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6" r:id="rId6"/>
    <p:sldId id="267" r:id="rId7"/>
    <p:sldId id="268" r:id="rId8"/>
    <p:sldId id="259" r:id="rId9"/>
    <p:sldId id="26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2.sv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svg"/><Relationship Id="rId4" Type="http://schemas.openxmlformats.org/officeDocument/2006/relationships/image" Target="../media/image26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2.sv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svg"/><Relationship Id="rId4" Type="http://schemas.openxmlformats.org/officeDocument/2006/relationships/image" Target="../media/image26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10641-B339-49AF-82D5-FDEF1561F79B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CD2F78E-A993-455F-9D98-9ED03DF32EE0}">
      <dgm:prSet/>
      <dgm:spPr/>
      <dgm:t>
        <a:bodyPr/>
        <a:lstStyle/>
        <a:p>
          <a:r>
            <a:rPr lang="en-US"/>
            <a:t>Mar. 2017</a:t>
          </a:r>
        </a:p>
      </dgm:t>
    </dgm:pt>
    <dgm:pt modelId="{8D93392A-D09B-438F-A43B-FDCEBAF98EC9}" type="sibTrans" cxnId="{5EF47F39-0982-484D-BE77-48226F055F6A}">
      <dgm:prSet/>
      <dgm:spPr/>
      <dgm:t>
        <a:bodyPr/>
        <a:lstStyle/>
        <a:p>
          <a:endParaRPr lang="en-US"/>
        </a:p>
      </dgm:t>
    </dgm:pt>
    <dgm:pt modelId="{662396FD-524B-4E8C-B959-C5ADAD4EE9B4}" type="parTrans" cxnId="{5EF47F39-0982-484D-BE77-48226F055F6A}">
      <dgm:prSet/>
      <dgm:spPr/>
      <dgm:t>
        <a:bodyPr/>
        <a:lstStyle/>
        <a:p>
          <a:endParaRPr lang="en-US"/>
        </a:p>
      </dgm:t>
    </dgm:pt>
    <dgm:pt modelId="{3BBA51C6-01F5-4F6F-B6EB-3067FFC3F763}">
      <dgm:prSet/>
      <dgm:spPr/>
      <dgm:t>
        <a:bodyPr/>
        <a:lstStyle/>
        <a:p>
          <a:r>
            <a:rPr lang="en-US" dirty="0"/>
            <a:t>Microsoft discovered a vulnerability in the SMB protocol and released the critical update MS17-010.</a:t>
          </a:r>
        </a:p>
      </dgm:t>
    </dgm:pt>
    <dgm:pt modelId="{6A33C572-A6DD-4706-9EF3-B639302C4D9A}" type="sibTrans" cxnId="{55C4C574-EC57-47DA-AAC6-19D5542E3777}">
      <dgm:prSet/>
      <dgm:spPr/>
      <dgm:t>
        <a:bodyPr/>
        <a:lstStyle/>
        <a:p>
          <a:endParaRPr lang="en-US"/>
        </a:p>
      </dgm:t>
    </dgm:pt>
    <dgm:pt modelId="{C89DB56A-73C3-41B3-8E47-A893A4394976}" type="parTrans" cxnId="{55C4C574-EC57-47DA-AAC6-19D5542E3777}">
      <dgm:prSet/>
      <dgm:spPr/>
      <dgm:t>
        <a:bodyPr/>
        <a:lstStyle/>
        <a:p>
          <a:endParaRPr lang="en-US"/>
        </a:p>
      </dgm:t>
    </dgm:pt>
    <dgm:pt modelId="{AB07B316-5961-496D-B29C-DDBCBFC4EACF}">
      <dgm:prSet/>
      <dgm:spPr/>
      <dgm:t>
        <a:bodyPr/>
        <a:lstStyle/>
        <a:p>
          <a:r>
            <a:rPr lang="en-US"/>
            <a:t>Apr. 2017</a:t>
          </a:r>
        </a:p>
      </dgm:t>
    </dgm:pt>
    <dgm:pt modelId="{8688FA9E-EF5D-4F6C-8738-250627E48414}" type="sibTrans" cxnId="{467CAD55-7DA5-4833-ADBC-CBDEF7557B62}">
      <dgm:prSet/>
      <dgm:spPr/>
      <dgm:t>
        <a:bodyPr/>
        <a:lstStyle/>
        <a:p>
          <a:endParaRPr lang="en-US"/>
        </a:p>
      </dgm:t>
    </dgm:pt>
    <dgm:pt modelId="{1E943AA2-6925-4178-867F-015451FF80F6}" type="parTrans" cxnId="{467CAD55-7DA5-4833-ADBC-CBDEF7557B62}">
      <dgm:prSet/>
      <dgm:spPr/>
      <dgm:t>
        <a:bodyPr/>
        <a:lstStyle/>
        <a:p>
          <a:endParaRPr lang="en-US"/>
        </a:p>
      </dgm:t>
    </dgm:pt>
    <dgm:pt modelId="{7EAC2793-5DAC-4593-9B0A-A7F6B9612C47}">
      <dgm:prSet/>
      <dgm:spPr/>
      <dgm:t>
        <a:bodyPr/>
        <a:lstStyle/>
        <a:p>
          <a:r>
            <a:rPr lang="en-US" dirty="0"/>
            <a:t>A hacker group, The Shadow Brokers, leaked </a:t>
          </a:r>
          <a:r>
            <a:rPr lang="en-US" dirty="0" err="1"/>
            <a:t>EternalBlue</a:t>
          </a:r>
          <a:r>
            <a:rPr lang="en-US" dirty="0"/>
            <a:t>, a tool designed to exploit the SMB flaw.</a:t>
          </a:r>
        </a:p>
      </dgm:t>
    </dgm:pt>
    <dgm:pt modelId="{C8571B24-01F3-4875-A5AB-E51B14922955}" type="sibTrans" cxnId="{F63D3FD7-76AC-4EEA-9099-F161AD982605}">
      <dgm:prSet/>
      <dgm:spPr/>
      <dgm:t>
        <a:bodyPr/>
        <a:lstStyle/>
        <a:p>
          <a:endParaRPr lang="en-US"/>
        </a:p>
      </dgm:t>
    </dgm:pt>
    <dgm:pt modelId="{42DEB07F-73DF-4ABC-B255-B9A8B748120A}" type="parTrans" cxnId="{F63D3FD7-76AC-4EEA-9099-F161AD982605}">
      <dgm:prSet/>
      <dgm:spPr/>
      <dgm:t>
        <a:bodyPr/>
        <a:lstStyle/>
        <a:p>
          <a:endParaRPr lang="en-US"/>
        </a:p>
      </dgm:t>
    </dgm:pt>
    <dgm:pt modelId="{1FE893FF-FAA4-453F-8921-CBAB39C8847D}">
      <dgm:prSet/>
      <dgm:spPr/>
      <dgm:t>
        <a:bodyPr/>
        <a:lstStyle/>
        <a:p>
          <a:r>
            <a:rPr lang="en-US"/>
            <a:t>12 May 2017</a:t>
          </a:r>
        </a:p>
      </dgm:t>
    </dgm:pt>
    <dgm:pt modelId="{36E789D5-BDEC-4F1C-8C6A-75699502F27B}" type="sibTrans" cxnId="{B0AEEFFD-AA90-4A06-86A5-492E13F6E105}">
      <dgm:prSet/>
      <dgm:spPr/>
      <dgm:t>
        <a:bodyPr/>
        <a:lstStyle/>
        <a:p>
          <a:endParaRPr lang="en-US"/>
        </a:p>
      </dgm:t>
    </dgm:pt>
    <dgm:pt modelId="{FE0B5649-ED06-4C68-B620-F99E70012DB1}" type="parTrans" cxnId="{B0AEEFFD-AA90-4A06-86A5-492E13F6E105}">
      <dgm:prSet/>
      <dgm:spPr/>
      <dgm:t>
        <a:bodyPr/>
        <a:lstStyle/>
        <a:p>
          <a:endParaRPr lang="en-US"/>
        </a:p>
      </dgm:t>
    </dgm:pt>
    <dgm:pt modelId="{CEE3E692-2DDC-4C33-AF85-352AEB86A973}">
      <dgm:prSet/>
      <dgm:spPr/>
      <dgm:t>
        <a:bodyPr/>
        <a:lstStyle/>
        <a:p>
          <a:r>
            <a:rPr lang="en-US" dirty="0"/>
            <a:t>WannaCry ransomware began spreading worldwide, locking systems and demanding payment in Bitcoin.</a:t>
          </a:r>
        </a:p>
      </dgm:t>
    </dgm:pt>
    <dgm:pt modelId="{90E72F68-C253-4EC2-B5B2-C34E0E03A33A}" type="sibTrans" cxnId="{CEBCB268-771D-44E5-96DC-2DDC9E33BFCA}">
      <dgm:prSet/>
      <dgm:spPr/>
      <dgm:t>
        <a:bodyPr/>
        <a:lstStyle/>
        <a:p>
          <a:endParaRPr lang="en-US"/>
        </a:p>
      </dgm:t>
    </dgm:pt>
    <dgm:pt modelId="{DEF2023F-CD63-4B4C-9E58-3DDC362EDFC3}" type="parTrans" cxnId="{CEBCB268-771D-44E5-96DC-2DDC9E33BFCA}">
      <dgm:prSet/>
      <dgm:spPr/>
      <dgm:t>
        <a:bodyPr/>
        <a:lstStyle/>
        <a:p>
          <a:endParaRPr lang="en-US"/>
        </a:p>
      </dgm:t>
    </dgm:pt>
    <dgm:pt modelId="{52D834D7-6D87-4589-992D-497AED807E42}">
      <dgm:prSet/>
      <dgm:spPr/>
      <dgm:t>
        <a:bodyPr/>
        <a:lstStyle/>
        <a:p>
          <a:r>
            <a:rPr lang="en-US"/>
            <a:t>13 May 2017</a:t>
          </a:r>
        </a:p>
      </dgm:t>
    </dgm:pt>
    <dgm:pt modelId="{64E58502-881B-4E47-9750-6795B0EFED15}" type="sibTrans" cxnId="{425C09EA-C627-4E3E-A66C-88F372D3C4CF}">
      <dgm:prSet/>
      <dgm:spPr/>
      <dgm:t>
        <a:bodyPr/>
        <a:lstStyle/>
        <a:p>
          <a:endParaRPr lang="en-US"/>
        </a:p>
      </dgm:t>
    </dgm:pt>
    <dgm:pt modelId="{5AD1193D-B5DF-4B53-B9B6-CA49C310B9EF}" type="parTrans" cxnId="{425C09EA-C627-4E3E-A66C-88F372D3C4CF}">
      <dgm:prSet/>
      <dgm:spPr/>
      <dgm:t>
        <a:bodyPr/>
        <a:lstStyle/>
        <a:p>
          <a:endParaRPr lang="en-US"/>
        </a:p>
      </dgm:t>
    </dgm:pt>
    <dgm:pt modelId="{444E4CDD-E8F3-4E16-BFD1-249915F92961}">
      <dgm:prSet/>
      <dgm:spPr/>
      <dgm:t>
        <a:bodyPr/>
        <a:lstStyle/>
        <a:p>
          <a:r>
            <a:rPr lang="en-US" dirty="0"/>
            <a:t>Microsoft released emergency patches for unsupported systems (Windows XP, 8, and Server 2003).</a:t>
          </a:r>
        </a:p>
      </dgm:t>
    </dgm:pt>
    <dgm:pt modelId="{B4A8655A-6F6B-4877-82EF-E0562DD9A88E}" type="sibTrans" cxnId="{2A549912-3601-425E-BACE-C6E9724D869C}">
      <dgm:prSet/>
      <dgm:spPr/>
      <dgm:t>
        <a:bodyPr/>
        <a:lstStyle/>
        <a:p>
          <a:endParaRPr lang="en-US"/>
        </a:p>
      </dgm:t>
    </dgm:pt>
    <dgm:pt modelId="{5DD02C5E-043B-4E28-A616-8FD044656B61}" type="parTrans" cxnId="{2A549912-3601-425E-BACE-C6E9724D869C}">
      <dgm:prSet/>
      <dgm:spPr/>
      <dgm:t>
        <a:bodyPr/>
        <a:lstStyle/>
        <a:p>
          <a:endParaRPr lang="en-US"/>
        </a:p>
      </dgm:t>
    </dgm:pt>
    <dgm:pt modelId="{708FD731-6BAE-4DB3-AC0C-278038D2D7E6}">
      <dgm:prSet/>
      <dgm:spPr/>
      <dgm:t>
        <a:bodyPr/>
        <a:lstStyle/>
        <a:p>
          <a:r>
            <a:rPr lang="en-US"/>
            <a:t>14 May 2017</a:t>
          </a:r>
        </a:p>
      </dgm:t>
    </dgm:pt>
    <dgm:pt modelId="{FEE5D673-2297-4CD3-8BB2-13F0003C53DC}" type="sibTrans" cxnId="{7A4823D9-E72A-4DEE-899E-C46835818B0C}">
      <dgm:prSet/>
      <dgm:spPr/>
      <dgm:t>
        <a:bodyPr/>
        <a:lstStyle/>
        <a:p>
          <a:endParaRPr lang="en-US"/>
        </a:p>
      </dgm:t>
    </dgm:pt>
    <dgm:pt modelId="{C9FB2E4B-DA9E-4800-8289-0F41BB082BA4}" type="parTrans" cxnId="{7A4823D9-E72A-4DEE-899E-C46835818B0C}">
      <dgm:prSet/>
      <dgm:spPr/>
      <dgm:t>
        <a:bodyPr/>
        <a:lstStyle/>
        <a:p>
          <a:endParaRPr lang="en-US"/>
        </a:p>
      </dgm:t>
    </dgm:pt>
    <dgm:pt modelId="{70A7D795-EA06-4E3F-8082-AB6B08D6FFD7}">
      <dgm:prSet/>
      <dgm:spPr/>
      <dgm:t>
        <a:bodyPr/>
        <a:lstStyle/>
        <a:p>
          <a:r>
            <a:rPr lang="en-US"/>
            <a:t>CISA issued an alert urging organizations to patch systems and disable SMBv1.</a:t>
          </a:r>
        </a:p>
      </dgm:t>
    </dgm:pt>
    <dgm:pt modelId="{CE2A3E6C-B9CC-4AF2-993D-3DA6CDC99A95}" type="sibTrans" cxnId="{00F76100-383C-4A00-B711-FFBBB7935F01}">
      <dgm:prSet/>
      <dgm:spPr/>
      <dgm:t>
        <a:bodyPr/>
        <a:lstStyle/>
        <a:p>
          <a:endParaRPr lang="en-US"/>
        </a:p>
      </dgm:t>
    </dgm:pt>
    <dgm:pt modelId="{406124E7-6713-4761-A735-27A6DC201E9F}" type="parTrans" cxnId="{00F76100-383C-4A00-B711-FFBBB7935F01}">
      <dgm:prSet/>
      <dgm:spPr/>
      <dgm:t>
        <a:bodyPr/>
        <a:lstStyle/>
        <a:p>
          <a:endParaRPr lang="en-US"/>
        </a:p>
      </dgm:t>
    </dgm:pt>
    <dgm:pt modelId="{9D33B465-21B9-42D8-8123-FE8BAD513098}" type="pres">
      <dgm:prSet presAssocID="{37E10641-B339-49AF-82D5-FDEF1561F79B}" presName="Name0" presStyleCnt="0">
        <dgm:presLayoutVars>
          <dgm:animLvl val="lvl"/>
          <dgm:resizeHandles val="exact"/>
        </dgm:presLayoutVars>
      </dgm:prSet>
      <dgm:spPr/>
    </dgm:pt>
    <dgm:pt modelId="{A9D8935A-6FC1-43C5-9128-10718124FBD9}" type="pres">
      <dgm:prSet presAssocID="{1CD2F78E-A993-455F-9D98-9ED03DF32EE0}" presName="composite" presStyleCnt="0"/>
      <dgm:spPr/>
    </dgm:pt>
    <dgm:pt modelId="{63FEDBE8-AAD7-4D8A-8616-9177957E32CD}" type="pres">
      <dgm:prSet presAssocID="{1CD2F78E-A993-455F-9D98-9ED03DF32EE0}" presName="L" presStyleLbl="solidFgAcc1" presStyleIdx="0" presStyleCnt="5">
        <dgm:presLayoutVars>
          <dgm:chMax val="0"/>
          <dgm:chPref val="0"/>
        </dgm:presLayoutVars>
      </dgm:prSet>
      <dgm:spPr/>
    </dgm:pt>
    <dgm:pt modelId="{9FF1BAE2-D478-422B-8C03-9006B91D9858}" type="pres">
      <dgm:prSet presAssocID="{1CD2F78E-A993-455F-9D98-9ED03DF32EE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24AD2219-A820-45E9-8640-DA2D6343B8B8}" type="pres">
      <dgm:prSet presAssocID="{1CD2F78E-A993-455F-9D98-9ED03DF32EE0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E3FC8DA6-3B2A-4998-957D-9DA25C379906}" type="pres">
      <dgm:prSet presAssocID="{1CD2F78E-A993-455F-9D98-9ED03DF32EE0}" presName="EmptyPlaceHolder" presStyleCnt="0"/>
      <dgm:spPr/>
    </dgm:pt>
    <dgm:pt modelId="{1A5E3A59-6633-4562-A7E4-10EFF7CDB2C6}" type="pres">
      <dgm:prSet presAssocID="{8D93392A-D09B-438F-A43B-FDCEBAF98EC9}" presName="space" presStyleCnt="0"/>
      <dgm:spPr/>
    </dgm:pt>
    <dgm:pt modelId="{DB3D268F-863E-4B73-A2EC-54A3CD5A4F4B}" type="pres">
      <dgm:prSet presAssocID="{AB07B316-5961-496D-B29C-DDBCBFC4EACF}" presName="composite" presStyleCnt="0"/>
      <dgm:spPr/>
    </dgm:pt>
    <dgm:pt modelId="{39258A78-2BA8-4A7F-8CE0-0ABFCD625362}" type="pres">
      <dgm:prSet presAssocID="{AB07B316-5961-496D-B29C-DDBCBFC4EACF}" presName="L" presStyleLbl="solidFgAcc1" presStyleIdx="1" presStyleCnt="5">
        <dgm:presLayoutVars>
          <dgm:chMax val="0"/>
          <dgm:chPref val="0"/>
        </dgm:presLayoutVars>
      </dgm:prSet>
      <dgm:spPr/>
    </dgm:pt>
    <dgm:pt modelId="{36244731-46B1-4308-A9E8-74B142FDDA5B}" type="pres">
      <dgm:prSet presAssocID="{AB07B316-5961-496D-B29C-DDBCBFC4EAC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2965910-213E-49DA-B856-803545799123}" type="pres">
      <dgm:prSet presAssocID="{AB07B316-5961-496D-B29C-DDBCBFC4EACF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99A17FD-62D3-4573-ABDF-0811ECCCC949}" type="pres">
      <dgm:prSet presAssocID="{AB07B316-5961-496D-B29C-DDBCBFC4EACF}" presName="EmptyPlaceHolder" presStyleCnt="0"/>
      <dgm:spPr/>
    </dgm:pt>
    <dgm:pt modelId="{1512BE6D-8399-4F77-BC57-7BFB95BD821D}" type="pres">
      <dgm:prSet presAssocID="{8688FA9E-EF5D-4F6C-8738-250627E48414}" presName="space" presStyleCnt="0"/>
      <dgm:spPr/>
    </dgm:pt>
    <dgm:pt modelId="{09A7381E-B67F-4664-8382-60E33CCAD6DC}" type="pres">
      <dgm:prSet presAssocID="{1FE893FF-FAA4-453F-8921-CBAB39C8847D}" presName="composite" presStyleCnt="0"/>
      <dgm:spPr/>
    </dgm:pt>
    <dgm:pt modelId="{67F96A5E-0214-498C-97DC-29478DF1E722}" type="pres">
      <dgm:prSet presAssocID="{1FE893FF-FAA4-453F-8921-CBAB39C8847D}" presName="L" presStyleLbl="solidFgAcc1" presStyleIdx="2" presStyleCnt="5">
        <dgm:presLayoutVars>
          <dgm:chMax val="0"/>
          <dgm:chPref val="0"/>
        </dgm:presLayoutVars>
      </dgm:prSet>
      <dgm:spPr/>
    </dgm:pt>
    <dgm:pt modelId="{3E67A3B2-D929-4652-82EE-67CC6D9F1BF7}" type="pres">
      <dgm:prSet presAssocID="{1FE893FF-FAA4-453F-8921-CBAB39C8847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2DAF406-6B3D-4CB2-B608-56F800BA2CD3}" type="pres">
      <dgm:prSet presAssocID="{1FE893FF-FAA4-453F-8921-CBAB39C8847D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3BB6D91-1572-40F6-9AA3-70EA00FD01A8}" type="pres">
      <dgm:prSet presAssocID="{1FE893FF-FAA4-453F-8921-CBAB39C8847D}" presName="EmptyPlaceHolder" presStyleCnt="0"/>
      <dgm:spPr/>
    </dgm:pt>
    <dgm:pt modelId="{8EF4B3C9-DA58-4FFE-83D3-914A5CFD4E67}" type="pres">
      <dgm:prSet presAssocID="{36E789D5-BDEC-4F1C-8C6A-75699502F27B}" presName="space" presStyleCnt="0"/>
      <dgm:spPr/>
    </dgm:pt>
    <dgm:pt modelId="{E22EDDE0-7282-45FB-9398-1FDEC5B91AA7}" type="pres">
      <dgm:prSet presAssocID="{52D834D7-6D87-4589-992D-497AED807E42}" presName="composite" presStyleCnt="0"/>
      <dgm:spPr/>
    </dgm:pt>
    <dgm:pt modelId="{EB2B49D4-FF2F-41AF-9C40-7B7D2A67BEF3}" type="pres">
      <dgm:prSet presAssocID="{52D834D7-6D87-4589-992D-497AED807E42}" presName="L" presStyleLbl="solidFgAcc1" presStyleIdx="3" presStyleCnt="5">
        <dgm:presLayoutVars>
          <dgm:chMax val="0"/>
          <dgm:chPref val="0"/>
        </dgm:presLayoutVars>
      </dgm:prSet>
      <dgm:spPr/>
    </dgm:pt>
    <dgm:pt modelId="{A2679F3E-22DF-4BBE-BD0E-86D7C551DC2E}" type="pres">
      <dgm:prSet presAssocID="{52D834D7-6D87-4589-992D-497AED807E42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8F234133-9962-4AC0-BB81-81F215448519}" type="pres">
      <dgm:prSet presAssocID="{52D834D7-6D87-4589-992D-497AED807E42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9D29808-DD27-492E-A807-F8638D907162}" type="pres">
      <dgm:prSet presAssocID="{52D834D7-6D87-4589-992D-497AED807E42}" presName="EmptyPlaceHolder" presStyleCnt="0"/>
      <dgm:spPr/>
    </dgm:pt>
    <dgm:pt modelId="{33D3E258-2D7E-4A61-BBDA-CD6BC4E4BA09}" type="pres">
      <dgm:prSet presAssocID="{64E58502-881B-4E47-9750-6795B0EFED15}" presName="space" presStyleCnt="0"/>
      <dgm:spPr/>
    </dgm:pt>
    <dgm:pt modelId="{8ED2262F-59C6-4020-B37C-200478DC6318}" type="pres">
      <dgm:prSet presAssocID="{708FD731-6BAE-4DB3-AC0C-278038D2D7E6}" presName="composite" presStyleCnt="0"/>
      <dgm:spPr/>
    </dgm:pt>
    <dgm:pt modelId="{440C709A-3449-4891-8A99-2B2FF1BC52A4}" type="pres">
      <dgm:prSet presAssocID="{708FD731-6BAE-4DB3-AC0C-278038D2D7E6}" presName="L" presStyleLbl="solidFgAcc1" presStyleIdx="4" presStyleCnt="5">
        <dgm:presLayoutVars>
          <dgm:chMax val="0"/>
          <dgm:chPref val="0"/>
        </dgm:presLayoutVars>
      </dgm:prSet>
      <dgm:spPr/>
    </dgm:pt>
    <dgm:pt modelId="{3F83FE7C-D135-4116-9495-BBB48C9201B3}" type="pres">
      <dgm:prSet presAssocID="{708FD731-6BAE-4DB3-AC0C-278038D2D7E6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9F0B6B4D-D534-420C-8BCF-8B667CBF3547}" type="pres">
      <dgm:prSet presAssocID="{708FD731-6BAE-4DB3-AC0C-278038D2D7E6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AD481517-9B10-4746-AE0C-ED8BD0DCD1A6}" type="pres">
      <dgm:prSet presAssocID="{708FD731-6BAE-4DB3-AC0C-278038D2D7E6}" presName="EmptyPlaceHolder" presStyleCnt="0"/>
      <dgm:spPr/>
    </dgm:pt>
  </dgm:ptLst>
  <dgm:cxnLst>
    <dgm:cxn modelId="{00F76100-383C-4A00-B711-FFBBB7935F01}" srcId="{708FD731-6BAE-4DB3-AC0C-278038D2D7E6}" destId="{70A7D795-EA06-4E3F-8082-AB6B08D6FFD7}" srcOrd="0" destOrd="0" parTransId="{406124E7-6713-4761-A735-27A6DC201E9F}" sibTransId="{CE2A3E6C-B9CC-4AF2-993D-3DA6CDC99A95}"/>
    <dgm:cxn modelId="{37405B0C-282E-4CF9-9A6A-F43B7C97DA59}" type="presOf" srcId="{AB07B316-5961-496D-B29C-DDBCBFC4EACF}" destId="{36244731-46B1-4308-A9E8-74B142FDDA5B}" srcOrd="0" destOrd="0" presId="urn:microsoft.com/office/officeart/2016/7/layout/AccentHomeChevronProcess"/>
    <dgm:cxn modelId="{2A549912-3601-425E-BACE-C6E9724D869C}" srcId="{52D834D7-6D87-4589-992D-497AED807E42}" destId="{444E4CDD-E8F3-4E16-BFD1-249915F92961}" srcOrd="0" destOrd="0" parTransId="{5DD02C5E-043B-4E28-A616-8FD044656B61}" sibTransId="{B4A8655A-6F6B-4877-82EF-E0562DD9A88E}"/>
    <dgm:cxn modelId="{2BA38327-8D69-4463-949B-151457C34335}" type="presOf" srcId="{CEE3E692-2DDC-4C33-AF85-352AEB86A973}" destId="{92DAF406-6B3D-4CB2-B608-56F800BA2CD3}" srcOrd="0" destOrd="0" presId="urn:microsoft.com/office/officeart/2016/7/layout/AccentHomeChevronProcess"/>
    <dgm:cxn modelId="{42FD0430-4497-4A46-99E9-073E03C972DB}" type="presOf" srcId="{444E4CDD-E8F3-4E16-BFD1-249915F92961}" destId="{8F234133-9962-4AC0-BB81-81F215448519}" srcOrd="0" destOrd="0" presId="urn:microsoft.com/office/officeart/2016/7/layout/AccentHomeChevronProcess"/>
    <dgm:cxn modelId="{ABBFF938-F280-4A62-8A0E-7E11691126B6}" type="presOf" srcId="{3BBA51C6-01F5-4F6F-B6EB-3067FFC3F763}" destId="{24AD2219-A820-45E9-8640-DA2D6343B8B8}" srcOrd="0" destOrd="0" presId="urn:microsoft.com/office/officeart/2016/7/layout/AccentHomeChevronProcess"/>
    <dgm:cxn modelId="{5EF47F39-0982-484D-BE77-48226F055F6A}" srcId="{37E10641-B339-49AF-82D5-FDEF1561F79B}" destId="{1CD2F78E-A993-455F-9D98-9ED03DF32EE0}" srcOrd="0" destOrd="0" parTransId="{662396FD-524B-4E8C-B959-C5ADAD4EE9B4}" sibTransId="{8D93392A-D09B-438F-A43B-FDCEBAF98EC9}"/>
    <dgm:cxn modelId="{CEBCB268-771D-44E5-96DC-2DDC9E33BFCA}" srcId="{1FE893FF-FAA4-453F-8921-CBAB39C8847D}" destId="{CEE3E692-2DDC-4C33-AF85-352AEB86A973}" srcOrd="0" destOrd="0" parTransId="{DEF2023F-CD63-4B4C-9E58-3DDC362EDFC3}" sibTransId="{90E72F68-C253-4EC2-B5B2-C34E0E03A33A}"/>
    <dgm:cxn modelId="{55C4C574-EC57-47DA-AAC6-19D5542E3777}" srcId="{1CD2F78E-A993-455F-9D98-9ED03DF32EE0}" destId="{3BBA51C6-01F5-4F6F-B6EB-3067FFC3F763}" srcOrd="0" destOrd="0" parTransId="{C89DB56A-73C3-41B3-8E47-A893A4394976}" sibTransId="{6A33C572-A6DD-4706-9EF3-B639302C4D9A}"/>
    <dgm:cxn modelId="{467CAD55-7DA5-4833-ADBC-CBDEF7557B62}" srcId="{37E10641-B339-49AF-82D5-FDEF1561F79B}" destId="{AB07B316-5961-496D-B29C-DDBCBFC4EACF}" srcOrd="1" destOrd="0" parTransId="{1E943AA2-6925-4178-867F-015451FF80F6}" sibTransId="{8688FA9E-EF5D-4F6C-8738-250627E48414}"/>
    <dgm:cxn modelId="{6000FB5A-41A3-4E40-9122-0083F78D443D}" type="presOf" srcId="{52D834D7-6D87-4589-992D-497AED807E42}" destId="{A2679F3E-22DF-4BBE-BD0E-86D7C551DC2E}" srcOrd="0" destOrd="0" presId="urn:microsoft.com/office/officeart/2016/7/layout/AccentHomeChevronProcess"/>
    <dgm:cxn modelId="{97509A7C-93F8-4FF4-9C0F-CD1353C3B8F0}" type="presOf" srcId="{70A7D795-EA06-4E3F-8082-AB6B08D6FFD7}" destId="{9F0B6B4D-D534-420C-8BCF-8B667CBF3547}" srcOrd="0" destOrd="0" presId="urn:microsoft.com/office/officeart/2016/7/layout/AccentHomeChevronProcess"/>
    <dgm:cxn modelId="{0E3D3580-3B42-49FA-AD08-B72A871A4F7E}" type="presOf" srcId="{1FE893FF-FAA4-453F-8921-CBAB39C8847D}" destId="{3E67A3B2-D929-4652-82EE-67CC6D9F1BF7}" srcOrd="0" destOrd="0" presId="urn:microsoft.com/office/officeart/2016/7/layout/AccentHomeChevronProcess"/>
    <dgm:cxn modelId="{82CB5A90-1325-442F-8805-84269859A045}" type="presOf" srcId="{37E10641-B339-49AF-82D5-FDEF1561F79B}" destId="{9D33B465-21B9-42D8-8123-FE8BAD513098}" srcOrd="0" destOrd="0" presId="urn:microsoft.com/office/officeart/2016/7/layout/AccentHomeChevronProcess"/>
    <dgm:cxn modelId="{B88D4AAF-48D2-473E-A637-E8E3FB812525}" type="presOf" srcId="{1CD2F78E-A993-455F-9D98-9ED03DF32EE0}" destId="{9FF1BAE2-D478-422B-8C03-9006B91D9858}" srcOrd="0" destOrd="0" presId="urn:microsoft.com/office/officeart/2016/7/layout/AccentHomeChevronProcess"/>
    <dgm:cxn modelId="{A95F30BB-13AB-4C02-A488-69D01FD58175}" type="presOf" srcId="{7EAC2793-5DAC-4593-9B0A-A7F6B9612C47}" destId="{82965910-213E-49DA-B856-803545799123}" srcOrd="0" destOrd="0" presId="urn:microsoft.com/office/officeart/2016/7/layout/AccentHomeChevronProcess"/>
    <dgm:cxn modelId="{F63D3FD7-76AC-4EEA-9099-F161AD982605}" srcId="{AB07B316-5961-496D-B29C-DDBCBFC4EACF}" destId="{7EAC2793-5DAC-4593-9B0A-A7F6B9612C47}" srcOrd="0" destOrd="0" parTransId="{42DEB07F-73DF-4ABC-B255-B9A8B748120A}" sibTransId="{C8571B24-01F3-4875-A5AB-E51B14922955}"/>
    <dgm:cxn modelId="{7A4823D9-E72A-4DEE-899E-C46835818B0C}" srcId="{37E10641-B339-49AF-82D5-FDEF1561F79B}" destId="{708FD731-6BAE-4DB3-AC0C-278038D2D7E6}" srcOrd="4" destOrd="0" parTransId="{C9FB2E4B-DA9E-4800-8289-0F41BB082BA4}" sibTransId="{FEE5D673-2297-4CD3-8BB2-13F0003C53DC}"/>
    <dgm:cxn modelId="{425C09EA-C627-4E3E-A66C-88F372D3C4CF}" srcId="{37E10641-B339-49AF-82D5-FDEF1561F79B}" destId="{52D834D7-6D87-4589-992D-497AED807E42}" srcOrd="3" destOrd="0" parTransId="{5AD1193D-B5DF-4B53-B9B6-CA49C310B9EF}" sibTransId="{64E58502-881B-4E47-9750-6795B0EFED15}"/>
    <dgm:cxn modelId="{6B12ACF6-1FBF-441E-8EAE-3EE691E4AA00}" type="presOf" srcId="{708FD731-6BAE-4DB3-AC0C-278038D2D7E6}" destId="{3F83FE7C-D135-4116-9495-BBB48C9201B3}" srcOrd="0" destOrd="0" presId="urn:microsoft.com/office/officeart/2016/7/layout/AccentHomeChevronProcess"/>
    <dgm:cxn modelId="{B0AEEFFD-AA90-4A06-86A5-492E13F6E105}" srcId="{37E10641-B339-49AF-82D5-FDEF1561F79B}" destId="{1FE893FF-FAA4-453F-8921-CBAB39C8847D}" srcOrd="2" destOrd="0" parTransId="{FE0B5649-ED06-4C68-B620-F99E70012DB1}" sibTransId="{36E789D5-BDEC-4F1C-8C6A-75699502F27B}"/>
    <dgm:cxn modelId="{A9986BD5-AED1-4FC0-99AE-42E44FD1F28E}" type="presParOf" srcId="{9D33B465-21B9-42D8-8123-FE8BAD513098}" destId="{A9D8935A-6FC1-43C5-9128-10718124FBD9}" srcOrd="0" destOrd="0" presId="urn:microsoft.com/office/officeart/2016/7/layout/AccentHomeChevronProcess"/>
    <dgm:cxn modelId="{0DEEFF63-D696-4209-A36E-7DFDC5E71FA2}" type="presParOf" srcId="{A9D8935A-6FC1-43C5-9128-10718124FBD9}" destId="{63FEDBE8-AAD7-4D8A-8616-9177957E32CD}" srcOrd="0" destOrd="0" presId="urn:microsoft.com/office/officeart/2016/7/layout/AccentHomeChevronProcess"/>
    <dgm:cxn modelId="{E79D19A6-2709-44AB-8DA8-0A1F02B388FB}" type="presParOf" srcId="{A9D8935A-6FC1-43C5-9128-10718124FBD9}" destId="{9FF1BAE2-D478-422B-8C03-9006B91D9858}" srcOrd="1" destOrd="0" presId="urn:microsoft.com/office/officeart/2016/7/layout/AccentHomeChevronProcess"/>
    <dgm:cxn modelId="{1811588A-326D-4F53-A430-9FA80EFD8698}" type="presParOf" srcId="{A9D8935A-6FC1-43C5-9128-10718124FBD9}" destId="{24AD2219-A820-45E9-8640-DA2D6343B8B8}" srcOrd="2" destOrd="0" presId="urn:microsoft.com/office/officeart/2016/7/layout/AccentHomeChevronProcess"/>
    <dgm:cxn modelId="{0ACF26DB-9AA2-4A12-875B-6FE0A78908B2}" type="presParOf" srcId="{A9D8935A-6FC1-43C5-9128-10718124FBD9}" destId="{E3FC8DA6-3B2A-4998-957D-9DA25C379906}" srcOrd="3" destOrd="0" presId="urn:microsoft.com/office/officeart/2016/7/layout/AccentHomeChevronProcess"/>
    <dgm:cxn modelId="{D6909992-84A8-42C1-A104-794BD6193DA0}" type="presParOf" srcId="{9D33B465-21B9-42D8-8123-FE8BAD513098}" destId="{1A5E3A59-6633-4562-A7E4-10EFF7CDB2C6}" srcOrd="1" destOrd="0" presId="urn:microsoft.com/office/officeart/2016/7/layout/AccentHomeChevronProcess"/>
    <dgm:cxn modelId="{DB6D94BB-C74F-4CB7-8E92-309FC2A6A789}" type="presParOf" srcId="{9D33B465-21B9-42D8-8123-FE8BAD513098}" destId="{DB3D268F-863E-4B73-A2EC-54A3CD5A4F4B}" srcOrd="2" destOrd="0" presId="urn:microsoft.com/office/officeart/2016/7/layout/AccentHomeChevronProcess"/>
    <dgm:cxn modelId="{E5AEDF84-492B-4A10-BAD3-396968016EED}" type="presParOf" srcId="{DB3D268F-863E-4B73-A2EC-54A3CD5A4F4B}" destId="{39258A78-2BA8-4A7F-8CE0-0ABFCD625362}" srcOrd="0" destOrd="0" presId="urn:microsoft.com/office/officeart/2016/7/layout/AccentHomeChevronProcess"/>
    <dgm:cxn modelId="{2276DFCA-2C76-47A0-8079-A421076D64DB}" type="presParOf" srcId="{DB3D268F-863E-4B73-A2EC-54A3CD5A4F4B}" destId="{36244731-46B1-4308-A9E8-74B142FDDA5B}" srcOrd="1" destOrd="0" presId="urn:microsoft.com/office/officeart/2016/7/layout/AccentHomeChevronProcess"/>
    <dgm:cxn modelId="{0346562A-1087-4318-952E-C842118A0D73}" type="presParOf" srcId="{DB3D268F-863E-4B73-A2EC-54A3CD5A4F4B}" destId="{82965910-213E-49DA-B856-803545799123}" srcOrd="2" destOrd="0" presId="urn:microsoft.com/office/officeart/2016/7/layout/AccentHomeChevronProcess"/>
    <dgm:cxn modelId="{98AC8CC3-B66E-4C8D-A556-9AE936A92C8E}" type="presParOf" srcId="{DB3D268F-863E-4B73-A2EC-54A3CD5A4F4B}" destId="{F99A17FD-62D3-4573-ABDF-0811ECCCC949}" srcOrd="3" destOrd="0" presId="urn:microsoft.com/office/officeart/2016/7/layout/AccentHomeChevronProcess"/>
    <dgm:cxn modelId="{0D534B73-1174-484C-AE34-EADE70339AB2}" type="presParOf" srcId="{9D33B465-21B9-42D8-8123-FE8BAD513098}" destId="{1512BE6D-8399-4F77-BC57-7BFB95BD821D}" srcOrd="3" destOrd="0" presId="urn:microsoft.com/office/officeart/2016/7/layout/AccentHomeChevronProcess"/>
    <dgm:cxn modelId="{8AC7702E-0AD7-4F6F-B4A5-D8029D11AAB6}" type="presParOf" srcId="{9D33B465-21B9-42D8-8123-FE8BAD513098}" destId="{09A7381E-B67F-4664-8382-60E33CCAD6DC}" srcOrd="4" destOrd="0" presId="urn:microsoft.com/office/officeart/2016/7/layout/AccentHomeChevronProcess"/>
    <dgm:cxn modelId="{F363A2C2-1C0C-4B6F-9E0F-DD6E2FD8D77F}" type="presParOf" srcId="{09A7381E-B67F-4664-8382-60E33CCAD6DC}" destId="{67F96A5E-0214-498C-97DC-29478DF1E722}" srcOrd="0" destOrd="0" presId="urn:microsoft.com/office/officeart/2016/7/layout/AccentHomeChevronProcess"/>
    <dgm:cxn modelId="{14B1FAF0-A6B6-4648-80F4-7E80E31100FF}" type="presParOf" srcId="{09A7381E-B67F-4664-8382-60E33CCAD6DC}" destId="{3E67A3B2-D929-4652-82EE-67CC6D9F1BF7}" srcOrd="1" destOrd="0" presId="urn:microsoft.com/office/officeart/2016/7/layout/AccentHomeChevronProcess"/>
    <dgm:cxn modelId="{A43D13E1-2176-46BA-995B-0FAFD8FE7A7A}" type="presParOf" srcId="{09A7381E-B67F-4664-8382-60E33CCAD6DC}" destId="{92DAF406-6B3D-4CB2-B608-56F800BA2CD3}" srcOrd="2" destOrd="0" presId="urn:microsoft.com/office/officeart/2016/7/layout/AccentHomeChevronProcess"/>
    <dgm:cxn modelId="{27EF9AD5-0793-438F-9920-52CF2A30F71C}" type="presParOf" srcId="{09A7381E-B67F-4664-8382-60E33CCAD6DC}" destId="{63BB6D91-1572-40F6-9AA3-70EA00FD01A8}" srcOrd="3" destOrd="0" presId="urn:microsoft.com/office/officeart/2016/7/layout/AccentHomeChevronProcess"/>
    <dgm:cxn modelId="{501EE616-1B9D-4649-9F9E-07A6827F2EE2}" type="presParOf" srcId="{9D33B465-21B9-42D8-8123-FE8BAD513098}" destId="{8EF4B3C9-DA58-4FFE-83D3-914A5CFD4E67}" srcOrd="5" destOrd="0" presId="urn:microsoft.com/office/officeart/2016/7/layout/AccentHomeChevronProcess"/>
    <dgm:cxn modelId="{D5BDA6BE-5596-46F7-9F49-25257166DCA1}" type="presParOf" srcId="{9D33B465-21B9-42D8-8123-FE8BAD513098}" destId="{E22EDDE0-7282-45FB-9398-1FDEC5B91AA7}" srcOrd="6" destOrd="0" presId="urn:microsoft.com/office/officeart/2016/7/layout/AccentHomeChevronProcess"/>
    <dgm:cxn modelId="{962B65DE-1210-4474-BDB9-FE4442456EF9}" type="presParOf" srcId="{E22EDDE0-7282-45FB-9398-1FDEC5B91AA7}" destId="{EB2B49D4-FF2F-41AF-9C40-7B7D2A67BEF3}" srcOrd="0" destOrd="0" presId="urn:microsoft.com/office/officeart/2016/7/layout/AccentHomeChevronProcess"/>
    <dgm:cxn modelId="{9071C668-466C-48EA-9AAD-B59594B8C4B0}" type="presParOf" srcId="{E22EDDE0-7282-45FB-9398-1FDEC5B91AA7}" destId="{A2679F3E-22DF-4BBE-BD0E-86D7C551DC2E}" srcOrd="1" destOrd="0" presId="urn:microsoft.com/office/officeart/2016/7/layout/AccentHomeChevronProcess"/>
    <dgm:cxn modelId="{0CF53881-0393-45B8-8B04-1DFFA1296115}" type="presParOf" srcId="{E22EDDE0-7282-45FB-9398-1FDEC5B91AA7}" destId="{8F234133-9962-4AC0-BB81-81F215448519}" srcOrd="2" destOrd="0" presId="urn:microsoft.com/office/officeart/2016/7/layout/AccentHomeChevronProcess"/>
    <dgm:cxn modelId="{28D43E15-5208-4991-864D-CD0C55AE297C}" type="presParOf" srcId="{E22EDDE0-7282-45FB-9398-1FDEC5B91AA7}" destId="{99D29808-DD27-492E-A807-F8638D907162}" srcOrd="3" destOrd="0" presId="urn:microsoft.com/office/officeart/2016/7/layout/AccentHomeChevronProcess"/>
    <dgm:cxn modelId="{990C9ACA-3FBE-43B6-8E28-7DEA1851D61B}" type="presParOf" srcId="{9D33B465-21B9-42D8-8123-FE8BAD513098}" destId="{33D3E258-2D7E-4A61-BBDA-CD6BC4E4BA09}" srcOrd="7" destOrd="0" presId="urn:microsoft.com/office/officeart/2016/7/layout/AccentHomeChevronProcess"/>
    <dgm:cxn modelId="{94AFEAEF-A06B-4EBE-8C10-46CFFA443D37}" type="presParOf" srcId="{9D33B465-21B9-42D8-8123-FE8BAD513098}" destId="{8ED2262F-59C6-4020-B37C-200478DC6318}" srcOrd="8" destOrd="0" presId="urn:microsoft.com/office/officeart/2016/7/layout/AccentHomeChevronProcess"/>
    <dgm:cxn modelId="{619FDA43-02C7-45CA-B4A2-52BE47CB9B59}" type="presParOf" srcId="{8ED2262F-59C6-4020-B37C-200478DC6318}" destId="{440C709A-3449-4891-8A99-2B2FF1BC52A4}" srcOrd="0" destOrd="0" presId="urn:microsoft.com/office/officeart/2016/7/layout/AccentHomeChevronProcess"/>
    <dgm:cxn modelId="{CDC1C83F-ACA3-4233-8D4B-636CD7B5728C}" type="presParOf" srcId="{8ED2262F-59C6-4020-B37C-200478DC6318}" destId="{3F83FE7C-D135-4116-9495-BBB48C9201B3}" srcOrd="1" destOrd="0" presId="urn:microsoft.com/office/officeart/2016/7/layout/AccentHomeChevronProcess"/>
    <dgm:cxn modelId="{C3B66214-7896-4223-8197-C77078EB29B8}" type="presParOf" srcId="{8ED2262F-59C6-4020-B37C-200478DC6318}" destId="{9F0B6B4D-D534-420C-8BCF-8B667CBF3547}" srcOrd="2" destOrd="0" presId="urn:microsoft.com/office/officeart/2016/7/layout/AccentHomeChevronProcess"/>
    <dgm:cxn modelId="{AA083A14-A118-4F4B-9B6A-A9D7FFD1420E}" type="presParOf" srcId="{8ED2262F-59C6-4020-B37C-200478DC6318}" destId="{AD481517-9B10-4746-AE0C-ED8BD0DCD1A6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E10641-B339-49AF-82D5-FDEF1561F79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3A73CAF4-38E7-423B-B0E1-EFA1BD371E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Exploited the </a:t>
          </a:r>
          <a:r>
            <a:rPr lang="en-US" b="1"/>
            <a:t>MS17-010 vulnerability</a:t>
          </a:r>
          <a:r>
            <a:rPr lang="en-US"/>
            <a:t> in the SMB protocol of Microsoft Windows.</a:t>
          </a:r>
        </a:p>
      </dgm:t>
    </dgm:pt>
    <dgm:pt modelId="{73B1F4FE-0840-4596-B3F8-5A35F7D7D5E5}" type="parTrans" cxnId="{3D8DBA00-59F4-4193-A208-5961C6D62C1B}">
      <dgm:prSet/>
      <dgm:spPr/>
      <dgm:t>
        <a:bodyPr/>
        <a:lstStyle/>
        <a:p>
          <a:endParaRPr lang="en-US"/>
        </a:p>
      </dgm:t>
    </dgm:pt>
    <dgm:pt modelId="{8C50D5F0-A447-4046-8C64-5C2A23E50B2C}" type="sibTrans" cxnId="{3D8DBA00-59F4-4193-A208-5961C6D62C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09E021-2F1A-4EFC-BEF0-4F6647CE44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the </a:t>
          </a:r>
          <a:r>
            <a:rPr lang="en-US" b="1"/>
            <a:t>EternalBlue exploit</a:t>
          </a:r>
          <a:r>
            <a:rPr lang="en-US"/>
            <a:t>, a leaked NSA tool, to gain unauthorized access to systems.</a:t>
          </a:r>
        </a:p>
      </dgm:t>
    </dgm:pt>
    <dgm:pt modelId="{00B4B572-C72C-4C8A-B5AC-BCF284D77E48}" type="parTrans" cxnId="{B419D08F-BFF2-491D-A34C-9FBE050E96E8}">
      <dgm:prSet/>
      <dgm:spPr/>
      <dgm:t>
        <a:bodyPr/>
        <a:lstStyle/>
        <a:p>
          <a:endParaRPr lang="en-US"/>
        </a:p>
      </dgm:t>
    </dgm:pt>
    <dgm:pt modelId="{A1673EF6-2A55-49D6-BEBA-DE274C0E2320}" type="sibTrans" cxnId="{B419D08F-BFF2-491D-A34C-9FBE050E96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6F003B-64AA-40F2-AB6F-B5CE449D1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Leveraged </a:t>
          </a:r>
          <a:r>
            <a:rPr lang="en-US" b="1"/>
            <a:t>DoublePulsar</a:t>
          </a:r>
          <a:r>
            <a:rPr lang="en-US"/>
            <a:t> backdoor to install ransomware undetected.</a:t>
          </a:r>
        </a:p>
      </dgm:t>
    </dgm:pt>
    <dgm:pt modelId="{E3EC6A35-92E0-4EE4-A0A7-BAD2B79F729E}" type="parTrans" cxnId="{EF9AB402-61A0-4EB6-8D81-EA765292D18C}">
      <dgm:prSet/>
      <dgm:spPr/>
      <dgm:t>
        <a:bodyPr/>
        <a:lstStyle/>
        <a:p>
          <a:endParaRPr lang="en-US"/>
        </a:p>
      </dgm:t>
    </dgm:pt>
    <dgm:pt modelId="{A5564EBE-99A7-4D4F-ABA0-0D06C3EDB106}" type="sibTrans" cxnId="{EF9AB402-61A0-4EB6-8D81-EA765292D1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6F27BE-9600-4226-8F12-260BCE79E0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Spread like a worm, infecting networks without user interaction.</a:t>
          </a:r>
        </a:p>
      </dgm:t>
    </dgm:pt>
    <dgm:pt modelId="{B56F617A-23C6-46A5-B157-A631671A3E1A}" type="parTrans" cxnId="{28C67903-E6F9-4B58-8962-3E379BC0BA6D}">
      <dgm:prSet/>
      <dgm:spPr/>
      <dgm:t>
        <a:bodyPr/>
        <a:lstStyle/>
        <a:p>
          <a:endParaRPr lang="en-US"/>
        </a:p>
      </dgm:t>
    </dgm:pt>
    <dgm:pt modelId="{6235A934-27DA-4244-AC6C-39D179AE1612}" type="sibTrans" cxnId="{28C67903-E6F9-4B58-8962-3E379BC0BA6D}">
      <dgm:prSet/>
      <dgm:spPr/>
      <dgm:t>
        <a:bodyPr/>
        <a:lstStyle/>
        <a:p>
          <a:endParaRPr lang="en-US"/>
        </a:p>
      </dgm:t>
    </dgm:pt>
    <dgm:pt modelId="{FC6BF542-87C9-407E-8536-94884577A7B9}" type="pres">
      <dgm:prSet presAssocID="{37E10641-B339-49AF-82D5-FDEF1561F79B}" presName="root" presStyleCnt="0">
        <dgm:presLayoutVars>
          <dgm:dir/>
          <dgm:resizeHandles val="exact"/>
        </dgm:presLayoutVars>
      </dgm:prSet>
      <dgm:spPr/>
    </dgm:pt>
    <dgm:pt modelId="{9BE50269-BA8E-49A9-8A4C-65F1C78FF914}" type="pres">
      <dgm:prSet presAssocID="{37E10641-B339-49AF-82D5-FDEF1561F79B}" presName="container" presStyleCnt="0">
        <dgm:presLayoutVars>
          <dgm:dir/>
          <dgm:resizeHandles val="exact"/>
        </dgm:presLayoutVars>
      </dgm:prSet>
      <dgm:spPr/>
    </dgm:pt>
    <dgm:pt modelId="{A720DF8F-ED27-4AAA-991B-32949BAEC398}" type="pres">
      <dgm:prSet presAssocID="{3A73CAF4-38E7-423B-B0E1-EFA1BD371E8B}" presName="compNode" presStyleCnt="0"/>
      <dgm:spPr/>
    </dgm:pt>
    <dgm:pt modelId="{DE79C8D9-5829-40F9-9758-BEFDB5E776DF}" type="pres">
      <dgm:prSet presAssocID="{3A73CAF4-38E7-423B-B0E1-EFA1BD371E8B}" presName="iconBgRect" presStyleLbl="bgShp" presStyleIdx="0" presStyleCnt="4"/>
      <dgm:spPr/>
    </dgm:pt>
    <dgm:pt modelId="{93333521-2CB4-4318-80CB-CC24E06EFF8D}" type="pres">
      <dgm:prSet presAssocID="{3A73CAF4-38E7-423B-B0E1-EFA1BD371E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1C7DDA5-B895-4596-900D-C661EEF86B93}" type="pres">
      <dgm:prSet presAssocID="{3A73CAF4-38E7-423B-B0E1-EFA1BD371E8B}" presName="spaceRect" presStyleCnt="0"/>
      <dgm:spPr/>
    </dgm:pt>
    <dgm:pt modelId="{14107C5B-5543-4CB3-8331-6CCB5BB0ECAC}" type="pres">
      <dgm:prSet presAssocID="{3A73CAF4-38E7-423B-B0E1-EFA1BD371E8B}" presName="textRect" presStyleLbl="revTx" presStyleIdx="0" presStyleCnt="4">
        <dgm:presLayoutVars>
          <dgm:chMax val="1"/>
          <dgm:chPref val="1"/>
        </dgm:presLayoutVars>
      </dgm:prSet>
      <dgm:spPr/>
    </dgm:pt>
    <dgm:pt modelId="{0A7632F8-C39B-42CD-89A8-F9BC351E2A07}" type="pres">
      <dgm:prSet presAssocID="{8C50D5F0-A447-4046-8C64-5C2A23E50B2C}" presName="sibTrans" presStyleLbl="sibTrans2D1" presStyleIdx="0" presStyleCnt="0"/>
      <dgm:spPr/>
    </dgm:pt>
    <dgm:pt modelId="{D177775A-8207-487B-AC12-B128D73E4577}" type="pres">
      <dgm:prSet presAssocID="{CD09E021-2F1A-4EFC-BEF0-4F6647CE44D9}" presName="compNode" presStyleCnt="0"/>
      <dgm:spPr/>
    </dgm:pt>
    <dgm:pt modelId="{5B6B42D4-8D73-4FB2-9CC4-7741453CB4D2}" type="pres">
      <dgm:prSet presAssocID="{CD09E021-2F1A-4EFC-BEF0-4F6647CE44D9}" presName="iconBgRect" presStyleLbl="bgShp" presStyleIdx="1" presStyleCnt="4"/>
      <dgm:spPr/>
    </dgm:pt>
    <dgm:pt modelId="{2D85D8F1-699F-4E13-8320-E10C629E6314}" type="pres">
      <dgm:prSet presAssocID="{CD09E021-2F1A-4EFC-BEF0-4F6647CE44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3A41CF0-854E-41CA-8FB9-68EB2F8C281E}" type="pres">
      <dgm:prSet presAssocID="{CD09E021-2F1A-4EFC-BEF0-4F6647CE44D9}" presName="spaceRect" presStyleCnt="0"/>
      <dgm:spPr/>
    </dgm:pt>
    <dgm:pt modelId="{0292AE3A-A136-46FD-821E-7548D91CDCC8}" type="pres">
      <dgm:prSet presAssocID="{CD09E021-2F1A-4EFC-BEF0-4F6647CE44D9}" presName="textRect" presStyleLbl="revTx" presStyleIdx="1" presStyleCnt="4">
        <dgm:presLayoutVars>
          <dgm:chMax val="1"/>
          <dgm:chPref val="1"/>
        </dgm:presLayoutVars>
      </dgm:prSet>
      <dgm:spPr/>
    </dgm:pt>
    <dgm:pt modelId="{9856E200-4FC7-4984-AF10-83C77343D535}" type="pres">
      <dgm:prSet presAssocID="{A1673EF6-2A55-49D6-BEBA-DE274C0E2320}" presName="sibTrans" presStyleLbl="sibTrans2D1" presStyleIdx="0" presStyleCnt="0"/>
      <dgm:spPr/>
    </dgm:pt>
    <dgm:pt modelId="{A4643CDC-9148-4A19-9FA6-DE3AFC4BA02F}" type="pres">
      <dgm:prSet presAssocID="{626F003B-64AA-40F2-AB6F-B5CE449D18F6}" presName="compNode" presStyleCnt="0"/>
      <dgm:spPr/>
    </dgm:pt>
    <dgm:pt modelId="{F4C21D15-AF8B-4745-95A2-6130D1B7F530}" type="pres">
      <dgm:prSet presAssocID="{626F003B-64AA-40F2-AB6F-B5CE449D18F6}" presName="iconBgRect" presStyleLbl="bgShp" presStyleIdx="2" presStyleCnt="4"/>
      <dgm:spPr/>
    </dgm:pt>
    <dgm:pt modelId="{0A62539B-4597-4DA9-AF29-C528CF483B6F}" type="pres">
      <dgm:prSet presAssocID="{626F003B-64AA-40F2-AB6F-B5CE449D18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D98082B-E858-4461-AB1E-B083C4489D5E}" type="pres">
      <dgm:prSet presAssocID="{626F003B-64AA-40F2-AB6F-B5CE449D18F6}" presName="spaceRect" presStyleCnt="0"/>
      <dgm:spPr/>
    </dgm:pt>
    <dgm:pt modelId="{969082D1-6BD1-4B54-BA92-D1B1259BC196}" type="pres">
      <dgm:prSet presAssocID="{626F003B-64AA-40F2-AB6F-B5CE449D18F6}" presName="textRect" presStyleLbl="revTx" presStyleIdx="2" presStyleCnt="4">
        <dgm:presLayoutVars>
          <dgm:chMax val="1"/>
          <dgm:chPref val="1"/>
        </dgm:presLayoutVars>
      </dgm:prSet>
      <dgm:spPr/>
    </dgm:pt>
    <dgm:pt modelId="{26F7A7B9-DEB7-447F-BF9F-20A19A8A58B6}" type="pres">
      <dgm:prSet presAssocID="{A5564EBE-99A7-4D4F-ABA0-0D06C3EDB106}" presName="sibTrans" presStyleLbl="sibTrans2D1" presStyleIdx="0" presStyleCnt="0"/>
      <dgm:spPr/>
    </dgm:pt>
    <dgm:pt modelId="{0CF9CC77-101A-4D38-80E4-D73BFFD9DB8E}" type="pres">
      <dgm:prSet presAssocID="{146F27BE-9600-4226-8F12-260BCE79E0DD}" presName="compNode" presStyleCnt="0"/>
      <dgm:spPr/>
    </dgm:pt>
    <dgm:pt modelId="{CFBE00E1-32DC-4927-9786-C70399A4666B}" type="pres">
      <dgm:prSet presAssocID="{146F27BE-9600-4226-8F12-260BCE79E0DD}" presName="iconBgRect" presStyleLbl="bgShp" presStyleIdx="3" presStyleCnt="4"/>
      <dgm:spPr/>
    </dgm:pt>
    <dgm:pt modelId="{976D8537-1120-4554-94B8-B751274EF1AD}" type="pres">
      <dgm:prSet presAssocID="{146F27BE-9600-4226-8F12-260BCE79E0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486D866B-A4A9-4041-8CE0-056F1BEFB866}" type="pres">
      <dgm:prSet presAssocID="{146F27BE-9600-4226-8F12-260BCE79E0DD}" presName="spaceRect" presStyleCnt="0"/>
      <dgm:spPr/>
    </dgm:pt>
    <dgm:pt modelId="{985C4AC0-99C4-4158-8E12-E1DC5228491B}" type="pres">
      <dgm:prSet presAssocID="{146F27BE-9600-4226-8F12-260BCE79E0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D8DBA00-59F4-4193-A208-5961C6D62C1B}" srcId="{37E10641-B339-49AF-82D5-FDEF1561F79B}" destId="{3A73CAF4-38E7-423B-B0E1-EFA1BD371E8B}" srcOrd="0" destOrd="0" parTransId="{73B1F4FE-0840-4596-B3F8-5A35F7D7D5E5}" sibTransId="{8C50D5F0-A447-4046-8C64-5C2A23E50B2C}"/>
    <dgm:cxn modelId="{EF9AB402-61A0-4EB6-8D81-EA765292D18C}" srcId="{37E10641-B339-49AF-82D5-FDEF1561F79B}" destId="{626F003B-64AA-40F2-AB6F-B5CE449D18F6}" srcOrd="2" destOrd="0" parTransId="{E3EC6A35-92E0-4EE4-A0A7-BAD2B79F729E}" sibTransId="{A5564EBE-99A7-4D4F-ABA0-0D06C3EDB106}"/>
    <dgm:cxn modelId="{28C67903-E6F9-4B58-8962-3E379BC0BA6D}" srcId="{37E10641-B339-49AF-82D5-FDEF1561F79B}" destId="{146F27BE-9600-4226-8F12-260BCE79E0DD}" srcOrd="3" destOrd="0" parTransId="{B56F617A-23C6-46A5-B157-A631671A3E1A}" sibTransId="{6235A934-27DA-4244-AC6C-39D179AE1612}"/>
    <dgm:cxn modelId="{8E910E1B-F10C-4907-A196-DBB9E1626459}" type="presOf" srcId="{3A73CAF4-38E7-423B-B0E1-EFA1BD371E8B}" destId="{14107C5B-5543-4CB3-8331-6CCB5BB0ECAC}" srcOrd="0" destOrd="0" presId="urn:microsoft.com/office/officeart/2018/2/layout/IconCircleList"/>
    <dgm:cxn modelId="{EB7EE062-35C3-4A6B-89D9-8FBD8387E389}" type="presOf" srcId="{37E10641-B339-49AF-82D5-FDEF1561F79B}" destId="{FC6BF542-87C9-407E-8536-94884577A7B9}" srcOrd="0" destOrd="0" presId="urn:microsoft.com/office/officeart/2018/2/layout/IconCircleList"/>
    <dgm:cxn modelId="{2F4FF752-B5FF-4416-9EC7-3C504F1B3CE3}" type="presOf" srcId="{146F27BE-9600-4226-8F12-260BCE79E0DD}" destId="{985C4AC0-99C4-4158-8E12-E1DC5228491B}" srcOrd="0" destOrd="0" presId="urn:microsoft.com/office/officeart/2018/2/layout/IconCircleList"/>
    <dgm:cxn modelId="{A78ED67F-C0C9-4E01-9E8C-660DD50E6150}" type="presOf" srcId="{A1673EF6-2A55-49D6-BEBA-DE274C0E2320}" destId="{9856E200-4FC7-4984-AF10-83C77343D535}" srcOrd="0" destOrd="0" presId="urn:microsoft.com/office/officeart/2018/2/layout/IconCircleList"/>
    <dgm:cxn modelId="{B419D08F-BFF2-491D-A34C-9FBE050E96E8}" srcId="{37E10641-B339-49AF-82D5-FDEF1561F79B}" destId="{CD09E021-2F1A-4EFC-BEF0-4F6647CE44D9}" srcOrd="1" destOrd="0" parTransId="{00B4B572-C72C-4C8A-B5AC-BCF284D77E48}" sibTransId="{A1673EF6-2A55-49D6-BEBA-DE274C0E2320}"/>
    <dgm:cxn modelId="{36912CA3-013F-4964-B1C0-192631FD4651}" type="presOf" srcId="{CD09E021-2F1A-4EFC-BEF0-4F6647CE44D9}" destId="{0292AE3A-A136-46FD-821E-7548D91CDCC8}" srcOrd="0" destOrd="0" presId="urn:microsoft.com/office/officeart/2018/2/layout/IconCircleList"/>
    <dgm:cxn modelId="{0B8660CE-0207-4F67-9A8D-A24163AA9C04}" type="presOf" srcId="{A5564EBE-99A7-4D4F-ABA0-0D06C3EDB106}" destId="{26F7A7B9-DEB7-447F-BF9F-20A19A8A58B6}" srcOrd="0" destOrd="0" presId="urn:microsoft.com/office/officeart/2018/2/layout/IconCircleList"/>
    <dgm:cxn modelId="{F9EC6AED-AEAA-4438-897B-5AE4E2F1D949}" type="presOf" srcId="{8C50D5F0-A447-4046-8C64-5C2A23E50B2C}" destId="{0A7632F8-C39B-42CD-89A8-F9BC351E2A07}" srcOrd="0" destOrd="0" presId="urn:microsoft.com/office/officeart/2018/2/layout/IconCircleList"/>
    <dgm:cxn modelId="{B75FC5F1-580D-4E6F-8C5D-774E403EBF60}" type="presOf" srcId="{626F003B-64AA-40F2-AB6F-B5CE449D18F6}" destId="{969082D1-6BD1-4B54-BA92-D1B1259BC196}" srcOrd="0" destOrd="0" presId="urn:microsoft.com/office/officeart/2018/2/layout/IconCircleList"/>
    <dgm:cxn modelId="{9D688CB4-4ED6-4593-B349-1D451919E99B}" type="presParOf" srcId="{FC6BF542-87C9-407E-8536-94884577A7B9}" destId="{9BE50269-BA8E-49A9-8A4C-65F1C78FF914}" srcOrd="0" destOrd="0" presId="urn:microsoft.com/office/officeart/2018/2/layout/IconCircleList"/>
    <dgm:cxn modelId="{5D4B3E7B-24EB-4FC2-9A42-ECD474A03389}" type="presParOf" srcId="{9BE50269-BA8E-49A9-8A4C-65F1C78FF914}" destId="{A720DF8F-ED27-4AAA-991B-32949BAEC398}" srcOrd="0" destOrd="0" presId="urn:microsoft.com/office/officeart/2018/2/layout/IconCircleList"/>
    <dgm:cxn modelId="{5DF191AE-52CF-4F54-A4CB-2636BEE230E1}" type="presParOf" srcId="{A720DF8F-ED27-4AAA-991B-32949BAEC398}" destId="{DE79C8D9-5829-40F9-9758-BEFDB5E776DF}" srcOrd="0" destOrd="0" presId="urn:microsoft.com/office/officeart/2018/2/layout/IconCircleList"/>
    <dgm:cxn modelId="{C46C7363-0D95-4835-895B-D9A9E0D118DA}" type="presParOf" srcId="{A720DF8F-ED27-4AAA-991B-32949BAEC398}" destId="{93333521-2CB4-4318-80CB-CC24E06EFF8D}" srcOrd="1" destOrd="0" presId="urn:microsoft.com/office/officeart/2018/2/layout/IconCircleList"/>
    <dgm:cxn modelId="{B133A8B4-4B05-4EC1-9C2B-B78EEF30338A}" type="presParOf" srcId="{A720DF8F-ED27-4AAA-991B-32949BAEC398}" destId="{F1C7DDA5-B895-4596-900D-C661EEF86B93}" srcOrd="2" destOrd="0" presId="urn:microsoft.com/office/officeart/2018/2/layout/IconCircleList"/>
    <dgm:cxn modelId="{35F4E12A-F8C9-4E07-B11B-278B6D73A835}" type="presParOf" srcId="{A720DF8F-ED27-4AAA-991B-32949BAEC398}" destId="{14107C5B-5543-4CB3-8331-6CCB5BB0ECAC}" srcOrd="3" destOrd="0" presId="urn:microsoft.com/office/officeart/2018/2/layout/IconCircleList"/>
    <dgm:cxn modelId="{4FC03AB0-B634-462A-B721-C0833F209389}" type="presParOf" srcId="{9BE50269-BA8E-49A9-8A4C-65F1C78FF914}" destId="{0A7632F8-C39B-42CD-89A8-F9BC351E2A07}" srcOrd="1" destOrd="0" presId="urn:microsoft.com/office/officeart/2018/2/layout/IconCircleList"/>
    <dgm:cxn modelId="{8E4A8794-0CF7-4B7C-8337-9A0E9C616308}" type="presParOf" srcId="{9BE50269-BA8E-49A9-8A4C-65F1C78FF914}" destId="{D177775A-8207-487B-AC12-B128D73E4577}" srcOrd="2" destOrd="0" presId="urn:microsoft.com/office/officeart/2018/2/layout/IconCircleList"/>
    <dgm:cxn modelId="{EF7C2B99-8833-4622-B993-D0548D013D0E}" type="presParOf" srcId="{D177775A-8207-487B-AC12-B128D73E4577}" destId="{5B6B42D4-8D73-4FB2-9CC4-7741453CB4D2}" srcOrd="0" destOrd="0" presId="urn:microsoft.com/office/officeart/2018/2/layout/IconCircleList"/>
    <dgm:cxn modelId="{F102A76A-87E8-49EA-BE03-C51EFF198ACB}" type="presParOf" srcId="{D177775A-8207-487B-AC12-B128D73E4577}" destId="{2D85D8F1-699F-4E13-8320-E10C629E6314}" srcOrd="1" destOrd="0" presId="urn:microsoft.com/office/officeart/2018/2/layout/IconCircleList"/>
    <dgm:cxn modelId="{F0C34BC9-92B8-404D-A78A-CC5739194C7A}" type="presParOf" srcId="{D177775A-8207-487B-AC12-B128D73E4577}" destId="{63A41CF0-854E-41CA-8FB9-68EB2F8C281E}" srcOrd="2" destOrd="0" presId="urn:microsoft.com/office/officeart/2018/2/layout/IconCircleList"/>
    <dgm:cxn modelId="{4702336A-3AED-4BC7-9977-B373F86D243E}" type="presParOf" srcId="{D177775A-8207-487B-AC12-B128D73E4577}" destId="{0292AE3A-A136-46FD-821E-7548D91CDCC8}" srcOrd="3" destOrd="0" presId="urn:microsoft.com/office/officeart/2018/2/layout/IconCircleList"/>
    <dgm:cxn modelId="{EB9F1667-8C83-4B61-B563-43B42968BF3A}" type="presParOf" srcId="{9BE50269-BA8E-49A9-8A4C-65F1C78FF914}" destId="{9856E200-4FC7-4984-AF10-83C77343D535}" srcOrd="3" destOrd="0" presId="urn:microsoft.com/office/officeart/2018/2/layout/IconCircleList"/>
    <dgm:cxn modelId="{61C60917-F8C6-4207-84CA-DF0EC2FE3552}" type="presParOf" srcId="{9BE50269-BA8E-49A9-8A4C-65F1C78FF914}" destId="{A4643CDC-9148-4A19-9FA6-DE3AFC4BA02F}" srcOrd="4" destOrd="0" presId="urn:microsoft.com/office/officeart/2018/2/layout/IconCircleList"/>
    <dgm:cxn modelId="{8FCF8AE3-9535-4BF1-87FE-236691AA230F}" type="presParOf" srcId="{A4643CDC-9148-4A19-9FA6-DE3AFC4BA02F}" destId="{F4C21D15-AF8B-4745-95A2-6130D1B7F530}" srcOrd="0" destOrd="0" presId="urn:microsoft.com/office/officeart/2018/2/layout/IconCircleList"/>
    <dgm:cxn modelId="{EE719143-669A-49BA-A14B-9C110AA42BD6}" type="presParOf" srcId="{A4643CDC-9148-4A19-9FA6-DE3AFC4BA02F}" destId="{0A62539B-4597-4DA9-AF29-C528CF483B6F}" srcOrd="1" destOrd="0" presId="urn:microsoft.com/office/officeart/2018/2/layout/IconCircleList"/>
    <dgm:cxn modelId="{A7271629-6076-4FEF-8CFC-C70F367D0643}" type="presParOf" srcId="{A4643CDC-9148-4A19-9FA6-DE3AFC4BA02F}" destId="{FD98082B-E858-4461-AB1E-B083C4489D5E}" srcOrd="2" destOrd="0" presId="urn:microsoft.com/office/officeart/2018/2/layout/IconCircleList"/>
    <dgm:cxn modelId="{8B3C1026-1F67-4B76-8E2B-1CAB782B379A}" type="presParOf" srcId="{A4643CDC-9148-4A19-9FA6-DE3AFC4BA02F}" destId="{969082D1-6BD1-4B54-BA92-D1B1259BC196}" srcOrd="3" destOrd="0" presId="urn:microsoft.com/office/officeart/2018/2/layout/IconCircleList"/>
    <dgm:cxn modelId="{0F4DD8F8-0FC1-4E38-A5BF-67AA90729AA4}" type="presParOf" srcId="{9BE50269-BA8E-49A9-8A4C-65F1C78FF914}" destId="{26F7A7B9-DEB7-447F-BF9F-20A19A8A58B6}" srcOrd="5" destOrd="0" presId="urn:microsoft.com/office/officeart/2018/2/layout/IconCircleList"/>
    <dgm:cxn modelId="{BA77CE80-71E6-4047-A5E7-8C93D9CC6C21}" type="presParOf" srcId="{9BE50269-BA8E-49A9-8A4C-65F1C78FF914}" destId="{0CF9CC77-101A-4D38-80E4-D73BFFD9DB8E}" srcOrd="6" destOrd="0" presId="urn:microsoft.com/office/officeart/2018/2/layout/IconCircleList"/>
    <dgm:cxn modelId="{A235326B-7BC3-4396-8F6C-8D87DEA0BD14}" type="presParOf" srcId="{0CF9CC77-101A-4D38-80E4-D73BFFD9DB8E}" destId="{CFBE00E1-32DC-4927-9786-C70399A4666B}" srcOrd="0" destOrd="0" presId="urn:microsoft.com/office/officeart/2018/2/layout/IconCircleList"/>
    <dgm:cxn modelId="{DF8EDC31-284D-4B40-BA8F-51291B930B06}" type="presParOf" srcId="{0CF9CC77-101A-4D38-80E4-D73BFFD9DB8E}" destId="{976D8537-1120-4554-94B8-B751274EF1AD}" srcOrd="1" destOrd="0" presId="urn:microsoft.com/office/officeart/2018/2/layout/IconCircleList"/>
    <dgm:cxn modelId="{CB5E6782-ADD0-4AFC-8D04-AEB58AFD5685}" type="presParOf" srcId="{0CF9CC77-101A-4D38-80E4-D73BFFD9DB8E}" destId="{486D866B-A4A9-4041-8CE0-056F1BEFB866}" srcOrd="2" destOrd="0" presId="urn:microsoft.com/office/officeart/2018/2/layout/IconCircleList"/>
    <dgm:cxn modelId="{4FB3BAE8-66DC-4671-BE69-DCCC3CAA8038}" type="presParOf" srcId="{0CF9CC77-101A-4D38-80E4-D73BFFD9DB8E}" destId="{985C4AC0-99C4-4158-8E12-E1DC522849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829463-A666-4BE5-B5F6-2F88F4445B5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1F8BAE-A89A-4C81-8F08-F84CEFE0EA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Unpatched Systems</a:t>
          </a:r>
          <a:r>
            <a:rPr lang="en-US" b="0" i="0" baseline="0"/>
            <a:t>: Many organizations failed to apply Microsoft’s critical security update (MS17-010).</a:t>
          </a:r>
          <a:endParaRPr lang="en-US"/>
        </a:p>
      </dgm:t>
    </dgm:pt>
    <dgm:pt modelId="{734C161C-4735-45F8-A1A7-B87E72E9B6FD}" type="parTrans" cxnId="{9948A173-EE09-43D8-B3DB-2E2E3C2824B7}">
      <dgm:prSet/>
      <dgm:spPr/>
      <dgm:t>
        <a:bodyPr/>
        <a:lstStyle/>
        <a:p>
          <a:endParaRPr lang="en-US"/>
        </a:p>
      </dgm:t>
    </dgm:pt>
    <dgm:pt modelId="{3BD47FC0-F081-4F2F-A748-88E47B9CC28C}" type="sibTrans" cxnId="{9948A173-EE09-43D8-B3DB-2E2E3C2824B7}">
      <dgm:prSet/>
      <dgm:spPr/>
      <dgm:t>
        <a:bodyPr/>
        <a:lstStyle/>
        <a:p>
          <a:endParaRPr lang="en-US"/>
        </a:p>
      </dgm:t>
    </dgm:pt>
    <dgm:pt modelId="{4EAEF8EC-00E0-49C3-B59D-F4B9A5BFCE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Outdated Software</a:t>
          </a:r>
          <a:r>
            <a:rPr lang="en-US" b="0" i="0" baseline="0"/>
            <a:t>: Older systems like Windows XP were particularly vulnerable due to lack of updates.</a:t>
          </a:r>
          <a:endParaRPr lang="en-US"/>
        </a:p>
      </dgm:t>
    </dgm:pt>
    <dgm:pt modelId="{5AE58AE9-3F6C-499A-A172-DD0231467D61}" type="parTrans" cxnId="{0579CF12-EA09-4571-99F8-023F9016A44C}">
      <dgm:prSet/>
      <dgm:spPr/>
      <dgm:t>
        <a:bodyPr/>
        <a:lstStyle/>
        <a:p>
          <a:endParaRPr lang="en-US"/>
        </a:p>
      </dgm:t>
    </dgm:pt>
    <dgm:pt modelId="{59BC0336-C637-4242-B3F7-141C5177AA33}" type="sibTrans" cxnId="{0579CF12-EA09-4571-99F8-023F9016A44C}">
      <dgm:prSet/>
      <dgm:spPr/>
      <dgm:t>
        <a:bodyPr/>
        <a:lstStyle/>
        <a:p>
          <a:endParaRPr lang="en-US"/>
        </a:p>
      </dgm:t>
    </dgm:pt>
    <dgm:pt modelId="{76B9F9C8-8328-48E2-BCED-093AF350C3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Lack of Network Segmentation</a:t>
          </a:r>
          <a:r>
            <a:rPr lang="en-US" b="0" i="0" baseline="0"/>
            <a:t>: Allowed the ransomware to spread rapidly across entire networks. </a:t>
          </a:r>
          <a:endParaRPr lang="en-US"/>
        </a:p>
      </dgm:t>
    </dgm:pt>
    <dgm:pt modelId="{50FB45FA-D5C5-49E9-9857-8AB8CC2B2244}" type="parTrans" cxnId="{9B661F4C-B28C-4964-9A55-BB0CC6FD202F}">
      <dgm:prSet/>
      <dgm:spPr/>
      <dgm:t>
        <a:bodyPr/>
        <a:lstStyle/>
        <a:p>
          <a:endParaRPr lang="en-US"/>
        </a:p>
      </dgm:t>
    </dgm:pt>
    <dgm:pt modelId="{4FD9FA43-F0DD-4E95-A850-8BE4805179F2}" type="sibTrans" cxnId="{9B661F4C-B28C-4964-9A55-BB0CC6FD202F}">
      <dgm:prSet/>
      <dgm:spPr/>
      <dgm:t>
        <a:bodyPr/>
        <a:lstStyle/>
        <a:p>
          <a:endParaRPr lang="en-US"/>
        </a:p>
      </dgm:t>
    </dgm:pt>
    <dgm:pt modelId="{9FA88444-6064-47A3-865B-B276220E7286}" type="pres">
      <dgm:prSet presAssocID="{E6829463-A666-4BE5-B5F6-2F88F4445B5C}" presName="root" presStyleCnt="0">
        <dgm:presLayoutVars>
          <dgm:dir/>
          <dgm:resizeHandles val="exact"/>
        </dgm:presLayoutVars>
      </dgm:prSet>
      <dgm:spPr/>
    </dgm:pt>
    <dgm:pt modelId="{CEE4671D-FBFB-4970-A625-216069930101}" type="pres">
      <dgm:prSet presAssocID="{F11F8BAE-A89A-4C81-8F08-F84CEFE0EAAF}" presName="compNode" presStyleCnt="0"/>
      <dgm:spPr/>
    </dgm:pt>
    <dgm:pt modelId="{23817745-909E-485C-91D4-C68F29538FD0}" type="pres">
      <dgm:prSet presAssocID="{F11F8BAE-A89A-4C81-8F08-F84CEFE0EAAF}" presName="bgRect" presStyleLbl="bgShp" presStyleIdx="0" presStyleCnt="3"/>
      <dgm:spPr/>
    </dgm:pt>
    <dgm:pt modelId="{979485CC-F3F9-4550-8F2C-506BB88A1F2C}" type="pres">
      <dgm:prSet presAssocID="{F11F8BAE-A89A-4C81-8F08-F84CEFE0EA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139E8E9-E7A8-46FD-9CB4-709EDE6EDCEA}" type="pres">
      <dgm:prSet presAssocID="{F11F8BAE-A89A-4C81-8F08-F84CEFE0EAAF}" presName="spaceRect" presStyleCnt="0"/>
      <dgm:spPr/>
    </dgm:pt>
    <dgm:pt modelId="{86DEF9E5-0810-48D3-B519-C36795EA69EE}" type="pres">
      <dgm:prSet presAssocID="{F11F8BAE-A89A-4C81-8F08-F84CEFE0EAAF}" presName="parTx" presStyleLbl="revTx" presStyleIdx="0" presStyleCnt="3">
        <dgm:presLayoutVars>
          <dgm:chMax val="0"/>
          <dgm:chPref val="0"/>
        </dgm:presLayoutVars>
      </dgm:prSet>
      <dgm:spPr/>
    </dgm:pt>
    <dgm:pt modelId="{3EABD026-A612-442D-A477-82BB59D52B98}" type="pres">
      <dgm:prSet presAssocID="{3BD47FC0-F081-4F2F-A748-88E47B9CC28C}" presName="sibTrans" presStyleCnt="0"/>
      <dgm:spPr/>
    </dgm:pt>
    <dgm:pt modelId="{71DEA596-7276-4F89-A640-B148EEB4B9F2}" type="pres">
      <dgm:prSet presAssocID="{4EAEF8EC-00E0-49C3-B59D-F4B9A5BFCE4D}" presName="compNode" presStyleCnt="0"/>
      <dgm:spPr/>
    </dgm:pt>
    <dgm:pt modelId="{3BA31751-3EB9-487C-B8C2-783D9F252589}" type="pres">
      <dgm:prSet presAssocID="{4EAEF8EC-00E0-49C3-B59D-F4B9A5BFCE4D}" presName="bgRect" presStyleLbl="bgShp" presStyleIdx="1" presStyleCnt="3"/>
      <dgm:spPr/>
    </dgm:pt>
    <dgm:pt modelId="{AF62E8DC-80DE-4689-8431-34B3249ACDB8}" type="pres">
      <dgm:prSet presAssocID="{4EAEF8EC-00E0-49C3-B59D-F4B9A5BFCE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F86AF00-16F7-4F41-BBE9-4443FAF6469D}" type="pres">
      <dgm:prSet presAssocID="{4EAEF8EC-00E0-49C3-B59D-F4B9A5BFCE4D}" presName="spaceRect" presStyleCnt="0"/>
      <dgm:spPr/>
    </dgm:pt>
    <dgm:pt modelId="{4EA9026B-12CE-4693-829E-AA68C59E660D}" type="pres">
      <dgm:prSet presAssocID="{4EAEF8EC-00E0-49C3-B59D-F4B9A5BFCE4D}" presName="parTx" presStyleLbl="revTx" presStyleIdx="1" presStyleCnt="3">
        <dgm:presLayoutVars>
          <dgm:chMax val="0"/>
          <dgm:chPref val="0"/>
        </dgm:presLayoutVars>
      </dgm:prSet>
      <dgm:spPr/>
    </dgm:pt>
    <dgm:pt modelId="{DC4765F6-477F-4534-B612-A664EFA19C45}" type="pres">
      <dgm:prSet presAssocID="{59BC0336-C637-4242-B3F7-141C5177AA33}" presName="sibTrans" presStyleCnt="0"/>
      <dgm:spPr/>
    </dgm:pt>
    <dgm:pt modelId="{23D9DBAC-A62F-4B81-B0AB-A926D1280D7C}" type="pres">
      <dgm:prSet presAssocID="{76B9F9C8-8328-48E2-BCED-093AF350C3C6}" presName="compNode" presStyleCnt="0"/>
      <dgm:spPr/>
    </dgm:pt>
    <dgm:pt modelId="{56B9BBF4-4D56-4B23-A273-A0E9ABDB37D7}" type="pres">
      <dgm:prSet presAssocID="{76B9F9C8-8328-48E2-BCED-093AF350C3C6}" presName="bgRect" presStyleLbl="bgShp" presStyleIdx="2" presStyleCnt="3"/>
      <dgm:spPr/>
    </dgm:pt>
    <dgm:pt modelId="{3DFC8BD1-0790-4316-B15C-BE3798643978}" type="pres">
      <dgm:prSet presAssocID="{76B9F9C8-8328-48E2-BCED-093AF350C3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4EA9248-E413-4225-89D4-1B9B38284DD1}" type="pres">
      <dgm:prSet presAssocID="{76B9F9C8-8328-48E2-BCED-093AF350C3C6}" presName="spaceRect" presStyleCnt="0"/>
      <dgm:spPr/>
    </dgm:pt>
    <dgm:pt modelId="{14A3696E-B884-4252-935B-3FC010B15451}" type="pres">
      <dgm:prSet presAssocID="{76B9F9C8-8328-48E2-BCED-093AF350C3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79CF12-EA09-4571-99F8-023F9016A44C}" srcId="{E6829463-A666-4BE5-B5F6-2F88F4445B5C}" destId="{4EAEF8EC-00E0-49C3-B59D-F4B9A5BFCE4D}" srcOrd="1" destOrd="0" parTransId="{5AE58AE9-3F6C-499A-A172-DD0231467D61}" sibTransId="{59BC0336-C637-4242-B3F7-141C5177AA33}"/>
    <dgm:cxn modelId="{4866B814-2F8F-4F7C-B9CD-AF2FABC2FDCC}" type="presOf" srcId="{E6829463-A666-4BE5-B5F6-2F88F4445B5C}" destId="{9FA88444-6064-47A3-865B-B276220E7286}" srcOrd="0" destOrd="0" presId="urn:microsoft.com/office/officeart/2018/2/layout/IconVerticalSolidList"/>
    <dgm:cxn modelId="{A9422D67-6CA2-4F37-8C76-1EA1F7C9953A}" type="presOf" srcId="{F11F8BAE-A89A-4C81-8F08-F84CEFE0EAAF}" destId="{86DEF9E5-0810-48D3-B519-C36795EA69EE}" srcOrd="0" destOrd="0" presId="urn:microsoft.com/office/officeart/2018/2/layout/IconVerticalSolidList"/>
    <dgm:cxn modelId="{9B661F4C-B28C-4964-9A55-BB0CC6FD202F}" srcId="{E6829463-A666-4BE5-B5F6-2F88F4445B5C}" destId="{76B9F9C8-8328-48E2-BCED-093AF350C3C6}" srcOrd="2" destOrd="0" parTransId="{50FB45FA-D5C5-49E9-9857-8AB8CC2B2244}" sibTransId="{4FD9FA43-F0DD-4E95-A850-8BE4805179F2}"/>
    <dgm:cxn modelId="{9948A173-EE09-43D8-B3DB-2E2E3C2824B7}" srcId="{E6829463-A666-4BE5-B5F6-2F88F4445B5C}" destId="{F11F8BAE-A89A-4C81-8F08-F84CEFE0EAAF}" srcOrd="0" destOrd="0" parTransId="{734C161C-4735-45F8-A1A7-B87E72E9B6FD}" sibTransId="{3BD47FC0-F081-4F2F-A748-88E47B9CC28C}"/>
    <dgm:cxn modelId="{FBED41B9-ED2D-4631-A069-A2E91BD62827}" type="presOf" srcId="{4EAEF8EC-00E0-49C3-B59D-F4B9A5BFCE4D}" destId="{4EA9026B-12CE-4693-829E-AA68C59E660D}" srcOrd="0" destOrd="0" presId="urn:microsoft.com/office/officeart/2018/2/layout/IconVerticalSolidList"/>
    <dgm:cxn modelId="{064D1AE5-CF29-4571-98B8-6FA96289C2D6}" type="presOf" srcId="{76B9F9C8-8328-48E2-BCED-093AF350C3C6}" destId="{14A3696E-B884-4252-935B-3FC010B15451}" srcOrd="0" destOrd="0" presId="urn:microsoft.com/office/officeart/2018/2/layout/IconVerticalSolidList"/>
    <dgm:cxn modelId="{F8DF2471-1074-4352-957E-8C9129782787}" type="presParOf" srcId="{9FA88444-6064-47A3-865B-B276220E7286}" destId="{CEE4671D-FBFB-4970-A625-216069930101}" srcOrd="0" destOrd="0" presId="urn:microsoft.com/office/officeart/2018/2/layout/IconVerticalSolidList"/>
    <dgm:cxn modelId="{871F003D-6412-46C8-91F6-A51D4AE4F3F8}" type="presParOf" srcId="{CEE4671D-FBFB-4970-A625-216069930101}" destId="{23817745-909E-485C-91D4-C68F29538FD0}" srcOrd="0" destOrd="0" presId="urn:microsoft.com/office/officeart/2018/2/layout/IconVerticalSolidList"/>
    <dgm:cxn modelId="{A491F85B-B0FD-4041-BD72-D650518289AC}" type="presParOf" srcId="{CEE4671D-FBFB-4970-A625-216069930101}" destId="{979485CC-F3F9-4550-8F2C-506BB88A1F2C}" srcOrd="1" destOrd="0" presId="urn:microsoft.com/office/officeart/2018/2/layout/IconVerticalSolidList"/>
    <dgm:cxn modelId="{399E40BA-CCF1-45C0-BBBB-2D44DA47F424}" type="presParOf" srcId="{CEE4671D-FBFB-4970-A625-216069930101}" destId="{5139E8E9-E7A8-46FD-9CB4-709EDE6EDCEA}" srcOrd="2" destOrd="0" presId="urn:microsoft.com/office/officeart/2018/2/layout/IconVerticalSolidList"/>
    <dgm:cxn modelId="{0182BA9D-B5B6-49C4-985F-3D8246D4249E}" type="presParOf" srcId="{CEE4671D-FBFB-4970-A625-216069930101}" destId="{86DEF9E5-0810-48D3-B519-C36795EA69EE}" srcOrd="3" destOrd="0" presId="urn:microsoft.com/office/officeart/2018/2/layout/IconVerticalSolidList"/>
    <dgm:cxn modelId="{C96F578C-610F-4765-BA5D-70804D02AEA9}" type="presParOf" srcId="{9FA88444-6064-47A3-865B-B276220E7286}" destId="{3EABD026-A612-442D-A477-82BB59D52B98}" srcOrd="1" destOrd="0" presId="urn:microsoft.com/office/officeart/2018/2/layout/IconVerticalSolidList"/>
    <dgm:cxn modelId="{9EF3539D-B6A5-480F-8484-C0332450F73A}" type="presParOf" srcId="{9FA88444-6064-47A3-865B-B276220E7286}" destId="{71DEA596-7276-4F89-A640-B148EEB4B9F2}" srcOrd="2" destOrd="0" presId="urn:microsoft.com/office/officeart/2018/2/layout/IconVerticalSolidList"/>
    <dgm:cxn modelId="{B916FF23-9FEF-43A7-96AD-AF2F626E047A}" type="presParOf" srcId="{71DEA596-7276-4F89-A640-B148EEB4B9F2}" destId="{3BA31751-3EB9-487C-B8C2-783D9F252589}" srcOrd="0" destOrd="0" presId="urn:microsoft.com/office/officeart/2018/2/layout/IconVerticalSolidList"/>
    <dgm:cxn modelId="{CFEB2747-6079-463C-B6F4-E29C423BCFF9}" type="presParOf" srcId="{71DEA596-7276-4F89-A640-B148EEB4B9F2}" destId="{AF62E8DC-80DE-4689-8431-34B3249ACDB8}" srcOrd="1" destOrd="0" presId="urn:microsoft.com/office/officeart/2018/2/layout/IconVerticalSolidList"/>
    <dgm:cxn modelId="{83182E8C-3A49-49DB-BFC4-808DB6181A66}" type="presParOf" srcId="{71DEA596-7276-4F89-A640-B148EEB4B9F2}" destId="{AF86AF00-16F7-4F41-BBE9-4443FAF6469D}" srcOrd="2" destOrd="0" presId="urn:microsoft.com/office/officeart/2018/2/layout/IconVerticalSolidList"/>
    <dgm:cxn modelId="{606622A0-0BDF-44BE-806C-B301BF9988F3}" type="presParOf" srcId="{71DEA596-7276-4F89-A640-B148EEB4B9F2}" destId="{4EA9026B-12CE-4693-829E-AA68C59E660D}" srcOrd="3" destOrd="0" presId="urn:microsoft.com/office/officeart/2018/2/layout/IconVerticalSolidList"/>
    <dgm:cxn modelId="{29D7F613-F66D-46BE-B1A8-29ED6B4C01EE}" type="presParOf" srcId="{9FA88444-6064-47A3-865B-B276220E7286}" destId="{DC4765F6-477F-4534-B612-A664EFA19C45}" srcOrd="3" destOrd="0" presId="urn:microsoft.com/office/officeart/2018/2/layout/IconVerticalSolidList"/>
    <dgm:cxn modelId="{4E34F589-C94D-4AE6-9153-54297DB19FDF}" type="presParOf" srcId="{9FA88444-6064-47A3-865B-B276220E7286}" destId="{23D9DBAC-A62F-4B81-B0AB-A926D1280D7C}" srcOrd="4" destOrd="0" presId="urn:microsoft.com/office/officeart/2018/2/layout/IconVerticalSolidList"/>
    <dgm:cxn modelId="{B06BE015-F97C-4C8D-83D2-3A322740F60C}" type="presParOf" srcId="{23D9DBAC-A62F-4B81-B0AB-A926D1280D7C}" destId="{56B9BBF4-4D56-4B23-A273-A0E9ABDB37D7}" srcOrd="0" destOrd="0" presId="urn:microsoft.com/office/officeart/2018/2/layout/IconVerticalSolidList"/>
    <dgm:cxn modelId="{E840F0A4-0309-494B-8A0C-EAD21BE93DBF}" type="presParOf" srcId="{23D9DBAC-A62F-4B81-B0AB-A926D1280D7C}" destId="{3DFC8BD1-0790-4316-B15C-BE3798643978}" srcOrd="1" destOrd="0" presId="urn:microsoft.com/office/officeart/2018/2/layout/IconVerticalSolidList"/>
    <dgm:cxn modelId="{63FA7B36-77D2-4889-A62B-3D37FCC6D499}" type="presParOf" srcId="{23D9DBAC-A62F-4B81-B0AB-A926D1280D7C}" destId="{D4EA9248-E413-4225-89D4-1B9B38284DD1}" srcOrd="2" destOrd="0" presId="urn:microsoft.com/office/officeart/2018/2/layout/IconVerticalSolidList"/>
    <dgm:cxn modelId="{E8EF048D-6E74-481B-8BA2-3AF1799096F8}" type="presParOf" srcId="{23D9DBAC-A62F-4B81-B0AB-A926D1280D7C}" destId="{14A3696E-B884-4252-935B-3FC010B154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B8F964-8674-438D-97D9-648314C4A6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F2035BE-1F2C-4502-9123-CF2083A3DB78}">
      <dgm:prSet/>
      <dgm:spPr/>
      <dgm:t>
        <a:bodyPr/>
        <a:lstStyle/>
        <a:p>
          <a:r>
            <a:rPr lang="en-US" b="1" i="0" baseline="0" dirty="0"/>
            <a:t>Financial</a:t>
          </a:r>
          <a:r>
            <a:rPr lang="en-US" b="0" i="0" baseline="0" dirty="0"/>
            <a:t>: Estimated global losses of up to $4 billion.</a:t>
          </a:r>
          <a:endParaRPr lang="en-US" dirty="0"/>
        </a:p>
      </dgm:t>
    </dgm:pt>
    <dgm:pt modelId="{1FFC9A06-0A88-4D0A-AC9F-514129983AAA}" type="parTrans" cxnId="{F0E1F8ED-D0BF-4139-A9AC-7E417A162603}">
      <dgm:prSet/>
      <dgm:spPr/>
      <dgm:t>
        <a:bodyPr/>
        <a:lstStyle/>
        <a:p>
          <a:endParaRPr lang="en-US"/>
        </a:p>
      </dgm:t>
    </dgm:pt>
    <dgm:pt modelId="{228F32C6-5DDE-4B1B-B29C-994C2C4F1C16}" type="sibTrans" cxnId="{F0E1F8ED-D0BF-4139-A9AC-7E417A162603}">
      <dgm:prSet/>
      <dgm:spPr/>
      <dgm:t>
        <a:bodyPr/>
        <a:lstStyle/>
        <a:p>
          <a:endParaRPr lang="en-US"/>
        </a:p>
      </dgm:t>
    </dgm:pt>
    <dgm:pt modelId="{ADE8D44D-D4EF-4403-B46A-CB525F29FED8}">
      <dgm:prSet/>
      <dgm:spPr/>
      <dgm:t>
        <a:bodyPr/>
        <a:lstStyle/>
        <a:p>
          <a:r>
            <a:rPr lang="en-US" b="1" i="0" baseline="0" dirty="0"/>
            <a:t>Operational</a:t>
          </a:r>
          <a:r>
            <a:rPr lang="en-US" b="0" i="0" baseline="0" dirty="0"/>
            <a:t>: NHS faced canceled surgeries, delayed care, and ambulance diversions. Companies like FedEx and Renault experienced production halts.</a:t>
          </a:r>
          <a:endParaRPr lang="en-US" dirty="0"/>
        </a:p>
      </dgm:t>
    </dgm:pt>
    <dgm:pt modelId="{544C1906-680F-47C0-A512-64240A983F95}" type="parTrans" cxnId="{EB4F6ACA-EE26-4F41-B65E-1FE42B41D1B2}">
      <dgm:prSet/>
      <dgm:spPr/>
      <dgm:t>
        <a:bodyPr/>
        <a:lstStyle/>
        <a:p>
          <a:endParaRPr lang="en-US"/>
        </a:p>
      </dgm:t>
    </dgm:pt>
    <dgm:pt modelId="{C6337856-CB04-483A-9D24-329655DEDEE7}" type="sibTrans" cxnId="{EB4F6ACA-EE26-4F41-B65E-1FE42B41D1B2}">
      <dgm:prSet/>
      <dgm:spPr/>
      <dgm:t>
        <a:bodyPr/>
        <a:lstStyle/>
        <a:p>
          <a:endParaRPr lang="en-US"/>
        </a:p>
      </dgm:t>
    </dgm:pt>
    <dgm:pt modelId="{F9CFB8A9-CA50-4B3C-93C5-6D6A417CFEFF}">
      <dgm:prSet/>
      <dgm:spPr/>
      <dgm:t>
        <a:bodyPr/>
        <a:lstStyle/>
        <a:p>
          <a:r>
            <a:rPr lang="en-US" b="1" i="0" baseline="0" dirty="0"/>
            <a:t>Reputational</a:t>
          </a:r>
          <a:r>
            <a:rPr lang="en-US" b="0" i="0" baseline="0" dirty="0"/>
            <a:t>: Organizations lost trust for failing to secure sensitive data.</a:t>
          </a:r>
          <a:endParaRPr lang="en-US" dirty="0"/>
        </a:p>
      </dgm:t>
    </dgm:pt>
    <dgm:pt modelId="{1477DD0E-C8DE-420D-BF94-66D76009A440}" type="parTrans" cxnId="{4124C139-6431-421E-A449-EED25A0C653E}">
      <dgm:prSet/>
      <dgm:spPr/>
      <dgm:t>
        <a:bodyPr/>
        <a:lstStyle/>
        <a:p>
          <a:endParaRPr lang="en-US"/>
        </a:p>
      </dgm:t>
    </dgm:pt>
    <dgm:pt modelId="{C3B113C7-FC1B-41DE-A450-29E95AFE5644}" type="sibTrans" cxnId="{4124C139-6431-421E-A449-EED25A0C653E}">
      <dgm:prSet/>
      <dgm:spPr/>
      <dgm:t>
        <a:bodyPr/>
        <a:lstStyle/>
        <a:p>
          <a:endParaRPr lang="en-US"/>
        </a:p>
      </dgm:t>
    </dgm:pt>
    <dgm:pt modelId="{A48C3679-B20B-420B-A679-D1E86E4A0D88}">
      <dgm:prSet/>
      <dgm:spPr/>
      <dgm:t>
        <a:bodyPr/>
        <a:lstStyle/>
        <a:p>
          <a:r>
            <a:rPr lang="en-US" b="1" i="0" baseline="0" dirty="0"/>
            <a:t>Legal</a:t>
          </a:r>
          <a:r>
            <a:rPr lang="en-US" b="0" i="0" baseline="0" dirty="0"/>
            <a:t>: Some entities faced legal actions for non-compliance with data protection laws. </a:t>
          </a:r>
          <a:endParaRPr lang="en-US" dirty="0"/>
        </a:p>
      </dgm:t>
    </dgm:pt>
    <dgm:pt modelId="{46DBDD7B-CFF6-4061-AD79-E50B12CBC513}" type="parTrans" cxnId="{AF6F45E9-3807-4BDE-A885-756BFF48B049}">
      <dgm:prSet/>
      <dgm:spPr/>
      <dgm:t>
        <a:bodyPr/>
        <a:lstStyle/>
        <a:p>
          <a:endParaRPr lang="en-US"/>
        </a:p>
      </dgm:t>
    </dgm:pt>
    <dgm:pt modelId="{3F4C4802-98A0-4D1C-939D-7AC8B3B87149}" type="sibTrans" cxnId="{AF6F45E9-3807-4BDE-A885-756BFF48B049}">
      <dgm:prSet/>
      <dgm:spPr/>
      <dgm:t>
        <a:bodyPr/>
        <a:lstStyle/>
        <a:p>
          <a:endParaRPr lang="en-US"/>
        </a:p>
      </dgm:t>
    </dgm:pt>
    <dgm:pt modelId="{F63D2CA9-7650-4F7E-BE69-4875DF6EA8DE}" type="pres">
      <dgm:prSet presAssocID="{09B8F964-8674-438D-97D9-648314C4A600}" presName="root" presStyleCnt="0">
        <dgm:presLayoutVars>
          <dgm:dir/>
          <dgm:resizeHandles val="exact"/>
        </dgm:presLayoutVars>
      </dgm:prSet>
      <dgm:spPr/>
    </dgm:pt>
    <dgm:pt modelId="{CF61D4ED-E94A-45A2-91A3-42B87182D1C2}" type="pres">
      <dgm:prSet presAssocID="{09B8F964-8674-438D-97D9-648314C4A600}" presName="container" presStyleCnt="0">
        <dgm:presLayoutVars>
          <dgm:dir/>
          <dgm:resizeHandles val="exact"/>
        </dgm:presLayoutVars>
      </dgm:prSet>
      <dgm:spPr/>
    </dgm:pt>
    <dgm:pt modelId="{3A804782-CCC0-462C-816F-A2E759D894EC}" type="pres">
      <dgm:prSet presAssocID="{FF2035BE-1F2C-4502-9123-CF2083A3DB78}" presName="compNode" presStyleCnt="0"/>
      <dgm:spPr/>
    </dgm:pt>
    <dgm:pt modelId="{FDEF16E9-A449-4E0C-BE62-A1F143AAF135}" type="pres">
      <dgm:prSet presAssocID="{FF2035BE-1F2C-4502-9123-CF2083A3DB78}" presName="iconBgRect" presStyleLbl="bgShp" presStyleIdx="0" presStyleCnt="4"/>
      <dgm:spPr/>
    </dgm:pt>
    <dgm:pt modelId="{67664585-A787-4CE6-A144-C78A3B116DB4}" type="pres">
      <dgm:prSet presAssocID="{FF2035BE-1F2C-4502-9123-CF2083A3DB78}" presName="iconRect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31FD9AC4-9FB5-4EF8-A118-9F848579DF1B}" type="pres">
      <dgm:prSet presAssocID="{FF2035BE-1F2C-4502-9123-CF2083A3DB78}" presName="spaceRect" presStyleCnt="0"/>
      <dgm:spPr/>
    </dgm:pt>
    <dgm:pt modelId="{6DA7EBE7-E1E4-43C5-9243-18F7509EE0AF}" type="pres">
      <dgm:prSet presAssocID="{FF2035BE-1F2C-4502-9123-CF2083A3DB78}" presName="textRect" presStyleLbl="revTx" presStyleIdx="0" presStyleCnt="4">
        <dgm:presLayoutVars>
          <dgm:chMax val="1"/>
          <dgm:chPref val="1"/>
        </dgm:presLayoutVars>
      </dgm:prSet>
      <dgm:spPr/>
    </dgm:pt>
    <dgm:pt modelId="{4AF2A31B-5450-4A15-8329-9D17688DE4B9}" type="pres">
      <dgm:prSet presAssocID="{228F32C6-5DDE-4B1B-B29C-994C2C4F1C16}" presName="sibTrans" presStyleLbl="sibTrans2D1" presStyleIdx="0" presStyleCnt="0"/>
      <dgm:spPr/>
    </dgm:pt>
    <dgm:pt modelId="{125F33C8-0E65-4659-A458-66FAAAF8C99E}" type="pres">
      <dgm:prSet presAssocID="{ADE8D44D-D4EF-4403-B46A-CB525F29FED8}" presName="compNode" presStyleCnt="0"/>
      <dgm:spPr/>
    </dgm:pt>
    <dgm:pt modelId="{14B9FA9E-7D6D-479F-8776-C45BA298779C}" type="pres">
      <dgm:prSet presAssocID="{ADE8D44D-D4EF-4403-B46A-CB525F29FED8}" presName="iconBgRect" presStyleLbl="bgShp" presStyleIdx="1" presStyleCnt="4"/>
      <dgm:spPr/>
    </dgm:pt>
    <dgm:pt modelId="{CCE14B6B-2A81-4909-9F1A-29962B4251FA}" type="pres">
      <dgm:prSet presAssocID="{ADE8D44D-D4EF-4403-B46A-CB525F29FED8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086CA7F7-9544-4C97-9FAB-E697A2D7A451}" type="pres">
      <dgm:prSet presAssocID="{ADE8D44D-D4EF-4403-B46A-CB525F29FED8}" presName="spaceRect" presStyleCnt="0"/>
      <dgm:spPr/>
    </dgm:pt>
    <dgm:pt modelId="{568D94CC-70A8-4F39-A57B-A77FF1717428}" type="pres">
      <dgm:prSet presAssocID="{ADE8D44D-D4EF-4403-B46A-CB525F29FED8}" presName="textRect" presStyleLbl="revTx" presStyleIdx="1" presStyleCnt="4">
        <dgm:presLayoutVars>
          <dgm:chMax val="1"/>
          <dgm:chPref val="1"/>
        </dgm:presLayoutVars>
      </dgm:prSet>
      <dgm:spPr/>
    </dgm:pt>
    <dgm:pt modelId="{47C8C82F-46F8-43CD-AE64-C6E637B14E55}" type="pres">
      <dgm:prSet presAssocID="{C6337856-CB04-483A-9D24-329655DEDEE7}" presName="sibTrans" presStyleLbl="sibTrans2D1" presStyleIdx="0" presStyleCnt="0"/>
      <dgm:spPr/>
    </dgm:pt>
    <dgm:pt modelId="{C4889F2D-6185-43E6-A48B-F903A5479018}" type="pres">
      <dgm:prSet presAssocID="{F9CFB8A9-CA50-4B3C-93C5-6D6A417CFEFF}" presName="compNode" presStyleCnt="0"/>
      <dgm:spPr/>
    </dgm:pt>
    <dgm:pt modelId="{CE29DE1E-5388-4F75-B814-BB2E65663786}" type="pres">
      <dgm:prSet presAssocID="{F9CFB8A9-CA50-4B3C-93C5-6D6A417CFEFF}" presName="iconBgRect" presStyleLbl="bgShp" presStyleIdx="2" presStyleCnt="4"/>
      <dgm:spPr/>
    </dgm:pt>
    <dgm:pt modelId="{3900C195-01F1-4E24-8ACC-138AB1405CB7}" type="pres">
      <dgm:prSet presAssocID="{F9CFB8A9-CA50-4B3C-93C5-6D6A417CFEFF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33102F1-4BAB-456B-96BF-15229FA25F26}" type="pres">
      <dgm:prSet presAssocID="{F9CFB8A9-CA50-4B3C-93C5-6D6A417CFEFF}" presName="spaceRect" presStyleCnt="0"/>
      <dgm:spPr/>
    </dgm:pt>
    <dgm:pt modelId="{F47138F8-BBD7-48BE-ABBA-CB6D6F2E0DDC}" type="pres">
      <dgm:prSet presAssocID="{F9CFB8A9-CA50-4B3C-93C5-6D6A417CFEFF}" presName="textRect" presStyleLbl="revTx" presStyleIdx="2" presStyleCnt="4">
        <dgm:presLayoutVars>
          <dgm:chMax val="1"/>
          <dgm:chPref val="1"/>
        </dgm:presLayoutVars>
      </dgm:prSet>
      <dgm:spPr/>
    </dgm:pt>
    <dgm:pt modelId="{F202EF2B-8822-4D5F-9812-3588E394E6D5}" type="pres">
      <dgm:prSet presAssocID="{C3B113C7-FC1B-41DE-A450-29E95AFE5644}" presName="sibTrans" presStyleLbl="sibTrans2D1" presStyleIdx="0" presStyleCnt="0"/>
      <dgm:spPr/>
    </dgm:pt>
    <dgm:pt modelId="{B1BD0F72-C0A0-40AA-BBE7-D3CBBF1618E3}" type="pres">
      <dgm:prSet presAssocID="{A48C3679-B20B-420B-A679-D1E86E4A0D88}" presName="compNode" presStyleCnt="0"/>
      <dgm:spPr/>
    </dgm:pt>
    <dgm:pt modelId="{40260895-B999-47E4-B46F-35BC82AFB18C}" type="pres">
      <dgm:prSet presAssocID="{A48C3679-B20B-420B-A679-D1E86E4A0D88}" presName="iconBgRect" presStyleLbl="bgShp" presStyleIdx="3" presStyleCnt="4"/>
      <dgm:spPr/>
    </dgm:pt>
    <dgm:pt modelId="{39749708-137C-4C2A-86D6-FC074E852E9C}" type="pres">
      <dgm:prSet presAssocID="{A48C3679-B20B-420B-A679-D1E86E4A0D88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C62BE67-8ADF-47CB-B104-93FFC093F934}" type="pres">
      <dgm:prSet presAssocID="{A48C3679-B20B-420B-A679-D1E86E4A0D88}" presName="spaceRect" presStyleCnt="0"/>
      <dgm:spPr/>
    </dgm:pt>
    <dgm:pt modelId="{DEB282FD-A6F3-469E-9246-EDF73D3641D9}" type="pres">
      <dgm:prSet presAssocID="{A48C3679-B20B-420B-A679-D1E86E4A0D8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A0F20C-4955-4F89-BEF6-2C36EB94BDAF}" type="presOf" srcId="{C3B113C7-FC1B-41DE-A450-29E95AFE5644}" destId="{F202EF2B-8822-4D5F-9812-3588E394E6D5}" srcOrd="0" destOrd="0" presId="urn:microsoft.com/office/officeart/2018/2/layout/IconCircleList"/>
    <dgm:cxn modelId="{B477DA14-E457-41AB-A75E-22776A95F0E5}" type="presOf" srcId="{A48C3679-B20B-420B-A679-D1E86E4A0D88}" destId="{DEB282FD-A6F3-469E-9246-EDF73D3641D9}" srcOrd="0" destOrd="0" presId="urn:microsoft.com/office/officeart/2018/2/layout/IconCircleList"/>
    <dgm:cxn modelId="{40F08B22-B9AA-4C0E-9049-0290B326F690}" type="presOf" srcId="{228F32C6-5DDE-4B1B-B29C-994C2C4F1C16}" destId="{4AF2A31B-5450-4A15-8329-9D17688DE4B9}" srcOrd="0" destOrd="0" presId="urn:microsoft.com/office/officeart/2018/2/layout/IconCircleList"/>
    <dgm:cxn modelId="{5FC0C42F-3253-44E5-ADD1-42F74D90F879}" type="presOf" srcId="{ADE8D44D-D4EF-4403-B46A-CB525F29FED8}" destId="{568D94CC-70A8-4F39-A57B-A77FF1717428}" srcOrd="0" destOrd="0" presId="urn:microsoft.com/office/officeart/2018/2/layout/IconCircleList"/>
    <dgm:cxn modelId="{4124C139-6431-421E-A449-EED25A0C653E}" srcId="{09B8F964-8674-438D-97D9-648314C4A600}" destId="{F9CFB8A9-CA50-4B3C-93C5-6D6A417CFEFF}" srcOrd="2" destOrd="0" parTransId="{1477DD0E-C8DE-420D-BF94-66D76009A440}" sibTransId="{C3B113C7-FC1B-41DE-A450-29E95AFE5644}"/>
    <dgm:cxn modelId="{BE8D9445-A6D2-4246-971E-0D75ACBA1AF8}" type="presOf" srcId="{FF2035BE-1F2C-4502-9123-CF2083A3DB78}" destId="{6DA7EBE7-E1E4-43C5-9243-18F7509EE0AF}" srcOrd="0" destOrd="0" presId="urn:microsoft.com/office/officeart/2018/2/layout/IconCircleList"/>
    <dgm:cxn modelId="{850A5150-4070-43A3-A163-FF2FDF936DF0}" type="presOf" srcId="{F9CFB8A9-CA50-4B3C-93C5-6D6A417CFEFF}" destId="{F47138F8-BBD7-48BE-ABBA-CB6D6F2E0DDC}" srcOrd="0" destOrd="0" presId="urn:microsoft.com/office/officeart/2018/2/layout/IconCircleList"/>
    <dgm:cxn modelId="{A16F788C-C0EF-46EA-AA7C-1E63FBC258A9}" type="presOf" srcId="{C6337856-CB04-483A-9D24-329655DEDEE7}" destId="{47C8C82F-46F8-43CD-AE64-C6E637B14E55}" srcOrd="0" destOrd="0" presId="urn:microsoft.com/office/officeart/2018/2/layout/IconCircleList"/>
    <dgm:cxn modelId="{EB4F6ACA-EE26-4F41-B65E-1FE42B41D1B2}" srcId="{09B8F964-8674-438D-97D9-648314C4A600}" destId="{ADE8D44D-D4EF-4403-B46A-CB525F29FED8}" srcOrd="1" destOrd="0" parTransId="{544C1906-680F-47C0-A512-64240A983F95}" sibTransId="{C6337856-CB04-483A-9D24-329655DEDEE7}"/>
    <dgm:cxn modelId="{AF6F45E9-3807-4BDE-A885-756BFF48B049}" srcId="{09B8F964-8674-438D-97D9-648314C4A600}" destId="{A48C3679-B20B-420B-A679-D1E86E4A0D88}" srcOrd="3" destOrd="0" parTransId="{46DBDD7B-CFF6-4061-AD79-E50B12CBC513}" sibTransId="{3F4C4802-98A0-4D1C-939D-7AC8B3B87149}"/>
    <dgm:cxn modelId="{F0E1F8ED-D0BF-4139-A9AC-7E417A162603}" srcId="{09B8F964-8674-438D-97D9-648314C4A600}" destId="{FF2035BE-1F2C-4502-9123-CF2083A3DB78}" srcOrd="0" destOrd="0" parTransId="{1FFC9A06-0A88-4D0A-AC9F-514129983AAA}" sibTransId="{228F32C6-5DDE-4B1B-B29C-994C2C4F1C16}"/>
    <dgm:cxn modelId="{1CB5EAF5-6E17-443E-87EA-B3BCE23932C6}" type="presOf" srcId="{09B8F964-8674-438D-97D9-648314C4A600}" destId="{F63D2CA9-7650-4F7E-BE69-4875DF6EA8DE}" srcOrd="0" destOrd="0" presId="urn:microsoft.com/office/officeart/2018/2/layout/IconCircleList"/>
    <dgm:cxn modelId="{7104C4D8-A7DD-49F9-B0DF-69F5E6D80CD7}" type="presParOf" srcId="{F63D2CA9-7650-4F7E-BE69-4875DF6EA8DE}" destId="{CF61D4ED-E94A-45A2-91A3-42B87182D1C2}" srcOrd="0" destOrd="0" presId="urn:microsoft.com/office/officeart/2018/2/layout/IconCircleList"/>
    <dgm:cxn modelId="{262AC3C7-14EC-4768-9AEC-94B60484074F}" type="presParOf" srcId="{CF61D4ED-E94A-45A2-91A3-42B87182D1C2}" destId="{3A804782-CCC0-462C-816F-A2E759D894EC}" srcOrd="0" destOrd="0" presId="urn:microsoft.com/office/officeart/2018/2/layout/IconCircleList"/>
    <dgm:cxn modelId="{73A03A09-79BC-4B8E-B11E-C1538F756473}" type="presParOf" srcId="{3A804782-CCC0-462C-816F-A2E759D894EC}" destId="{FDEF16E9-A449-4E0C-BE62-A1F143AAF135}" srcOrd="0" destOrd="0" presId="urn:microsoft.com/office/officeart/2018/2/layout/IconCircleList"/>
    <dgm:cxn modelId="{55D7B4E9-CAAA-4498-9D40-73C3FB0B03BE}" type="presParOf" srcId="{3A804782-CCC0-462C-816F-A2E759D894EC}" destId="{67664585-A787-4CE6-A144-C78A3B116DB4}" srcOrd="1" destOrd="0" presId="urn:microsoft.com/office/officeart/2018/2/layout/IconCircleList"/>
    <dgm:cxn modelId="{7DCDE1E4-018D-4C21-970A-A6F5694DD45A}" type="presParOf" srcId="{3A804782-CCC0-462C-816F-A2E759D894EC}" destId="{31FD9AC4-9FB5-4EF8-A118-9F848579DF1B}" srcOrd="2" destOrd="0" presId="urn:microsoft.com/office/officeart/2018/2/layout/IconCircleList"/>
    <dgm:cxn modelId="{D4F73D87-2F9A-4166-8603-0F6CC1C9F763}" type="presParOf" srcId="{3A804782-CCC0-462C-816F-A2E759D894EC}" destId="{6DA7EBE7-E1E4-43C5-9243-18F7509EE0AF}" srcOrd="3" destOrd="0" presId="urn:microsoft.com/office/officeart/2018/2/layout/IconCircleList"/>
    <dgm:cxn modelId="{6688958B-86D9-4A45-BB3C-5CE737A07B00}" type="presParOf" srcId="{CF61D4ED-E94A-45A2-91A3-42B87182D1C2}" destId="{4AF2A31B-5450-4A15-8329-9D17688DE4B9}" srcOrd="1" destOrd="0" presId="urn:microsoft.com/office/officeart/2018/2/layout/IconCircleList"/>
    <dgm:cxn modelId="{FEABF9D3-180C-4D50-854F-18C058BE2A5C}" type="presParOf" srcId="{CF61D4ED-E94A-45A2-91A3-42B87182D1C2}" destId="{125F33C8-0E65-4659-A458-66FAAAF8C99E}" srcOrd="2" destOrd="0" presId="urn:microsoft.com/office/officeart/2018/2/layout/IconCircleList"/>
    <dgm:cxn modelId="{A4455781-EBFB-4642-BA65-6FEECC90DFCE}" type="presParOf" srcId="{125F33C8-0E65-4659-A458-66FAAAF8C99E}" destId="{14B9FA9E-7D6D-479F-8776-C45BA298779C}" srcOrd="0" destOrd="0" presId="urn:microsoft.com/office/officeart/2018/2/layout/IconCircleList"/>
    <dgm:cxn modelId="{B8A74E8D-A8C8-4445-BF7F-96F5FD9F2C63}" type="presParOf" srcId="{125F33C8-0E65-4659-A458-66FAAAF8C99E}" destId="{CCE14B6B-2A81-4909-9F1A-29962B4251FA}" srcOrd="1" destOrd="0" presId="urn:microsoft.com/office/officeart/2018/2/layout/IconCircleList"/>
    <dgm:cxn modelId="{F8151359-8D89-4ACC-BB7F-69B016DBC48E}" type="presParOf" srcId="{125F33C8-0E65-4659-A458-66FAAAF8C99E}" destId="{086CA7F7-9544-4C97-9FAB-E697A2D7A451}" srcOrd="2" destOrd="0" presId="urn:microsoft.com/office/officeart/2018/2/layout/IconCircleList"/>
    <dgm:cxn modelId="{31CEAE4E-4A57-449C-A9D8-FDC2BE07576D}" type="presParOf" srcId="{125F33C8-0E65-4659-A458-66FAAAF8C99E}" destId="{568D94CC-70A8-4F39-A57B-A77FF1717428}" srcOrd="3" destOrd="0" presId="urn:microsoft.com/office/officeart/2018/2/layout/IconCircleList"/>
    <dgm:cxn modelId="{C77FF43D-2188-4452-B67D-076174F08BE3}" type="presParOf" srcId="{CF61D4ED-E94A-45A2-91A3-42B87182D1C2}" destId="{47C8C82F-46F8-43CD-AE64-C6E637B14E55}" srcOrd="3" destOrd="0" presId="urn:microsoft.com/office/officeart/2018/2/layout/IconCircleList"/>
    <dgm:cxn modelId="{53CFE672-A91B-4272-8B4C-3611612E3419}" type="presParOf" srcId="{CF61D4ED-E94A-45A2-91A3-42B87182D1C2}" destId="{C4889F2D-6185-43E6-A48B-F903A5479018}" srcOrd="4" destOrd="0" presId="urn:microsoft.com/office/officeart/2018/2/layout/IconCircleList"/>
    <dgm:cxn modelId="{0204BAAD-6C02-4ACD-996F-EB59577A0696}" type="presParOf" srcId="{C4889F2D-6185-43E6-A48B-F903A5479018}" destId="{CE29DE1E-5388-4F75-B814-BB2E65663786}" srcOrd="0" destOrd="0" presId="urn:microsoft.com/office/officeart/2018/2/layout/IconCircleList"/>
    <dgm:cxn modelId="{37CBDCD4-8311-405D-A3A2-D7820E77BBA9}" type="presParOf" srcId="{C4889F2D-6185-43E6-A48B-F903A5479018}" destId="{3900C195-01F1-4E24-8ACC-138AB1405CB7}" srcOrd="1" destOrd="0" presId="urn:microsoft.com/office/officeart/2018/2/layout/IconCircleList"/>
    <dgm:cxn modelId="{2E5BD3B9-7E35-4B89-AB3A-7AA6AFDD876C}" type="presParOf" srcId="{C4889F2D-6185-43E6-A48B-F903A5479018}" destId="{B33102F1-4BAB-456B-96BF-15229FA25F26}" srcOrd="2" destOrd="0" presId="urn:microsoft.com/office/officeart/2018/2/layout/IconCircleList"/>
    <dgm:cxn modelId="{CC3E47D7-2441-477F-A43E-29A44B79A070}" type="presParOf" srcId="{C4889F2D-6185-43E6-A48B-F903A5479018}" destId="{F47138F8-BBD7-48BE-ABBA-CB6D6F2E0DDC}" srcOrd="3" destOrd="0" presId="urn:microsoft.com/office/officeart/2018/2/layout/IconCircleList"/>
    <dgm:cxn modelId="{ABA68521-11CA-43DC-988F-516464876642}" type="presParOf" srcId="{CF61D4ED-E94A-45A2-91A3-42B87182D1C2}" destId="{F202EF2B-8822-4D5F-9812-3588E394E6D5}" srcOrd="5" destOrd="0" presId="urn:microsoft.com/office/officeart/2018/2/layout/IconCircleList"/>
    <dgm:cxn modelId="{5FF7959D-24A9-4F19-BCAF-90F7F0ACF192}" type="presParOf" srcId="{CF61D4ED-E94A-45A2-91A3-42B87182D1C2}" destId="{B1BD0F72-C0A0-40AA-BBE7-D3CBBF1618E3}" srcOrd="6" destOrd="0" presId="urn:microsoft.com/office/officeart/2018/2/layout/IconCircleList"/>
    <dgm:cxn modelId="{D6D4EAD7-8872-4A3E-9923-E13324003491}" type="presParOf" srcId="{B1BD0F72-C0A0-40AA-BBE7-D3CBBF1618E3}" destId="{40260895-B999-47E4-B46F-35BC82AFB18C}" srcOrd="0" destOrd="0" presId="urn:microsoft.com/office/officeart/2018/2/layout/IconCircleList"/>
    <dgm:cxn modelId="{4EB62284-5D82-4E74-A155-70E8BC6380EF}" type="presParOf" srcId="{B1BD0F72-C0A0-40AA-BBE7-D3CBBF1618E3}" destId="{39749708-137C-4C2A-86D6-FC074E852E9C}" srcOrd="1" destOrd="0" presId="urn:microsoft.com/office/officeart/2018/2/layout/IconCircleList"/>
    <dgm:cxn modelId="{E42E7965-501B-4FF6-AAEC-70C1A23D01B0}" type="presParOf" srcId="{B1BD0F72-C0A0-40AA-BBE7-D3CBBF1618E3}" destId="{4C62BE67-8ADF-47CB-B104-93FFC093F934}" srcOrd="2" destOrd="0" presId="urn:microsoft.com/office/officeart/2018/2/layout/IconCircleList"/>
    <dgm:cxn modelId="{BD9D4CCF-0DF4-4DF2-B713-10E31F9C17D6}" type="presParOf" srcId="{B1BD0F72-C0A0-40AA-BBE7-D3CBBF1618E3}" destId="{DEB282FD-A6F3-469E-9246-EDF73D3641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8AE113-161F-440B-B16B-7FBC5AF7D9F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C8BB8C-8105-4A0E-A9BD-041E7BFD1B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Similar Attack: </a:t>
          </a:r>
          <a:r>
            <a:rPr lang="en-US" b="1" i="0" baseline="0" dirty="0" err="1"/>
            <a:t>NotPetya</a:t>
          </a:r>
          <a:r>
            <a:rPr lang="en-US" b="1" i="0" baseline="0" dirty="0"/>
            <a:t> (2017)</a:t>
          </a:r>
          <a:r>
            <a:rPr lang="en-US" b="0" i="0" baseline="0" dirty="0"/>
            <a:t>:</a:t>
          </a:r>
          <a:endParaRPr lang="en-US" dirty="0"/>
        </a:p>
      </dgm:t>
    </dgm:pt>
    <dgm:pt modelId="{ED043F50-32F7-427B-B218-273DAEE11F92}" type="parTrans" cxnId="{7FA81518-E31E-4699-ABFC-247B9AED9A96}">
      <dgm:prSet/>
      <dgm:spPr/>
      <dgm:t>
        <a:bodyPr/>
        <a:lstStyle/>
        <a:p>
          <a:endParaRPr lang="en-US"/>
        </a:p>
      </dgm:t>
    </dgm:pt>
    <dgm:pt modelId="{6B476AE8-FA5B-47D7-8817-D2F1E53AB7A2}" type="sibTrans" cxnId="{7FA81518-E31E-4699-ABFC-247B9AED9A96}">
      <dgm:prSet/>
      <dgm:spPr/>
      <dgm:t>
        <a:bodyPr/>
        <a:lstStyle/>
        <a:p>
          <a:endParaRPr lang="en-US"/>
        </a:p>
      </dgm:t>
    </dgm:pt>
    <dgm:pt modelId="{9011CE3D-3CCD-4C18-948B-6A086855A3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Also leveraged EternalBlue and focused on spreading across networks.</a:t>
          </a:r>
          <a:endParaRPr lang="en-US"/>
        </a:p>
      </dgm:t>
    </dgm:pt>
    <dgm:pt modelId="{D30C9696-3C50-4054-9BF8-3599E768A59D}" type="parTrans" cxnId="{929DD088-F53B-4ED2-8440-A8BBFFEAD8D8}">
      <dgm:prSet/>
      <dgm:spPr/>
      <dgm:t>
        <a:bodyPr/>
        <a:lstStyle/>
        <a:p>
          <a:endParaRPr lang="en-US"/>
        </a:p>
      </dgm:t>
    </dgm:pt>
    <dgm:pt modelId="{64A482F1-3FDE-4576-8A56-3470E132EE71}" type="sibTrans" cxnId="{929DD088-F53B-4ED2-8440-A8BBFFEAD8D8}">
      <dgm:prSet/>
      <dgm:spPr/>
      <dgm:t>
        <a:bodyPr/>
        <a:lstStyle/>
        <a:p>
          <a:endParaRPr lang="en-US"/>
        </a:p>
      </dgm:t>
    </dgm:pt>
    <dgm:pt modelId="{4286C3B5-0E1E-4803-9067-F9EF8C5623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Unlike WannaCry, NotPetya aimed to destroy data rather than collect ransom.</a:t>
          </a:r>
          <a:endParaRPr lang="en-US"/>
        </a:p>
      </dgm:t>
    </dgm:pt>
    <dgm:pt modelId="{DD54755F-0A12-44B8-A28E-B97E78F4C3E8}" type="parTrans" cxnId="{1ED89C4F-3E3D-4851-9E91-B6B3D5A5A5A5}">
      <dgm:prSet/>
      <dgm:spPr/>
      <dgm:t>
        <a:bodyPr/>
        <a:lstStyle/>
        <a:p>
          <a:endParaRPr lang="en-US"/>
        </a:p>
      </dgm:t>
    </dgm:pt>
    <dgm:pt modelId="{2BE3AB78-ECD6-4F84-8657-4A9899064B92}" type="sibTrans" cxnId="{1ED89C4F-3E3D-4851-9E91-B6B3D5A5A5A5}">
      <dgm:prSet/>
      <dgm:spPr/>
      <dgm:t>
        <a:bodyPr/>
        <a:lstStyle/>
        <a:p>
          <a:endParaRPr lang="en-US"/>
        </a:p>
      </dgm:t>
    </dgm:pt>
    <dgm:pt modelId="{DF543DEC-740B-4FD3-A968-7A8715804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Patterns Identified</a:t>
          </a:r>
          <a:r>
            <a:rPr lang="en-US" b="0" i="0" baseline="0" dirty="0"/>
            <a:t>:</a:t>
          </a:r>
          <a:endParaRPr lang="en-US" dirty="0"/>
        </a:p>
      </dgm:t>
    </dgm:pt>
    <dgm:pt modelId="{8B729C44-EB33-4BEF-A286-62967449E4B5}" type="parTrans" cxnId="{D293210F-98D8-4381-80FC-F2FBEF1447ED}">
      <dgm:prSet/>
      <dgm:spPr/>
      <dgm:t>
        <a:bodyPr/>
        <a:lstStyle/>
        <a:p>
          <a:endParaRPr lang="en-US"/>
        </a:p>
      </dgm:t>
    </dgm:pt>
    <dgm:pt modelId="{A9476625-487D-4224-88C4-D6330EF6A6FF}" type="sibTrans" cxnId="{D293210F-98D8-4381-80FC-F2FBEF1447ED}">
      <dgm:prSet/>
      <dgm:spPr/>
      <dgm:t>
        <a:bodyPr/>
        <a:lstStyle/>
        <a:p>
          <a:endParaRPr lang="en-US"/>
        </a:p>
      </dgm:t>
    </dgm:pt>
    <dgm:pt modelId="{B2398587-2F85-452E-879E-E6BDCFE049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Both exploited vulnerabilities in unpatched systems.</a:t>
          </a:r>
          <a:endParaRPr lang="en-US" dirty="0"/>
        </a:p>
      </dgm:t>
    </dgm:pt>
    <dgm:pt modelId="{98135ED9-298E-4BF8-8721-8D18E68BAD5C}" type="parTrans" cxnId="{11D32E96-3C83-4FFE-9EFD-65F823559336}">
      <dgm:prSet/>
      <dgm:spPr/>
      <dgm:t>
        <a:bodyPr/>
        <a:lstStyle/>
        <a:p>
          <a:endParaRPr lang="en-US"/>
        </a:p>
      </dgm:t>
    </dgm:pt>
    <dgm:pt modelId="{E629F2EE-88AD-4F0D-B05D-345198BB8130}" type="sibTrans" cxnId="{11D32E96-3C83-4FFE-9EFD-65F823559336}">
      <dgm:prSet/>
      <dgm:spPr/>
      <dgm:t>
        <a:bodyPr/>
        <a:lstStyle/>
        <a:p>
          <a:endParaRPr lang="en-US"/>
        </a:p>
      </dgm:t>
    </dgm:pt>
    <dgm:pt modelId="{A65F731C-8F4D-4B04-B0EA-66E0FE174F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Relied on NSA-leaked hacking tools.</a:t>
          </a:r>
          <a:endParaRPr lang="en-US"/>
        </a:p>
      </dgm:t>
    </dgm:pt>
    <dgm:pt modelId="{BA209A1F-50AA-40A0-A1B3-1586B0B89F20}" type="parTrans" cxnId="{611AE9A4-E925-401E-9937-8FFA18594E12}">
      <dgm:prSet/>
      <dgm:spPr/>
      <dgm:t>
        <a:bodyPr/>
        <a:lstStyle/>
        <a:p>
          <a:endParaRPr lang="en-US"/>
        </a:p>
      </dgm:t>
    </dgm:pt>
    <dgm:pt modelId="{2FBC2016-9C03-4A89-A63E-28AC72788017}" type="sibTrans" cxnId="{611AE9A4-E925-401E-9937-8FFA18594E12}">
      <dgm:prSet/>
      <dgm:spPr/>
      <dgm:t>
        <a:bodyPr/>
        <a:lstStyle/>
        <a:p>
          <a:endParaRPr lang="en-US"/>
        </a:p>
      </dgm:t>
    </dgm:pt>
    <dgm:pt modelId="{FF8CF494-FF56-46D3-BA70-D9FA88201C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Highlighted the dangers of relying on outdated or unprotected software.</a:t>
          </a:r>
          <a:endParaRPr lang="en-US"/>
        </a:p>
      </dgm:t>
    </dgm:pt>
    <dgm:pt modelId="{768C1DD9-6D05-4ED4-9D71-C38058FD0400}" type="parTrans" cxnId="{BA594CA2-D7F4-4582-BC94-F924D6C9B7D1}">
      <dgm:prSet/>
      <dgm:spPr/>
      <dgm:t>
        <a:bodyPr/>
        <a:lstStyle/>
        <a:p>
          <a:endParaRPr lang="en-US"/>
        </a:p>
      </dgm:t>
    </dgm:pt>
    <dgm:pt modelId="{85790A9D-4BAB-48A6-96E8-EEA01B5E271F}" type="sibTrans" cxnId="{BA594CA2-D7F4-4582-BC94-F924D6C9B7D1}">
      <dgm:prSet/>
      <dgm:spPr/>
      <dgm:t>
        <a:bodyPr/>
        <a:lstStyle/>
        <a:p>
          <a:endParaRPr lang="en-US"/>
        </a:p>
      </dgm:t>
    </dgm:pt>
    <dgm:pt modelId="{4DAA0AC7-4A93-4D3D-B7FC-81EEF235A07E}" type="pres">
      <dgm:prSet presAssocID="{278AE113-161F-440B-B16B-7FBC5AF7D9F8}" presName="root" presStyleCnt="0">
        <dgm:presLayoutVars>
          <dgm:dir/>
          <dgm:resizeHandles val="exact"/>
        </dgm:presLayoutVars>
      </dgm:prSet>
      <dgm:spPr/>
    </dgm:pt>
    <dgm:pt modelId="{8AF37984-648E-4828-903C-38D9FBFAD199}" type="pres">
      <dgm:prSet presAssocID="{42C8BB8C-8105-4A0E-A9BD-041E7BFD1B6E}" presName="compNode" presStyleCnt="0"/>
      <dgm:spPr/>
    </dgm:pt>
    <dgm:pt modelId="{A17CE3F1-493A-4631-9A4B-D6BC99ECF0E7}" type="pres">
      <dgm:prSet presAssocID="{42C8BB8C-8105-4A0E-A9BD-041E7BFD1B6E}" presName="bgRect" presStyleLbl="bgShp" presStyleIdx="0" presStyleCnt="7"/>
      <dgm:spPr/>
    </dgm:pt>
    <dgm:pt modelId="{4323AC37-9C36-4B4C-A2DD-AEA81C20DA30}" type="pres">
      <dgm:prSet presAssocID="{42C8BB8C-8105-4A0E-A9BD-041E7BFD1B6E}" presName="iconRect" presStyleLbl="node1" presStyleIdx="0" presStyleCnt="7" custLinFactX="800000" custLinFactY="640653" custLinFactNeighborX="872017" custLinFactNeighborY="700000"/>
      <dgm:spPr/>
    </dgm:pt>
    <dgm:pt modelId="{7FC2D2CE-8DDC-40F2-A00F-1CF1D4AD155F}" type="pres">
      <dgm:prSet presAssocID="{42C8BB8C-8105-4A0E-A9BD-041E7BFD1B6E}" presName="spaceRect" presStyleCnt="0"/>
      <dgm:spPr/>
    </dgm:pt>
    <dgm:pt modelId="{841E843E-C338-4B4F-AA76-B021483FDBBE}" type="pres">
      <dgm:prSet presAssocID="{42C8BB8C-8105-4A0E-A9BD-041E7BFD1B6E}" presName="parTx" presStyleLbl="revTx" presStyleIdx="0" presStyleCnt="7">
        <dgm:presLayoutVars>
          <dgm:chMax val="0"/>
          <dgm:chPref val="0"/>
        </dgm:presLayoutVars>
      </dgm:prSet>
      <dgm:spPr/>
    </dgm:pt>
    <dgm:pt modelId="{BD3A7E7C-B9E5-4D57-81E6-76BEB5EB46C0}" type="pres">
      <dgm:prSet presAssocID="{6B476AE8-FA5B-47D7-8817-D2F1E53AB7A2}" presName="sibTrans" presStyleCnt="0"/>
      <dgm:spPr/>
    </dgm:pt>
    <dgm:pt modelId="{7C360439-DD9D-49F2-9E7E-5DE9D484F78F}" type="pres">
      <dgm:prSet presAssocID="{9011CE3D-3CCD-4C18-948B-6A086855A332}" presName="compNode" presStyleCnt="0"/>
      <dgm:spPr/>
    </dgm:pt>
    <dgm:pt modelId="{BAC64779-2CEB-48C2-9A70-FEA9D4AC6A07}" type="pres">
      <dgm:prSet presAssocID="{9011CE3D-3CCD-4C18-948B-6A086855A332}" presName="bgRect" presStyleLbl="bgShp" presStyleIdx="1" presStyleCnt="7"/>
      <dgm:spPr/>
    </dgm:pt>
    <dgm:pt modelId="{C99FB711-5E99-4E12-9C83-3D65226C305F}" type="pres">
      <dgm:prSet presAssocID="{9011CE3D-3CCD-4C18-948B-6A086855A332}" presName="iconRect" presStyleLbl="nod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3A6971C3-CAEC-4B88-8823-272C4ECC31C4}" type="pres">
      <dgm:prSet presAssocID="{9011CE3D-3CCD-4C18-948B-6A086855A332}" presName="spaceRect" presStyleCnt="0"/>
      <dgm:spPr/>
    </dgm:pt>
    <dgm:pt modelId="{EF70803F-F4E8-4974-8628-84DD5D02A19E}" type="pres">
      <dgm:prSet presAssocID="{9011CE3D-3CCD-4C18-948B-6A086855A332}" presName="parTx" presStyleLbl="revTx" presStyleIdx="1" presStyleCnt="7">
        <dgm:presLayoutVars>
          <dgm:chMax val="0"/>
          <dgm:chPref val="0"/>
        </dgm:presLayoutVars>
      </dgm:prSet>
      <dgm:spPr/>
    </dgm:pt>
    <dgm:pt modelId="{97AE2778-D2E2-456D-A508-92C74FA8285B}" type="pres">
      <dgm:prSet presAssocID="{64A482F1-3FDE-4576-8A56-3470E132EE71}" presName="sibTrans" presStyleCnt="0"/>
      <dgm:spPr/>
    </dgm:pt>
    <dgm:pt modelId="{3E963C74-0349-4F2B-BDC8-2B7B77C04225}" type="pres">
      <dgm:prSet presAssocID="{4286C3B5-0E1E-4803-9067-F9EF8C5623CD}" presName="compNode" presStyleCnt="0"/>
      <dgm:spPr/>
    </dgm:pt>
    <dgm:pt modelId="{12BD2160-F285-4CE7-81C3-B49311F349DB}" type="pres">
      <dgm:prSet presAssocID="{4286C3B5-0E1E-4803-9067-F9EF8C5623CD}" presName="bgRect" presStyleLbl="bgShp" presStyleIdx="2" presStyleCnt="7"/>
      <dgm:spPr/>
    </dgm:pt>
    <dgm:pt modelId="{A12104DB-0FFD-44E7-B0D1-9EE774E3EC3E}" type="pres">
      <dgm:prSet presAssocID="{4286C3B5-0E1E-4803-9067-F9EF8C5623CD}" presName="iconRect" presStyleLbl="nod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3BC1F830-6B28-487A-AE70-9620863CD0BE}" type="pres">
      <dgm:prSet presAssocID="{4286C3B5-0E1E-4803-9067-F9EF8C5623CD}" presName="spaceRect" presStyleCnt="0"/>
      <dgm:spPr/>
    </dgm:pt>
    <dgm:pt modelId="{21E00FEA-678E-4B66-880F-EE43F9CFF4FB}" type="pres">
      <dgm:prSet presAssocID="{4286C3B5-0E1E-4803-9067-F9EF8C5623CD}" presName="parTx" presStyleLbl="revTx" presStyleIdx="2" presStyleCnt="7">
        <dgm:presLayoutVars>
          <dgm:chMax val="0"/>
          <dgm:chPref val="0"/>
        </dgm:presLayoutVars>
      </dgm:prSet>
      <dgm:spPr/>
    </dgm:pt>
    <dgm:pt modelId="{85424D5A-A195-45AE-AA14-976FD32D8E18}" type="pres">
      <dgm:prSet presAssocID="{2BE3AB78-ECD6-4F84-8657-4A9899064B92}" presName="sibTrans" presStyleCnt="0"/>
      <dgm:spPr/>
    </dgm:pt>
    <dgm:pt modelId="{00633EE8-07B5-47F9-BE93-A927F86DD6C3}" type="pres">
      <dgm:prSet presAssocID="{DF543DEC-740B-4FD3-A968-7A87158044FD}" presName="compNode" presStyleCnt="0"/>
      <dgm:spPr/>
    </dgm:pt>
    <dgm:pt modelId="{CB569CF0-D8B6-473A-9D09-D7F59C903D49}" type="pres">
      <dgm:prSet presAssocID="{DF543DEC-740B-4FD3-A968-7A87158044FD}" presName="bgRect" presStyleLbl="bgShp" presStyleIdx="3" presStyleCnt="7"/>
      <dgm:spPr/>
    </dgm:pt>
    <dgm:pt modelId="{458ECDB5-6DED-444D-8B0B-1587A8350DDA}" type="pres">
      <dgm:prSet presAssocID="{DF543DEC-740B-4FD3-A968-7A87158044FD}" presName="iconRect" presStyleLbl="node1" presStyleIdx="3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A374D7E-5735-4E2A-BDE9-08B121432DF8}" type="pres">
      <dgm:prSet presAssocID="{DF543DEC-740B-4FD3-A968-7A87158044FD}" presName="spaceRect" presStyleCnt="0"/>
      <dgm:spPr/>
    </dgm:pt>
    <dgm:pt modelId="{A52AA7EF-6998-4BFE-9038-26A387CCBF9B}" type="pres">
      <dgm:prSet presAssocID="{DF543DEC-740B-4FD3-A968-7A87158044FD}" presName="parTx" presStyleLbl="revTx" presStyleIdx="3" presStyleCnt="7">
        <dgm:presLayoutVars>
          <dgm:chMax val="0"/>
          <dgm:chPref val="0"/>
        </dgm:presLayoutVars>
      </dgm:prSet>
      <dgm:spPr/>
    </dgm:pt>
    <dgm:pt modelId="{9D4057E2-1269-44F7-BCFD-2DEB5AF1A2EE}" type="pres">
      <dgm:prSet presAssocID="{A9476625-487D-4224-88C4-D6330EF6A6FF}" presName="sibTrans" presStyleCnt="0"/>
      <dgm:spPr/>
    </dgm:pt>
    <dgm:pt modelId="{39EB41B2-CCC0-4509-AC32-60BE14452134}" type="pres">
      <dgm:prSet presAssocID="{B2398587-2F85-452E-879E-E6BDCFE049F9}" presName="compNode" presStyleCnt="0"/>
      <dgm:spPr/>
    </dgm:pt>
    <dgm:pt modelId="{103C4C44-AEAC-4004-BC8D-605AFD88F5E2}" type="pres">
      <dgm:prSet presAssocID="{B2398587-2F85-452E-879E-E6BDCFE049F9}" presName="bgRect" presStyleLbl="bgShp" presStyleIdx="4" presStyleCnt="7"/>
      <dgm:spPr/>
    </dgm:pt>
    <dgm:pt modelId="{C987F8E2-84CE-4852-B31C-1C970F216752}" type="pres">
      <dgm:prSet presAssocID="{B2398587-2F85-452E-879E-E6BDCFE049F9}" presName="iconRect" presStyleLbl="node1" presStyleIdx="4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7BDD2E67-AD7C-40F2-945A-F0320EAAF465}" type="pres">
      <dgm:prSet presAssocID="{B2398587-2F85-452E-879E-E6BDCFE049F9}" presName="spaceRect" presStyleCnt="0"/>
      <dgm:spPr/>
    </dgm:pt>
    <dgm:pt modelId="{16E8D943-E7CE-493A-A68F-3AD18C314701}" type="pres">
      <dgm:prSet presAssocID="{B2398587-2F85-452E-879E-E6BDCFE049F9}" presName="parTx" presStyleLbl="revTx" presStyleIdx="4" presStyleCnt="7">
        <dgm:presLayoutVars>
          <dgm:chMax val="0"/>
          <dgm:chPref val="0"/>
        </dgm:presLayoutVars>
      </dgm:prSet>
      <dgm:spPr/>
    </dgm:pt>
    <dgm:pt modelId="{B811DFF1-BF10-4F10-83F3-849194229520}" type="pres">
      <dgm:prSet presAssocID="{E629F2EE-88AD-4F0D-B05D-345198BB8130}" presName="sibTrans" presStyleCnt="0"/>
      <dgm:spPr/>
    </dgm:pt>
    <dgm:pt modelId="{A5B5D0E5-4235-4E69-B9B0-62ADF030D7C0}" type="pres">
      <dgm:prSet presAssocID="{A65F731C-8F4D-4B04-B0EA-66E0FE174F78}" presName="compNode" presStyleCnt="0"/>
      <dgm:spPr/>
    </dgm:pt>
    <dgm:pt modelId="{9B32B364-3753-4851-AE27-C840C90CD8F4}" type="pres">
      <dgm:prSet presAssocID="{A65F731C-8F4D-4B04-B0EA-66E0FE174F78}" presName="bgRect" presStyleLbl="bgShp" presStyleIdx="5" presStyleCnt="7"/>
      <dgm:spPr/>
    </dgm:pt>
    <dgm:pt modelId="{BD28C5B3-6799-4F22-BAB2-CF32A7F7AD9C}" type="pres">
      <dgm:prSet presAssocID="{A65F731C-8F4D-4B04-B0EA-66E0FE174F78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BFE0829-B82B-4D2E-8B9F-F71F6B1F1B07}" type="pres">
      <dgm:prSet presAssocID="{A65F731C-8F4D-4B04-B0EA-66E0FE174F78}" presName="spaceRect" presStyleCnt="0"/>
      <dgm:spPr/>
    </dgm:pt>
    <dgm:pt modelId="{520CD235-FF5E-4F1F-91D5-F964CF9EF622}" type="pres">
      <dgm:prSet presAssocID="{A65F731C-8F4D-4B04-B0EA-66E0FE174F78}" presName="parTx" presStyleLbl="revTx" presStyleIdx="5" presStyleCnt="7">
        <dgm:presLayoutVars>
          <dgm:chMax val="0"/>
          <dgm:chPref val="0"/>
        </dgm:presLayoutVars>
      </dgm:prSet>
      <dgm:spPr/>
    </dgm:pt>
    <dgm:pt modelId="{2B72D354-0C21-44EF-A1DD-DF50621A9BC8}" type="pres">
      <dgm:prSet presAssocID="{2FBC2016-9C03-4A89-A63E-28AC72788017}" presName="sibTrans" presStyleCnt="0"/>
      <dgm:spPr/>
    </dgm:pt>
    <dgm:pt modelId="{7326D028-FF4A-42B4-884F-8AF1F60C52E5}" type="pres">
      <dgm:prSet presAssocID="{FF8CF494-FF56-46D3-BA70-D9FA88201C7F}" presName="compNode" presStyleCnt="0"/>
      <dgm:spPr/>
    </dgm:pt>
    <dgm:pt modelId="{E793E357-AD9A-457B-A95E-BE9AD922ABDF}" type="pres">
      <dgm:prSet presAssocID="{FF8CF494-FF56-46D3-BA70-D9FA88201C7F}" presName="bgRect" presStyleLbl="bgShp" presStyleIdx="6" presStyleCnt="7"/>
      <dgm:spPr/>
    </dgm:pt>
    <dgm:pt modelId="{05A13712-7BAF-4E26-94F9-19FE185C4423}" type="pres">
      <dgm:prSet presAssocID="{FF8CF494-FF56-46D3-BA70-D9FA88201C7F}" presName="iconRect" presStyleLbl="node1" presStyleIdx="6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A9CE102-2555-4A9A-BC62-C618AF245D4F}" type="pres">
      <dgm:prSet presAssocID="{FF8CF494-FF56-46D3-BA70-D9FA88201C7F}" presName="spaceRect" presStyleCnt="0"/>
      <dgm:spPr/>
    </dgm:pt>
    <dgm:pt modelId="{BB1B1A55-7FED-46FC-8194-071F42A5644C}" type="pres">
      <dgm:prSet presAssocID="{FF8CF494-FF56-46D3-BA70-D9FA88201C7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6BF1B02-E21D-4C2F-BAF6-89DF2D07805E}" type="presOf" srcId="{B2398587-2F85-452E-879E-E6BDCFE049F9}" destId="{16E8D943-E7CE-493A-A68F-3AD18C314701}" srcOrd="0" destOrd="0" presId="urn:microsoft.com/office/officeart/2018/2/layout/IconVerticalSolidList"/>
    <dgm:cxn modelId="{D293210F-98D8-4381-80FC-F2FBEF1447ED}" srcId="{278AE113-161F-440B-B16B-7FBC5AF7D9F8}" destId="{DF543DEC-740B-4FD3-A968-7A87158044FD}" srcOrd="3" destOrd="0" parTransId="{8B729C44-EB33-4BEF-A286-62967449E4B5}" sibTransId="{A9476625-487D-4224-88C4-D6330EF6A6FF}"/>
    <dgm:cxn modelId="{C25F8012-B86B-4BE1-9F9E-EB1B3E935410}" type="presOf" srcId="{FF8CF494-FF56-46D3-BA70-D9FA88201C7F}" destId="{BB1B1A55-7FED-46FC-8194-071F42A5644C}" srcOrd="0" destOrd="0" presId="urn:microsoft.com/office/officeart/2018/2/layout/IconVerticalSolidList"/>
    <dgm:cxn modelId="{7FA81518-E31E-4699-ABFC-247B9AED9A96}" srcId="{278AE113-161F-440B-B16B-7FBC5AF7D9F8}" destId="{42C8BB8C-8105-4A0E-A9BD-041E7BFD1B6E}" srcOrd="0" destOrd="0" parTransId="{ED043F50-32F7-427B-B218-273DAEE11F92}" sibTransId="{6B476AE8-FA5B-47D7-8817-D2F1E53AB7A2}"/>
    <dgm:cxn modelId="{1ED89C4F-3E3D-4851-9E91-B6B3D5A5A5A5}" srcId="{278AE113-161F-440B-B16B-7FBC5AF7D9F8}" destId="{4286C3B5-0E1E-4803-9067-F9EF8C5623CD}" srcOrd="2" destOrd="0" parTransId="{DD54755F-0A12-44B8-A28E-B97E78F4C3E8}" sibTransId="{2BE3AB78-ECD6-4F84-8657-4A9899064B92}"/>
    <dgm:cxn modelId="{52916186-5EE4-4F66-9450-CB51CF39BDB6}" type="presOf" srcId="{278AE113-161F-440B-B16B-7FBC5AF7D9F8}" destId="{4DAA0AC7-4A93-4D3D-B7FC-81EEF235A07E}" srcOrd="0" destOrd="0" presId="urn:microsoft.com/office/officeart/2018/2/layout/IconVerticalSolidList"/>
    <dgm:cxn modelId="{929DD088-F53B-4ED2-8440-A8BBFFEAD8D8}" srcId="{278AE113-161F-440B-B16B-7FBC5AF7D9F8}" destId="{9011CE3D-3CCD-4C18-948B-6A086855A332}" srcOrd="1" destOrd="0" parTransId="{D30C9696-3C50-4054-9BF8-3599E768A59D}" sibTransId="{64A482F1-3FDE-4576-8A56-3470E132EE71}"/>
    <dgm:cxn modelId="{4ABA1E92-AD24-4445-A9C0-E96BB24BD428}" type="presOf" srcId="{42C8BB8C-8105-4A0E-A9BD-041E7BFD1B6E}" destId="{841E843E-C338-4B4F-AA76-B021483FDBBE}" srcOrd="0" destOrd="0" presId="urn:microsoft.com/office/officeart/2018/2/layout/IconVerticalSolidList"/>
    <dgm:cxn modelId="{11D32E96-3C83-4FFE-9EFD-65F823559336}" srcId="{278AE113-161F-440B-B16B-7FBC5AF7D9F8}" destId="{B2398587-2F85-452E-879E-E6BDCFE049F9}" srcOrd="4" destOrd="0" parTransId="{98135ED9-298E-4BF8-8721-8D18E68BAD5C}" sibTransId="{E629F2EE-88AD-4F0D-B05D-345198BB8130}"/>
    <dgm:cxn modelId="{BA594CA2-D7F4-4582-BC94-F924D6C9B7D1}" srcId="{278AE113-161F-440B-B16B-7FBC5AF7D9F8}" destId="{FF8CF494-FF56-46D3-BA70-D9FA88201C7F}" srcOrd="6" destOrd="0" parTransId="{768C1DD9-6D05-4ED4-9D71-C38058FD0400}" sibTransId="{85790A9D-4BAB-48A6-96E8-EEA01B5E271F}"/>
    <dgm:cxn modelId="{611AE9A4-E925-401E-9937-8FFA18594E12}" srcId="{278AE113-161F-440B-B16B-7FBC5AF7D9F8}" destId="{A65F731C-8F4D-4B04-B0EA-66E0FE174F78}" srcOrd="5" destOrd="0" parTransId="{BA209A1F-50AA-40A0-A1B3-1586B0B89F20}" sibTransId="{2FBC2016-9C03-4A89-A63E-28AC72788017}"/>
    <dgm:cxn modelId="{346BC6A9-4143-463C-9AF2-DF4E89DBCC64}" type="presOf" srcId="{4286C3B5-0E1E-4803-9067-F9EF8C5623CD}" destId="{21E00FEA-678E-4B66-880F-EE43F9CFF4FB}" srcOrd="0" destOrd="0" presId="urn:microsoft.com/office/officeart/2018/2/layout/IconVerticalSolidList"/>
    <dgm:cxn modelId="{DE995EC4-AC6A-4C88-999F-29A3D674A79C}" type="presOf" srcId="{9011CE3D-3CCD-4C18-948B-6A086855A332}" destId="{EF70803F-F4E8-4974-8628-84DD5D02A19E}" srcOrd="0" destOrd="0" presId="urn:microsoft.com/office/officeart/2018/2/layout/IconVerticalSolidList"/>
    <dgm:cxn modelId="{927AE0F9-11DA-499C-9FB6-DF71E4921448}" type="presOf" srcId="{DF543DEC-740B-4FD3-A968-7A87158044FD}" destId="{A52AA7EF-6998-4BFE-9038-26A387CCBF9B}" srcOrd="0" destOrd="0" presId="urn:microsoft.com/office/officeart/2018/2/layout/IconVerticalSolidList"/>
    <dgm:cxn modelId="{66710BFD-EB77-4089-85A5-5ED2184B3775}" type="presOf" srcId="{A65F731C-8F4D-4B04-B0EA-66E0FE174F78}" destId="{520CD235-FF5E-4F1F-91D5-F964CF9EF622}" srcOrd="0" destOrd="0" presId="urn:microsoft.com/office/officeart/2018/2/layout/IconVerticalSolidList"/>
    <dgm:cxn modelId="{70871F86-A96F-4E0A-B972-15169CCF4B23}" type="presParOf" srcId="{4DAA0AC7-4A93-4D3D-B7FC-81EEF235A07E}" destId="{8AF37984-648E-4828-903C-38D9FBFAD199}" srcOrd="0" destOrd="0" presId="urn:microsoft.com/office/officeart/2018/2/layout/IconVerticalSolidList"/>
    <dgm:cxn modelId="{7BCE1ED9-99AB-4E2A-8D95-2517F1C0DA55}" type="presParOf" srcId="{8AF37984-648E-4828-903C-38D9FBFAD199}" destId="{A17CE3F1-493A-4631-9A4B-D6BC99ECF0E7}" srcOrd="0" destOrd="0" presId="urn:microsoft.com/office/officeart/2018/2/layout/IconVerticalSolidList"/>
    <dgm:cxn modelId="{86B08D42-90A8-47EB-A033-95F0D5DA6D4A}" type="presParOf" srcId="{8AF37984-648E-4828-903C-38D9FBFAD199}" destId="{4323AC37-9C36-4B4C-A2DD-AEA81C20DA30}" srcOrd="1" destOrd="0" presId="urn:microsoft.com/office/officeart/2018/2/layout/IconVerticalSolidList"/>
    <dgm:cxn modelId="{D5051953-8884-46A7-BC32-27C477BAE1B5}" type="presParOf" srcId="{8AF37984-648E-4828-903C-38D9FBFAD199}" destId="{7FC2D2CE-8DDC-40F2-A00F-1CF1D4AD155F}" srcOrd="2" destOrd="0" presId="urn:microsoft.com/office/officeart/2018/2/layout/IconVerticalSolidList"/>
    <dgm:cxn modelId="{25C427BC-AD3E-4ABD-840F-F49792C1B0E9}" type="presParOf" srcId="{8AF37984-648E-4828-903C-38D9FBFAD199}" destId="{841E843E-C338-4B4F-AA76-B021483FDBBE}" srcOrd="3" destOrd="0" presId="urn:microsoft.com/office/officeart/2018/2/layout/IconVerticalSolidList"/>
    <dgm:cxn modelId="{4840EF63-D83F-4F87-88CC-408A8E385805}" type="presParOf" srcId="{4DAA0AC7-4A93-4D3D-B7FC-81EEF235A07E}" destId="{BD3A7E7C-B9E5-4D57-81E6-76BEB5EB46C0}" srcOrd="1" destOrd="0" presId="urn:microsoft.com/office/officeart/2018/2/layout/IconVerticalSolidList"/>
    <dgm:cxn modelId="{589902CA-62AB-4D76-9524-3C1AFCC1FAE8}" type="presParOf" srcId="{4DAA0AC7-4A93-4D3D-B7FC-81EEF235A07E}" destId="{7C360439-DD9D-49F2-9E7E-5DE9D484F78F}" srcOrd="2" destOrd="0" presId="urn:microsoft.com/office/officeart/2018/2/layout/IconVerticalSolidList"/>
    <dgm:cxn modelId="{EEBDF007-3E77-41B4-B4BA-C415AB62AD0A}" type="presParOf" srcId="{7C360439-DD9D-49F2-9E7E-5DE9D484F78F}" destId="{BAC64779-2CEB-48C2-9A70-FEA9D4AC6A07}" srcOrd="0" destOrd="0" presId="urn:microsoft.com/office/officeart/2018/2/layout/IconVerticalSolidList"/>
    <dgm:cxn modelId="{E70A41A8-184A-4668-B51C-C8128F75BA24}" type="presParOf" srcId="{7C360439-DD9D-49F2-9E7E-5DE9D484F78F}" destId="{C99FB711-5E99-4E12-9C83-3D65226C305F}" srcOrd="1" destOrd="0" presId="urn:microsoft.com/office/officeart/2018/2/layout/IconVerticalSolidList"/>
    <dgm:cxn modelId="{3D449EAA-57FA-40FE-8981-C23A3CD7F7BA}" type="presParOf" srcId="{7C360439-DD9D-49F2-9E7E-5DE9D484F78F}" destId="{3A6971C3-CAEC-4B88-8823-272C4ECC31C4}" srcOrd="2" destOrd="0" presId="urn:microsoft.com/office/officeart/2018/2/layout/IconVerticalSolidList"/>
    <dgm:cxn modelId="{EF935D66-B6F7-4065-898E-12391F9BBFA4}" type="presParOf" srcId="{7C360439-DD9D-49F2-9E7E-5DE9D484F78F}" destId="{EF70803F-F4E8-4974-8628-84DD5D02A19E}" srcOrd="3" destOrd="0" presId="urn:microsoft.com/office/officeart/2018/2/layout/IconVerticalSolidList"/>
    <dgm:cxn modelId="{FF0BB5C9-2CAA-4AE0-892B-BA26836D6914}" type="presParOf" srcId="{4DAA0AC7-4A93-4D3D-B7FC-81EEF235A07E}" destId="{97AE2778-D2E2-456D-A508-92C74FA8285B}" srcOrd="3" destOrd="0" presId="urn:microsoft.com/office/officeart/2018/2/layout/IconVerticalSolidList"/>
    <dgm:cxn modelId="{DD0675CB-FC51-475B-8C40-966EC83532A2}" type="presParOf" srcId="{4DAA0AC7-4A93-4D3D-B7FC-81EEF235A07E}" destId="{3E963C74-0349-4F2B-BDC8-2B7B77C04225}" srcOrd="4" destOrd="0" presId="urn:microsoft.com/office/officeart/2018/2/layout/IconVerticalSolidList"/>
    <dgm:cxn modelId="{98383FF5-DC75-4357-823E-8E2A272E752A}" type="presParOf" srcId="{3E963C74-0349-4F2B-BDC8-2B7B77C04225}" destId="{12BD2160-F285-4CE7-81C3-B49311F349DB}" srcOrd="0" destOrd="0" presId="urn:microsoft.com/office/officeart/2018/2/layout/IconVerticalSolidList"/>
    <dgm:cxn modelId="{C2942A11-2675-4868-9EFB-942F14120D17}" type="presParOf" srcId="{3E963C74-0349-4F2B-BDC8-2B7B77C04225}" destId="{A12104DB-0FFD-44E7-B0D1-9EE774E3EC3E}" srcOrd="1" destOrd="0" presId="urn:microsoft.com/office/officeart/2018/2/layout/IconVerticalSolidList"/>
    <dgm:cxn modelId="{EA66B9FF-F887-42B5-9F27-F34A5F7B8F10}" type="presParOf" srcId="{3E963C74-0349-4F2B-BDC8-2B7B77C04225}" destId="{3BC1F830-6B28-487A-AE70-9620863CD0BE}" srcOrd="2" destOrd="0" presId="urn:microsoft.com/office/officeart/2018/2/layout/IconVerticalSolidList"/>
    <dgm:cxn modelId="{06B9E28A-0483-40CC-950A-608BACF13858}" type="presParOf" srcId="{3E963C74-0349-4F2B-BDC8-2B7B77C04225}" destId="{21E00FEA-678E-4B66-880F-EE43F9CFF4FB}" srcOrd="3" destOrd="0" presId="urn:microsoft.com/office/officeart/2018/2/layout/IconVerticalSolidList"/>
    <dgm:cxn modelId="{CD02A512-E952-4C04-8195-DAAF256DD59C}" type="presParOf" srcId="{4DAA0AC7-4A93-4D3D-B7FC-81EEF235A07E}" destId="{85424D5A-A195-45AE-AA14-976FD32D8E18}" srcOrd="5" destOrd="0" presId="urn:microsoft.com/office/officeart/2018/2/layout/IconVerticalSolidList"/>
    <dgm:cxn modelId="{BA62B2A7-53ED-4751-9FC6-F46DC43153A0}" type="presParOf" srcId="{4DAA0AC7-4A93-4D3D-B7FC-81EEF235A07E}" destId="{00633EE8-07B5-47F9-BE93-A927F86DD6C3}" srcOrd="6" destOrd="0" presId="urn:microsoft.com/office/officeart/2018/2/layout/IconVerticalSolidList"/>
    <dgm:cxn modelId="{5BAD819F-91C2-42E7-B4C2-4371DBACFDF1}" type="presParOf" srcId="{00633EE8-07B5-47F9-BE93-A927F86DD6C3}" destId="{CB569CF0-D8B6-473A-9D09-D7F59C903D49}" srcOrd="0" destOrd="0" presId="urn:microsoft.com/office/officeart/2018/2/layout/IconVerticalSolidList"/>
    <dgm:cxn modelId="{3FEBEFEB-3791-4078-A639-66CAFDB19344}" type="presParOf" srcId="{00633EE8-07B5-47F9-BE93-A927F86DD6C3}" destId="{458ECDB5-6DED-444D-8B0B-1587A8350DDA}" srcOrd="1" destOrd="0" presId="urn:microsoft.com/office/officeart/2018/2/layout/IconVerticalSolidList"/>
    <dgm:cxn modelId="{7D72811F-4572-4335-93B7-1CB2644F5FD0}" type="presParOf" srcId="{00633EE8-07B5-47F9-BE93-A927F86DD6C3}" destId="{9A374D7E-5735-4E2A-BDE9-08B121432DF8}" srcOrd="2" destOrd="0" presId="urn:microsoft.com/office/officeart/2018/2/layout/IconVerticalSolidList"/>
    <dgm:cxn modelId="{C6492E17-EEE2-464B-9F9C-0D115925BBFB}" type="presParOf" srcId="{00633EE8-07B5-47F9-BE93-A927F86DD6C3}" destId="{A52AA7EF-6998-4BFE-9038-26A387CCBF9B}" srcOrd="3" destOrd="0" presId="urn:microsoft.com/office/officeart/2018/2/layout/IconVerticalSolidList"/>
    <dgm:cxn modelId="{69A84888-2A92-4406-A766-BA9457E50897}" type="presParOf" srcId="{4DAA0AC7-4A93-4D3D-B7FC-81EEF235A07E}" destId="{9D4057E2-1269-44F7-BCFD-2DEB5AF1A2EE}" srcOrd="7" destOrd="0" presId="urn:microsoft.com/office/officeart/2018/2/layout/IconVerticalSolidList"/>
    <dgm:cxn modelId="{FBD6915C-CB4D-465E-B92C-12B3EB4BA268}" type="presParOf" srcId="{4DAA0AC7-4A93-4D3D-B7FC-81EEF235A07E}" destId="{39EB41B2-CCC0-4509-AC32-60BE14452134}" srcOrd="8" destOrd="0" presId="urn:microsoft.com/office/officeart/2018/2/layout/IconVerticalSolidList"/>
    <dgm:cxn modelId="{443956B5-21CA-4947-AA06-182E2C2BE82C}" type="presParOf" srcId="{39EB41B2-CCC0-4509-AC32-60BE14452134}" destId="{103C4C44-AEAC-4004-BC8D-605AFD88F5E2}" srcOrd="0" destOrd="0" presId="urn:microsoft.com/office/officeart/2018/2/layout/IconVerticalSolidList"/>
    <dgm:cxn modelId="{7CC0D21A-7C0D-469D-92F7-5DCBCBE0054F}" type="presParOf" srcId="{39EB41B2-CCC0-4509-AC32-60BE14452134}" destId="{C987F8E2-84CE-4852-B31C-1C970F216752}" srcOrd="1" destOrd="0" presId="urn:microsoft.com/office/officeart/2018/2/layout/IconVerticalSolidList"/>
    <dgm:cxn modelId="{12EB9861-F211-4C7A-A19B-C02DDFB39401}" type="presParOf" srcId="{39EB41B2-CCC0-4509-AC32-60BE14452134}" destId="{7BDD2E67-AD7C-40F2-945A-F0320EAAF465}" srcOrd="2" destOrd="0" presId="urn:microsoft.com/office/officeart/2018/2/layout/IconVerticalSolidList"/>
    <dgm:cxn modelId="{67176958-81F2-481D-A0E4-43AF2ABB7215}" type="presParOf" srcId="{39EB41B2-CCC0-4509-AC32-60BE14452134}" destId="{16E8D943-E7CE-493A-A68F-3AD18C314701}" srcOrd="3" destOrd="0" presId="urn:microsoft.com/office/officeart/2018/2/layout/IconVerticalSolidList"/>
    <dgm:cxn modelId="{C3CC6C61-4352-46D4-BE8E-DAAF70AB3677}" type="presParOf" srcId="{4DAA0AC7-4A93-4D3D-B7FC-81EEF235A07E}" destId="{B811DFF1-BF10-4F10-83F3-849194229520}" srcOrd="9" destOrd="0" presId="urn:microsoft.com/office/officeart/2018/2/layout/IconVerticalSolidList"/>
    <dgm:cxn modelId="{D39C9B52-6425-4F6B-B908-558D6E6980EE}" type="presParOf" srcId="{4DAA0AC7-4A93-4D3D-B7FC-81EEF235A07E}" destId="{A5B5D0E5-4235-4E69-B9B0-62ADF030D7C0}" srcOrd="10" destOrd="0" presId="urn:microsoft.com/office/officeart/2018/2/layout/IconVerticalSolidList"/>
    <dgm:cxn modelId="{C080074A-8438-48C4-A412-A35B2BD16972}" type="presParOf" srcId="{A5B5D0E5-4235-4E69-B9B0-62ADF030D7C0}" destId="{9B32B364-3753-4851-AE27-C840C90CD8F4}" srcOrd="0" destOrd="0" presId="urn:microsoft.com/office/officeart/2018/2/layout/IconVerticalSolidList"/>
    <dgm:cxn modelId="{560EF046-93C8-4F9E-86A0-8E2FE1C0CDF3}" type="presParOf" srcId="{A5B5D0E5-4235-4E69-B9B0-62ADF030D7C0}" destId="{BD28C5B3-6799-4F22-BAB2-CF32A7F7AD9C}" srcOrd="1" destOrd="0" presId="urn:microsoft.com/office/officeart/2018/2/layout/IconVerticalSolidList"/>
    <dgm:cxn modelId="{D8361959-4893-4D0C-8004-6CB2F451ECA8}" type="presParOf" srcId="{A5B5D0E5-4235-4E69-B9B0-62ADF030D7C0}" destId="{ABFE0829-B82B-4D2E-8B9F-F71F6B1F1B07}" srcOrd="2" destOrd="0" presId="urn:microsoft.com/office/officeart/2018/2/layout/IconVerticalSolidList"/>
    <dgm:cxn modelId="{90625DE2-1697-49EC-89A7-E3F80B3A3ACB}" type="presParOf" srcId="{A5B5D0E5-4235-4E69-B9B0-62ADF030D7C0}" destId="{520CD235-FF5E-4F1F-91D5-F964CF9EF622}" srcOrd="3" destOrd="0" presId="urn:microsoft.com/office/officeart/2018/2/layout/IconVerticalSolidList"/>
    <dgm:cxn modelId="{9EDDE1D1-426C-4930-8DC9-218EEB0202AA}" type="presParOf" srcId="{4DAA0AC7-4A93-4D3D-B7FC-81EEF235A07E}" destId="{2B72D354-0C21-44EF-A1DD-DF50621A9BC8}" srcOrd="11" destOrd="0" presId="urn:microsoft.com/office/officeart/2018/2/layout/IconVerticalSolidList"/>
    <dgm:cxn modelId="{22E29AB8-CDFB-4A1F-B06C-D96C1B37807C}" type="presParOf" srcId="{4DAA0AC7-4A93-4D3D-B7FC-81EEF235A07E}" destId="{7326D028-FF4A-42B4-884F-8AF1F60C52E5}" srcOrd="12" destOrd="0" presId="urn:microsoft.com/office/officeart/2018/2/layout/IconVerticalSolidList"/>
    <dgm:cxn modelId="{75630D7E-56DE-4902-ABB6-E5BE59211048}" type="presParOf" srcId="{7326D028-FF4A-42B4-884F-8AF1F60C52E5}" destId="{E793E357-AD9A-457B-A95E-BE9AD922ABDF}" srcOrd="0" destOrd="0" presId="urn:microsoft.com/office/officeart/2018/2/layout/IconVerticalSolidList"/>
    <dgm:cxn modelId="{917DBB2D-0BA2-463E-8DD3-FAC1832F6F55}" type="presParOf" srcId="{7326D028-FF4A-42B4-884F-8AF1F60C52E5}" destId="{05A13712-7BAF-4E26-94F9-19FE185C4423}" srcOrd="1" destOrd="0" presId="urn:microsoft.com/office/officeart/2018/2/layout/IconVerticalSolidList"/>
    <dgm:cxn modelId="{21E72477-47DB-44BB-A9B0-D247E8E43EE0}" type="presParOf" srcId="{7326D028-FF4A-42B4-884F-8AF1F60C52E5}" destId="{5A9CE102-2555-4A9A-BC62-C618AF245D4F}" srcOrd="2" destOrd="0" presId="urn:microsoft.com/office/officeart/2018/2/layout/IconVerticalSolidList"/>
    <dgm:cxn modelId="{EF7411CD-9941-4933-A0A2-66EA2C14E7ED}" type="presParOf" srcId="{7326D028-FF4A-42B4-884F-8AF1F60C52E5}" destId="{BB1B1A55-7FED-46FC-8194-071F42A564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A400FA-6D83-400C-BCA0-76F12F9A1DBA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3C654D7-D49D-47FE-9B52-8CE2E8940CBC}">
      <dgm:prSet/>
      <dgm:spPr/>
      <dgm:t>
        <a:bodyPr/>
        <a:lstStyle/>
        <a:p>
          <a:r>
            <a:rPr lang="en-US" b="1" i="0" baseline="0"/>
            <a:t>Keep Software Updated</a:t>
          </a:r>
          <a:r>
            <a:rPr lang="en-US" b="0" i="0" baseline="0"/>
            <a:t>:</a:t>
          </a:r>
          <a:endParaRPr lang="en-US"/>
        </a:p>
      </dgm:t>
    </dgm:pt>
    <dgm:pt modelId="{2C5BF235-930C-4317-91D3-F29BDDA77558}" type="parTrans" cxnId="{70894604-B52B-4A19-9A7C-30E9B088DB88}">
      <dgm:prSet/>
      <dgm:spPr/>
      <dgm:t>
        <a:bodyPr/>
        <a:lstStyle/>
        <a:p>
          <a:endParaRPr lang="en-US"/>
        </a:p>
      </dgm:t>
    </dgm:pt>
    <dgm:pt modelId="{9B333F6D-0B9B-4687-9F4F-8F489A6182F4}" type="sibTrans" cxnId="{70894604-B52B-4A19-9A7C-30E9B088DB8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D768051-6F3C-46FB-B94D-6533B0302768}">
      <dgm:prSet/>
      <dgm:spPr/>
      <dgm:t>
        <a:bodyPr/>
        <a:lstStyle/>
        <a:p>
          <a:r>
            <a:rPr lang="en-US" b="0" i="0" baseline="0"/>
            <a:t>Apply security patches promptly, such as Microsoft’s </a:t>
          </a:r>
          <a:r>
            <a:rPr lang="en-US" b="1" i="0" baseline="0"/>
            <a:t>MS17-010</a:t>
          </a:r>
          <a:r>
            <a:rPr lang="en-US" b="0" i="0" baseline="0"/>
            <a:t>, to prevent known exploits.</a:t>
          </a:r>
          <a:endParaRPr lang="en-US"/>
        </a:p>
      </dgm:t>
    </dgm:pt>
    <dgm:pt modelId="{FEB6A207-3F0D-4A95-9F4E-FF7D0EADD872}" type="parTrans" cxnId="{A932A6C6-7EA3-4134-B18D-C1F3D99D9C34}">
      <dgm:prSet/>
      <dgm:spPr/>
      <dgm:t>
        <a:bodyPr/>
        <a:lstStyle/>
        <a:p>
          <a:endParaRPr lang="en-US"/>
        </a:p>
      </dgm:t>
    </dgm:pt>
    <dgm:pt modelId="{A2A919D5-C84D-499B-A4F7-058FD8DEB3E8}" type="sibTrans" cxnId="{A932A6C6-7EA3-4134-B18D-C1F3D99D9C34}">
      <dgm:prSet/>
      <dgm:spPr/>
      <dgm:t>
        <a:bodyPr/>
        <a:lstStyle/>
        <a:p>
          <a:endParaRPr lang="en-US"/>
        </a:p>
      </dgm:t>
    </dgm:pt>
    <dgm:pt modelId="{CFF0117C-A30F-4E9E-9BF0-64A070E104ED}">
      <dgm:prSet/>
      <dgm:spPr/>
      <dgm:t>
        <a:bodyPr/>
        <a:lstStyle/>
        <a:p>
          <a:r>
            <a:rPr lang="en-US" b="1" i="0" baseline="0"/>
            <a:t>Implement Reliable Backups</a:t>
          </a:r>
          <a:r>
            <a:rPr lang="en-US" b="0" i="0" baseline="0"/>
            <a:t>:</a:t>
          </a:r>
          <a:endParaRPr lang="en-US"/>
        </a:p>
      </dgm:t>
    </dgm:pt>
    <dgm:pt modelId="{00BA713D-1BA3-4F42-A721-E5D95C94D650}" type="parTrans" cxnId="{2F0FCB7A-6CD3-4CEB-8B31-8FC62472FE6B}">
      <dgm:prSet/>
      <dgm:spPr/>
      <dgm:t>
        <a:bodyPr/>
        <a:lstStyle/>
        <a:p>
          <a:endParaRPr lang="en-US"/>
        </a:p>
      </dgm:t>
    </dgm:pt>
    <dgm:pt modelId="{E48DA2F5-4C59-4058-B2EB-00589D75AA6B}" type="sibTrans" cxnId="{2F0FCB7A-6CD3-4CEB-8B31-8FC62472FE6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8C1ACE0-B3BA-4F0D-BE5F-7C10E090E505}">
      <dgm:prSet/>
      <dgm:spPr/>
      <dgm:t>
        <a:bodyPr/>
        <a:lstStyle/>
        <a:p>
          <a:r>
            <a:rPr lang="en-US" b="0" i="0" baseline="0"/>
            <a:t>Regularly back up critical data and store it offline or in separate systems to avoid ransomware impact.</a:t>
          </a:r>
          <a:endParaRPr lang="en-US"/>
        </a:p>
      </dgm:t>
    </dgm:pt>
    <dgm:pt modelId="{EB3BF841-3B0A-461E-A70D-133D4430BC24}" type="parTrans" cxnId="{F6A128AD-2382-4F5A-A046-83352EF4958D}">
      <dgm:prSet/>
      <dgm:spPr/>
      <dgm:t>
        <a:bodyPr/>
        <a:lstStyle/>
        <a:p>
          <a:endParaRPr lang="en-US"/>
        </a:p>
      </dgm:t>
    </dgm:pt>
    <dgm:pt modelId="{C9868D49-3984-4123-A60D-BAE385115103}" type="sibTrans" cxnId="{F6A128AD-2382-4F5A-A046-83352EF4958D}">
      <dgm:prSet/>
      <dgm:spPr/>
      <dgm:t>
        <a:bodyPr/>
        <a:lstStyle/>
        <a:p>
          <a:endParaRPr lang="en-US"/>
        </a:p>
      </dgm:t>
    </dgm:pt>
    <dgm:pt modelId="{998B10F8-A6AA-45DC-97E5-66D786B35487}">
      <dgm:prSet/>
      <dgm:spPr/>
      <dgm:t>
        <a:bodyPr/>
        <a:lstStyle/>
        <a:p>
          <a:r>
            <a:rPr lang="en-US" b="1" i="0" baseline="0"/>
            <a:t>Network Segmentation</a:t>
          </a:r>
          <a:r>
            <a:rPr lang="en-US" b="0" i="0" baseline="0"/>
            <a:t>:</a:t>
          </a:r>
          <a:endParaRPr lang="en-US"/>
        </a:p>
      </dgm:t>
    </dgm:pt>
    <dgm:pt modelId="{499014C2-54F0-444F-A574-336E80C44C1F}" type="parTrans" cxnId="{AAE0D9D7-A806-4DB2-9E98-2C7E6D938C77}">
      <dgm:prSet/>
      <dgm:spPr/>
      <dgm:t>
        <a:bodyPr/>
        <a:lstStyle/>
        <a:p>
          <a:endParaRPr lang="en-US"/>
        </a:p>
      </dgm:t>
    </dgm:pt>
    <dgm:pt modelId="{06B99895-3573-4EF4-B3AE-D2567505B260}" type="sibTrans" cxnId="{AAE0D9D7-A806-4DB2-9E98-2C7E6D938C7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E242F57-5BD0-4B09-A21E-D041E56C3FC6}">
      <dgm:prSet/>
      <dgm:spPr/>
      <dgm:t>
        <a:bodyPr/>
        <a:lstStyle/>
        <a:p>
          <a:r>
            <a:rPr lang="en-US" b="0" i="0" baseline="0" dirty="0"/>
            <a:t>Divide networks into smaller sections with limited communication to minimize the spread of attacks.</a:t>
          </a:r>
          <a:endParaRPr lang="en-US" dirty="0"/>
        </a:p>
      </dgm:t>
    </dgm:pt>
    <dgm:pt modelId="{F05E0D51-C3E5-4567-9CBE-C37F8F463F41}" type="parTrans" cxnId="{45D610F0-DAA5-4C3E-80E1-97DD5C6D6098}">
      <dgm:prSet/>
      <dgm:spPr/>
      <dgm:t>
        <a:bodyPr/>
        <a:lstStyle/>
        <a:p>
          <a:endParaRPr lang="en-US"/>
        </a:p>
      </dgm:t>
    </dgm:pt>
    <dgm:pt modelId="{8F44F7BE-3329-4519-A27C-EB57ACB92912}" type="sibTrans" cxnId="{45D610F0-DAA5-4C3E-80E1-97DD5C6D6098}">
      <dgm:prSet/>
      <dgm:spPr/>
      <dgm:t>
        <a:bodyPr/>
        <a:lstStyle/>
        <a:p>
          <a:endParaRPr lang="en-US"/>
        </a:p>
      </dgm:t>
    </dgm:pt>
    <dgm:pt modelId="{BD14A7D4-4B6F-4F25-B666-E6A881A8609A}">
      <dgm:prSet/>
      <dgm:spPr/>
      <dgm:t>
        <a:bodyPr/>
        <a:lstStyle/>
        <a:p>
          <a:r>
            <a:rPr lang="en-US" b="1" i="0" baseline="0"/>
            <a:t>Educate Employees</a:t>
          </a:r>
          <a:r>
            <a:rPr lang="en-US" b="0" i="0" baseline="0"/>
            <a:t>:</a:t>
          </a:r>
          <a:endParaRPr lang="en-US"/>
        </a:p>
      </dgm:t>
    </dgm:pt>
    <dgm:pt modelId="{CA075B2C-6936-4E71-9846-4C31E099EB24}" type="parTrans" cxnId="{284DAE37-CE2F-4E34-A6F5-06C20646679E}">
      <dgm:prSet/>
      <dgm:spPr/>
      <dgm:t>
        <a:bodyPr/>
        <a:lstStyle/>
        <a:p>
          <a:endParaRPr lang="en-US"/>
        </a:p>
      </dgm:t>
    </dgm:pt>
    <dgm:pt modelId="{7EEDDFDA-0319-4058-8665-B9D7199A0E50}" type="sibTrans" cxnId="{284DAE37-CE2F-4E34-A6F5-06C20646679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B10FF02-D616-4EDA-AD6E-28E44E310B03}">
      <dgm:prSet/>
      <dgm:spPr/>
      <dgm:t>
        <a:bodyPr/>
        <a:lstStyle/>
        <a:p>
          <a:r>
            <a:rPr lang="en-US" b="0" i="0" baseline="0"/>
            <a:t>Conduct regular training on recognizing phishing emails and safe internet practices to reduce human error.</a:t>
          </a:r>
          <a:endParaRPr lang="en-US"/>
        </a:p>
      </dgm:t>
    </dgm:pt>
    <dgm:pt modelId="{3D0B88FC-2D78-41D4-9989-5A701A828D56}" type="parTrans" cxnId="{A0B2870E-2317-4E43-8BCD-B56F8AB8ED1F}">
      <dgm:prSet/>
      <dgm:spPr/>
      <dgm:t>
        <a:bodyPr/>
        <a:lstStyle/>
        <a:p>
          <a:endParaRPr lang="en-US"/>
        </a:p>
      </dgm:t>
    </dgm:pt>
    <dgm:pt modelId="{6079B7A5-4E8B-40B8-9FFD-61522FE911F8}" type="sibTrans" cxnId="{A0B2870E-2317-4E43-8BCD-B56F8AB8ED1F}">
      <dgm:prSet/>
      <dgm:spPr/>
      <dgm:t>
        <a:bodyPr/>
        <a:lstStyle/>
        <a:p>
          <a:endParaRPr lang="en-US"/>
        </a:p>
      </dgm:t>
    </dgm:pt>
    <dgm:pt modelId="{46EEACCF-E396-4358-BF1A-049B1BF47AFE}">
      <dgm:prSet/>
      <dgm:spPr/>
      <dgm:t>
        <a:bodyPr/>
        <a:lstStyle/>
        <a:p>
          <a:r>
            <a:rPr lang="en-US" b="1" i="0" baseline="0"/>
            <a:t>Develop Incident Response Plans</a:t>
          </a:r>
          <a:r>
            <a:rPr lang="en-US" b="0" i="0" baseline="0"/>
            <a:t>:</a:t>
          </a:r>
          <a:endParaRPr lang="en-US"/>
        </a:p>
      </dgm:t>
    </dgm:pt>
    <dgm:pt modelId="{1A35B4AA-436E-4C17-BCDB-E0BC7404370F}" type="parTrans" cxnId="{B5327604-CE03-4082-81CC-60C4C91ABA2F}">
      <dgm:prSet/>
      <dgm:spPr/>
      <dgm:t>
        <a:bodyPr/>
        <a:lstStyle/>
        <a:p>
          <a:endParaRPr lang="en-US"/>
        </a:p>
      </dgm:t>
    </dgm:pt>
    <dgm:pt modelId="{201F6FDF-9028-4E83-8E56-C8A37F0D791B}" type="sibTrans" cxnId="{B5327604-CE03-4082-81CC-60C4C91ABA2F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B99FA1B-5CEF-4932-A895-05AA21EEB18A}">
      <dgm:prSet/>
      <dgm:spPr/>
      <dgm:t>
        <a:bodyPr/>
        <a:lstStyle/>
        <a:p>
          <a:r>
            <a:rPr lang="en-US" b="0" i="0" baseline="0" dirty="0"/>
            <a:t>Create and test step-by-step guides to respond to attacks quickly and minimize damage.</a:t>
          </a:r>
          <a:endParaRPr lang="en-US" dirty="0"/>
        </a:p>
      </dgm:t>
    </dgm:pt>
    <dgm:pt modelId="{06B2ED76-24BF-4689-A17B-5999FBF10960}" type="parTrans" cxnId="{032C28A1-AA31-4951-8EB3-CA3FFF631042}">
      <dgm:prSet/>
      <dgm:spPr/>
      <dgm:t>
        <a:bodyPr/>
        <a:lstStyle/>
        <a:p>
          <a:endParaRPr lang="en-US"/>
        </a:p>
      </dgm:t>
    </dgm:pt>
    <dgm:pt modelId="{B8967647-6E48-4E77-9A74-B016AE72C76C}" type="sibTrans" cxnId="{032C28A1-AA31-4951-8EB3-CA3FFF631042}">
      <dgm:prSet/>
      <dgm:spPr/>
      <dgm:t>
        <a:bodyPr/>
        <a:lstStyle/>
        <a:p>
          <a:endParaRPr lang="en-US"/>
        </a:p>
      </dgm:t>
    </dgm:pt>
    <dgm:pt modelId="{52C4DAFA-8C4F-470C-8271-DC1895CE6FE3}">
      <dgm:prSet/>
      <dgm:spPr/>
      <dgm:t>
        <a:bodyPr/>
        <a:lstStyle/>
        <a:p>
          <a:r>
            <a:rPr lang="en-US" b="1" i="0" baseline="0"/>
            <a:t>Collaborate with Cybersecurity Experts</a:t>
          </a:r>
          <a:r>
            <a:rPr lang="en-US" b="0" i="0" baseline="0"/>
            <a:t>:</a:t>
          </a:r>
          <a:endParaRPr lang="en-US"/>
        </a:p>
      </dgm:t>
    </dgm:pt>
    <dgm:pt modelId="{0D7AB40B-E364-4938-BE9F-AC4200055FCB}" type="parTrans" cxnId="{3380D49E-1F98-47AA-BC35-B014FBD2B99C}">
      <dgm:prSet/>
      <dgm:spPr/>
      <dgm:t>
        <a:bodyPr/>
        <a:lstStyle/>
        <a:p>
          <a:endParaRPr lang="en-US"/>
        </a:p>
      </dgm:t>
    </dgm:pt>
    <dgm:pt modelId="{8C036B76-86A5-4ED2-A0DB-074F98AD0C74}" type="sibTrans" cxnId="{3380D49E-1F98-47AA-BC35-B014FBD2B99C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7F883833-33DD-4028-A625-2B4F522C505E}">
      <dgm:prSet/>
      <dgm:spPr/>
      <dgm:t>
        <a:bodyPr/>
        <a:lstStyle/>
        <a:p>
          <a:r>
            <a:rPr lang="en-US" b="0" i="0" baseline="0"/>
            <a:t>Partner with organizations like CISA for threat intelligence and best practices.</a:t>
          </a:r>
          <a:endParaRPr lang="en-US"/>
        </a:p>
      </dgm:t>
    </dgm:pt>
    <dgm:pt modelId="{C5056E79-8947-4E6C-B022-0969476550AE}" type="parTrans" cxnId="{1768B71D-5C72-4C03-B562-7898D5319770}">
      <dgm:prSet/>
      <dgm:spPr/>
      <dgm:t>
        <a:bodyPr/>
        <a:lstStyle/>
        <a:p>
          <a:endParaRPr lang="en-US"/>
        </a:p>
      </dgm:t>
    </dgm:pt>
    <dgm:pt modelId="{3BF5283E-6122-4C00-9298-1055934F3A03}" type="sibTrans" cxnId="{1768B71D-5C72-4C03-B562-7898D5319770}">
      <dgm:prSet/>
      <dgm:spPr/>
      <dgm:t>
        <a:bodyPr/>
        <a:lstStyle/>
        <a:p>
          <a:endParaRPr lang="en-US"/>
        </a:p>
      </dgm:t>
    </dgm:pt>
    <dgm:pt modelId="{123C9FED-E6E9-4399-BC68-6D09AC3C5A63}" type="pres">
      <dgm:prSet presAssocID="{2EA400FA-6D83-400C-BCA0-76F12F9A1DBA}" presName="linearFlow" presStyleCnt="0">
        <dgm:presLayoutVars>
          <dgm:dir/>
          <dgm:animLvl val="lvl"/>
          <dgm:resizeHandles val="exact"/>
        </dgm:presLayoutVars>
      </dgm:prSet>
      <dgm:spPr/>
    </dgm:pt>
    <dgm:pt modelId="{8E211671-22BB-4A74-8B8A-19B89D8DBC58}" type="pres">
      <dgm:prSet presAssocID="{23C654D7-D49D-47FE-9B52-8CE2E8940CBC}" presName="compositeNode" presStyleCnt="0"/>
      <dgm:spPr/>
    </dgm:pt>
    <dgm:pt modelId="{5F19143C-87DF-4E4F-84BA-1E29EE226583}" type="pres">
      <dgm:prSet presAssocID="{23C654D7-D49D-47FE-9B52-8CE2E8940CB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96DB177-51E9-4BFF-847D-364F06037807}" type="pres">
      <dgm:prSet presAssocID="{23C654D7-D49D-47FE-9B52-8CE2E8940CBC}" presName="parSh" presStyleCnt="0"/>
      <dgm:spPr/>
    </dgm:pt>
    <dgm:pt modelId="{CEC79B5D-BE5A-4634-A4F6-0A6E5133EA67}" type="pres">
      <dgm:prSet presAssocID="{23C654D7-D49D-47FE-9B52-8CE2E8940CBC}" presName="lineNode" presStyleLbl="alignAccFollowNode1" presStyleIdx="0" presStyleCnt="18"/>
      <dgm:spPr/>
    </dgm:pt>
    <dgm:pt modelId="{62181BFD-4EC1-406E-A440-39B0A0CCC509}" type="pres">
      <dgm:prSet presAssocID="{23C654D7-D49D-47FE-9B52-8CE2E8940CBC}" presName="lineArrowNode" presStyleLbl="alignAccFollowNode1" presStyleIdx="1" presStyleCnt="18"/>
      <dgm:spPr/>
    </dgm:pt>
    <dgm:pt modelId="{60375521-FC2E-437D-BF7A-15CB3465F0A4}" type="pres">
      <dgm:prSet presAssocID="{9B333F6D-0B9B-4687-9F4F-8F489A6182F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1F827CF-0D96-40B9-ADE3-71284C485F11}" type="pres">
      <dgm:prSet presAssocID="{9B333F6D-0B9B-4687-9F4F-8F489A6182F4}" presName="spacerBetweenCircleAndCallout" presStyleCnt="0">
        <dgm:presLayoutVars/>
      </dgm:prSet>
      <dgm:spPr/>
    </dgm:pt>
    <dgm:pt modelId="{D90DA2F3-A705-4415-9421-33BD57CD7F6A}" type="pres">
      <dgm:prSet presAssocID="{23C654D7-D49D-47FE-9B52-8CE2E8940CBC}" presName="nodeText" presStyleLbl="alignAccFollowNode1" presStyleIdx="2" presStyleCnt="18">
        <dgm:presLayoutVars>
          <dgm:bulletEnabled val="1"/>
        </dgm:presLayoutVars>
      </dgm:prSet>
      <dgm:spPr/>
    </dgm:pt>
    <dgm:pt modelId="{8FC5E316-F0EF-41A2-84B6-396412002B8D}" type="pres">
      <dgm:prSet presAssocID="{9B333F6D-0B9B-4687-9F4F-8F489A6182F4}" presName="sibTransComposite" presStyleCnt="0"/>
      <dgm:spPr/>
    </dgm:pt>
    <dgm:pt modelId="{CB9D4B97-5C7C-48D6-A902-861AD35F5B6D}" type="pres">
      <dgm:prSet presAssocID="{CFF0117C-A30F-4E9E-9BF0-64A070E104ED}" presName="compositeNode" presStyleCnt="0"/>
      <dgm:spPr/>
    </dgm:pt>
    <dgm:pt modelId="{4DF481E9-6786-4339-A47C-05B434EF3C69}" type="pres">
      <dgm:prSet presAssocID="{CFF0117C-A30F-4E9E-9BF0-64A070E104E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8EEB044-641A-4D6D-A5E3-7820ED00BBC2}" type="pres">
      <dgm:prSet presAssocID="{CFF0117C-A30F-4E9E-9BF0-64A070E104ED}" presName="parSh" presStyleCnt="0"/>
      <dgm:spPr/>
    </dgm:pt>
    <dgm:pt modelId="{97B9C493-A916-4832-B68F-54F7F02FEB06}" type="pres">
      <dgm:prSet presAssocID="{CFF0117C-A30F-4E9E-9BF0-64A070E104ED}" presName="lineNode" presStyleLbl="alignAccFollowNode1" presStyleIdx="3" presStyleCnt="18"/>
      <dgm:spPr/>
    </dgm:pt>
    <dgm:pt modelId="{38F26212-2C58-45CA-8B6C-C4A5D0262EDC}" type="pres">
      <dgm:prSet presAssocID="{CFF0117C-A30F-4E9E-9BF0-64A070E104ED}" presName="lineArrowNode" presStyleLbl="alignAccFollowNode1" presStyleIdx="4" presStyleCnt="18"/>
      <dgm:spPr/>
    </dgm:pt>
    <dgm:pt modelId="{44E004D8-63A4-40E9-9B0A-EF91B75AA0FF}" type="pres">
      <dgm:prSet presAssocID="{E48DA2F5-4C59-4058-B2EB-00589D75AA6B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E41B531F-0848-406B-B115-6BDDE23D950B}" type="pres">
      <dgm:prSet presAssocID="{E48DA2F5-4C59-4058-B2EB-00589D75AA6B}" presName="spacerBetweenCircleAndCallout" presStyleCnt="0">
        <dgm:presLayoutVars/>
      </dgm:prSet>
      <dgm:spPr/>
    </dgm:pt>
    <dgm:pt modelId="{E4C80BCC-2166-43CE-A6F2-1C0FB11E0785}" type="pres">
      <dgm:prSet presAssocID="{CFF0117C-A30F-4E9E-9BF0-64A070E104ED}" presName="nodeText" presStyleLbl="alignAccFollowNode1" presStyleIdx="5" presStyleCnt="18">
        <dgm:presLayoutVars>
          <dgm:bulletEnabled val="1"/>
        </dgm:presLayoutVars>
      </dgm:prSet>
      <dgm:spPr/>
    </dgm:pt>
    <dgm:pt modelId="{4A74667E-95C1-4776-9A83-20729C4725BB}" type="pres">
      <dgm:prSet presAssocID="{E48DA2F5-4C59-4058-B2EB-00589D75AA6B}" presName="sibTransComposite" presStyleCnt="0"/>
      <dgm:spPr/>
    </dgm:pt>
    <dgm:pt modelId="{ABC443CE-18F9-4C56-B5A5-B9BA5434718E}" type="pres">
      <dgm:prSet presAssocID="{998B10F8-A6AA-45DC-97E5-66D786B35487}" presName="compositeNode" presStyleCnt="0"/>
      <dgm:spPr/>
    </dgm:pt>
    <dgm:pt modelId="{F86F202C-8721-4DF4-A10B-C498E067FF6C}" type="pres">
      <dgm:prSet presAssocID="{998B10F8-A6AA-45DC-97E5-66D786B3548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4491402-17BF-4203-BA54-54E55FCFFF79}" type="pres">
      <dgm:prSet presAssocID="{998B10F8-A6AA-45DC-97E5-66D786B35487}" presName="parSh" presStyleCnt="0"/>
      <dgm:spPr/>
    </dgm:pt>
    <dgm:pt modelId="{DF212D03-3BFF-4061-A976-2B56EDEDA865}" type="pres">
      <dgm:prSet presAssocID="{998B10F8-A6AA-45DC-97E5-66D786B35487}" presName="lineNode" presStyleLbl="alignAccFollowNode1" presStyleIdx="6" presStyleCnt="18"/>
      <dgm:spPr/>
    </dgm:pt>
    <dgm:pt modelId="{D39F58FD-990B-4719-9020-5F225A33055A}" type="pres">
      <dgm:prSet presAssocID="{998B10F8-A6AA-45DC-97E5-66D786B35487}" presName="lineArrowNode" presStyleLbl="alignAccFollowNode1" presStyleIdx="7" presStyleCnt="18"/>
      <dgm:spPr/>
    </dgm:pt>
    <dgm:pt modelId="{D6074CE3-CE0C-4C91-9314-EDFBB48AA564}" type="pres">
      <dgm:prSet presAssocID="{06B99895-3573-4EF4-B3AE-D2567505B26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C344471-B1CD-4076-B87F-6D7B05D6DF07}" type="pres">
      <dgm:prSet presAssocID="{06B99895-3573-4EF4-B3AE-D2567505B260}" presName="spacerBetweenCircleAndCallout" presStyleCnt="0">
        <dgm:presLayoutVars/>
      </dgm:prSet>
      <dgm:spPr/>
    </dgm:pt>
    <dgm:pt modelId="{72DF8314-2842-443D-B242-41855506BA9A}" type="pres">
      <dgm:prSet presAssocID="{998B10F8-A6AA-45DC-97E5-66D786B35487}" presName="nodeText" presStyleLbl="alignAccFollowNode1" presStyleIdx="8" presStyleCnt="18">
        <dgm:presLayoutVars>
          <dgm:bulletEnabled val="1"/>
        </dgm:presLayoutVars>
      </dgm:prSet>
      <dgm:spPr/>
    </dgm:pt>
    <dgm:pt modelId="{E57E73E3-B22D-4750-936B-00FB269719CC}" type="pres">
      <dgm:prSet presAssocID="{06B99895-3573-4EF4-B3AE-D2567505B260}" presName="sibTransComposite" presStyleCnt="0"/>
      <dgm:spPr/>
    </dgm:pt>
    <dgm:pt modelId="{D71C0F9B-BC50-4007-B376-C44BA44A74C3}" type="pres">
      <dgm:prSet presAssocID="{BD14A7D4-4B6F-4F25-B666-E6A881A8609A}" presName="compositeNode" presStyleCnt="0"/>
      <dgm:spPr/>
    </dgm:pt>
    <dgm:pt modelId="{EA3D97DE-2226-42C1-9178-265DA71F5CFE}" type="pres">
      <dgm:prSet presAssocID="{BD14A7D4-4B6F-4F25-B666-E6A881A8609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989A923-507B-4AB6-81BA-C464AF50E302}" type="pres">
      <dgm:prSet presAssocID="{BD14A7D4-4B6F-4F25-B666-E6A881A8609A}" presName="parSh" presStyleCnt="0"/>
      <dgm:spPr/>
    </dgm:pt>
    <dgm:pt modelId="{CD6F6957-AC91-40CB-BEAE-ED61E3D0C700}" type="pres">
      <dgm:prSet presAssocID="{BD14A7D4-4B6F-4F25-B666-E6A881A8609A}" presName="lineNode" presStyleLbl="alignAccFollowNode1" presStyleIdx="9" presStyleCnt="18"/>
      <dgm:spPr/>
    </dgm:pt>
    <dgm:pt modelId="{76550F40-F25C-4148-AC8A-37E7793B43ED}" type="pres">
      <dgm:prSet presAssocID="{BD14A7D4-4B6F-4F25-B666-E6A881A8609A}" presName="lineArrowNode" presStyleLbl="alignAccFollowNode1" presStyleIdx="10" presStyleCnt="18"/>
      <dgm:spPr/>
    </dgm:pt>
    <dgm:pt modelId="{AA5278BF-FA4B-4FE2-BF19-08ED544BD865}" type="pres">
      <dgm:prSet presAssocID="{7EEDDFDA-0319-4058-8665-B9D7199A0E50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DAFE8E3B-C299-4C14-96E0-A6FBF8C38A6A}" type="pres">
      <dgm:prSet presAssocID="{7EEDDFDA-0319-4058-8665-B9D7199A0E50}" presName="spacerBetweenCircleAndCallout" presStyleCnt="0">
        <dgm:presLayoutVars/>
      </dgm:prSet>
      <dgm:spPr/>
    </dgm:pt>
    <dgm:pt modelId="{F2AAB7A0-B72C-4580-AEFF-14FDF1456401}" type="pres">
      <dgm:prSet presAssocID="{BD14A7D4-4B6F-4F25-B666-E6A881A8609A}" presName="nodeText" presStyleLbl="alignAccFollowNode1" presStyleIdx="11" presStyleCnt="18">
        <dgm:presLayoutVars>
          <dgm:bulletEnabled val="1"/>
        </dgm:presLayoutVars>
      </dgm:prSet>
      <dgm:spPr/>
    </dgm:pt>
    <dgm:pt modelId="{3B0ABA25-1D92-4972-8A38-BE99DE0CD208}" type="pres">
      <dgm:prSet presAssocID="{7EEDDFDA-0319-4058-8665-B9D7199A0E50}" presName="sibTransComposite" presStyleCnt="0"/>
      <dgm:spPr/>
    </dgm:pt>
    <dgm:pt modelId="{75565481-DB4E-437C-87AD-2C402A338B6C}" type="pres">
      <dgm:prSet presAssocID="{46EEACCF-E396-4358-BF1A-049B1BF47AFE}" presName="compositeNode" presStyleCnt="0"/>
      <dgm:spPr/>
    </dgm:pt>
    <dgm:pt modelId="{BD080ADA-18FB-4D41-A3A5-E3DE61B0E083}" type="pres">
      <dgm:prSet presAssocID="{46EEACCF-E396-4358-BF1A-049B1BF47AF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B42D0E-60C0-4125-A416-8B6F78C74136}" type="pres">
      <dgm:prSet presAssocID="{46EEACCF-E396-4358-BF1A-049B1BF47AFE}" presName="parSh" presStyleCnt="0"/>
      <dgm:spPr/>
    </dgm:pt>
    <dgm:pt modelId="{2A887A38-B889-425B-B9D3-DDDE030993CA}" type="pres">
      <dgm:prSet presAssocID="{46EEACCF-E396-4358-BF1A-049B1BF47AFE}" presName="lineNode" presStyleLbl="alignAccFollowNode1" presStyleIdx="12" presStyleCnt="18"/>
      <dgm:spPr/>
    </dgm:pt>
    <dgm:pt modelId="{2699313B-FEFF-4F79-94BD-AFD832B2D05A}" type="pres">
      <dgm:prSet presAssocID="{46EEACCF-E396-4358-BF1A-049B1BF47AFE}" presName="lineArrowNode" presStyleLbl="alignAccFollowNode1" presStyleIdx="13" presStyleCnt="18"/>
      <dgm:spPr/>
    </dgm:pt>
    <dgm:pt modelId="{EFCF6500-5862-45EA-9495-47D9D7E00BDB}" type="pres">
      <dgm:prSet presAssocID="{201F6FDF-9028-4E83-8E56-C8A37F0D791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A25DE4A-7D37-4C77-B842-6BB332ED4675}" type="pres">
      <dgm:prSet presAssocID="{201F6FDF-9028-4E83-8E56-C8A37F0D791B}" presName="spacerBetweenCircleAndCallout" presStyleCnt="0">
        <dgm:presLayoutVars/>
      </dgm:prSet>
      <dgm:spPr/>
    </dgm:pt>
    <dgm:pt modelId="{D3767646-9FB1-40A2-B563-98ACE26D2DEF}" type="pres">
      <dgm:prSet presAssocID="{46EEACCF-E396-4358-BF1A-049B1BF47AFE}" presName="nodeText" presStyleLbl="alignAccFollowNode1" presStyleIdx="14" presStyleCnt="18">
        <dgm:presLayoutVars>
          <dgm:bulletEnabled val="1"/>
        </dgm:presLayoutVars>
      </dgm:prSet>
      <dgm:spPr/>
    </dgm:pt>
    <dgm:pt modelId="{801FB3D5-CFE4-4E20-9AE6-7304AED81392}" type="pres">
      <dgm:prSet presAssocID="{201F6FDF-9028-4E83-8E56-C8A37F0D791B}" presName="sibTransComposite" presStyleCnt="0"/>
      <dgm:spPr/>
    </dgm:pt>
    <dgm:pt modelId="{5A123E68-2554-405A-9D5A-ED1DC22314B4}" type="pres">
      <dgm:prSet presAssocID="{52C4DAFA-8C4F-470C-8271-DC1895CE6FE3}" presName="compositeNode" presStyleCnt="0"/>
      <dgm:spPr/>
    </dgm:pt>
    <dgm:pt modelId="{CBCBD74E-4012-472C-A4FB-62CF5817B75F}" type="pres">
      <dgm:prSet presAssocID="{52C4DAFA-8C4F-470C-8271-DC1895CE6FE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8C2C1FB-A1CC-4BB1-889B-F46BFD556E43}" type="pres">
      <dgm:prSet presAssocID="{52C4DAFA-8C4F-470C-8271-DC1895CE6FE3}" presName="parSh" presStyleCnt="0"/>
      <dgm:spPr/>
    </dgm:pt>
    <dgm:pt modelId="{91B80FDD-46CA-4B86-BA95-595534938FCB}" type="pres">
      <dgm:prSet presAssocID="{52C4DAFA-8C4F-470C-8271-DC1895CE6FE3}" presName="lineNode" presStyleLbl="alignAccFollowNode1" presStyleIdx="15" presStyleCnt="18"/>
      <dgm:spPr/>
    </dgm:pt>
    <dgm:pt modelId="{2CF5D354-5372-4F21-82F2-2A0BEBC8A112}" type="pres">
      <dgm:prSet presAssocID="{52C4DAFA-8C4F-470C-8271-DC1895CE6FE3}" presName="lineArrowNode" presStyleLbl="alignAccFollowNode1" presStyleIdx="16" presStyleCnt="18"/>
      <dgm:spPr/>
    </dgm:pt>
    <dgm:pt modelId="{6E36EE19-C61F-4696-B741-F2A969A878EA}" type="pres">
      <dgm:prSet presAssocID="{8C036B76-86A5-4ED2-A0DB-074F98AD0C74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754F954F-B308-42E6-A814-B2FF11921033}" type="pres">
      <dgm:prSet presAssocID="{8C036B76-86A5-4ED2-A0DB-074F98AD0C74}" presName="spacerBetweenCircleAndCallout" presStyleCnt="0">
        <dgm:presLayoutVars/>
      </dgm:prSet>
      <dgm:spPr/>
    </dgm:pt>
    <dgm:pt modelId="{C9CC1E15-F8B4-400E-8AEF-A01DF96F35FE}" type="pres">
      <dgm:prSet presAssocID="{52C4DAFA-8C4F-470C-8271-DC1895CE6FE3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70894604-B52B-4A19-9A7C-30E9B088DB88}" srcId="{2EA400FA-6D83-400C-BCA0-76F12F9A1DBA}" destId="{23C654D7-D49D-47FE-9B52-8CE2E8940CBC}" srcOrd="0" destOrd="0" parTransId="{2C5BF235-930C-4317-91D3-F29BDDA77558}" sibTransId="{9B333F6D-0B9B-4687-9F4F-8F489A6182F4}"/>
    <dgm:cxn modelId="{B5327604-CE03-4082-81CC-60C4C91ABA2F}" srcId="{2EA400FA-6D83-400C-BCA0-76F12F9A1DBA}" destId="{46EEACCF-E396-4358-BF1A-049B1BF47AFE}" srcOrd="4" destOrd="0" parTransId="{1A35B4AA-436E-4C17-BCDB-E0BC7404370F}" sibTransId="{201F6FDF-9028-4E83-8E56-C8A37F0D791B}"/>
    <dgm:cxn modelId="{0B67280E-7896-4125-BB4F-DFCC02F7806C}" type="presOf" srcId="{2E242F57-5BD0-4B09-A21E-D041E56C3FC6}" destId="{72DF8314-2842-443D-B242-41855506BA9A}" srcOrd="0" destOrd="1" presId="urn:microsoft.com/office/officeart/2016/7/layout/LinearArrowProcessNumbered"/>
    <dgm:cxn modelId="{A0B2870E-2317-4E43-8BCD-B56F8AB8ED1F}" srcId="{BD14A7D4-4B6F-4F25-B666-E6A881A8609A}" destId="{FB10FF02-D616-4EDA-AD6E-28E44E310B03}" srcOrd="0" destOrd="0" parTransId="{3D0B88FC-2D78-41D4-9989-5A701A828D56}" sibTransId="{6079B7A5-4E8B-40B8-9FFD-61522FE911F8}"/>
    <dgm:cxn modelId="{1768B71D-5C72-4C03-B562-7898D5319770}" srcId="{52C4DAFA-8C4F-470C-8271-DC1895CE6FE3}" destId="{7F883833-33DD-4028-A625-2B4F522C505E}" srcOrd="0" destOrd="0" parTransId="{C5056E79-8947-4E6C-B022-0969476550AE}" sibTransId="{3BF5283E-6122-4C00-9298-1055934F3A03}"/>
    <dgm:cxn modelId="{65EDF32B-169C-49EA-9921-230508DA65EA}" type="presOf" srcId="{2EA400FA-6D83-400C-BCA0-76F12F9A1DBA}" destId="{123C9FED-E6E9-4399-BC68-6D09AC3C5A63}" srcOrd="0" destOrd="0" presId="urn:microsoft.com/office/officeart/2016/7/layout/LinearArrowProcessNumbered"/>
    <dgm:cxn modelId="{44CBE02E-A2A3-4D2C-82A5-4E26B2E68B05}" type="presOf" srcId="{46EEACCF-E396-4358-BF1A-049B1BF47AFE}" destId="{D3767646-9FB1-40A2-B563-98ACE26D2DEF}" srcOrd="0" destOrd="0" presId="urn:microsoft.com/office/officeart/2016/7/layout/LinearArrowProcessNumbered"/>
    <dgm:cxn modelId="{4A279430-E884-4A11-AD37-19DD25416DE5}" type="presOf" srcId="{CFF0117C-A30F-4E9E-9BF0-64A070E104ED}" destId="{E4C80BCC-2166-43CE-A6F2-1C0FB11E0785}" srcOrd="0" destOrd="0" presId="urn:microsoft.com/office/officeart/2016/7/layout/LinearArrowProcessNumbered"/>
    <dgm:cxn modelId="{8E0BDD34-07E6-4799-AB67-C2EB593F1C4E}" type="presOf" srcId="{06B99895-3573-4EF4-B3AE-D2567505B260}" destId="{D6074CE3-CE0C-4C91-9314-EDFBB48AA564}" srcOrd="0" destOrd="0" presId="urn:microsoft.com/office/officeart/2016/7/layout/LinearArrowProcessNumbered"/>
    <dgm:cxn modelId="{CD360235-7A2D-46C7-A3A6-DAB986240683}" type="presOf" srcId="{998B10F8-A6AA-45DC-97E5-66D786B35487}" destId="{72DF8314-2842-443D-B242-41855506BA9A}" srcOrd="0" destOrd="0" presId="urn:microsoft.com/office/officeart/2016/7/layout/LinearArrowProcessNumbered"/>
    <dgm:cxn modelId="{64602E36-C410-40DD-A2A6-D60D9B0800E1}" type="presOf" srcId="{BD14A7D4-4B6F-4F25-B666-E6A881A8609A}" destId="{F2AAB7A0-B72C-4580-AEFF-14FDF1456401}" srcOrd="0" destOrd="0" presId="urn:microsoft.com/office/officeart/2016/7/layout/LinearArrowProcessNumbered"/>
    <dgm:cxn modelId="{284DAE37-CE2F-4E34-A6F5-06C20646679E}" srcId="{2EA400FA-6D83-400C-BCA0-76F12F9A1DBA}" destId="{BD14A7D4-4B6F-4F25-B666-E6A881A8609A}" srcOrd="3" destOrd="0" parTransId="{CA075B2C-6936-4E71-9846-4C31E099EB24}" sibTransId="{7EEDDFDA-0319-4058-8665-B9D7199A0E50}"/>
    <dgm:cxn modelId="{5F09BE5C-CBDD-475B-9755-6A0CC9E34764}" type="presOf" srcId="{EB99FA1B-5CEF-4932-A895-05AA21EEB18A}" destId="{D3767646-9FB1-40A2-B563-98ACE26D2DEF}" srcOrd="0" destOrd="1" presId="urn:microsoft.com/office/officeart/2016/7/layout/LinearArrowProcessNumbered"/>
    <dgm:cxn modelId="{45F7FC5E-2939-4919-ABDB-F5E1FBD34D06}" type="presOf" srcId="{23C654D7-D49D-47FE-9B52-8CE2E8940CBC}" destId="{D90DA2F3-A705-4415-9421-33BD57CD7F6A}" srcOrd="0" destOrd="0" presId="urn:microsoft.com/office/officeart/2016/7/layout/LinearArrowProcessNumbered"/>
    <dgm:cxn modelId="{A4B56C69-E3C9-4DEA-9267-8A0EA75D96ED}" type="presOf" srcId="{9B333F6D-0B9B-4687-9F4F-8F489A6182F4}" destId="{60375521-FC2E-437D-BF7A-15CB3465F0A4}" srcOrd="0" destOrd="0" presId="urn:microsoft.com/office/officeart/2016/7/layout/LinearArrowProcessNumbered"/>
    <dgm:cxn modelId="{2F0FCB7A-6CD3-4CEB-8B31-8FC62472FE6B}" srcId="{2EA400FA-6D83-400C-BCA0-76F12F9A1DBA}" destId="{CFF0117C-A30F-4E9E-9BF0-64A070E104ED}" srcOrd="1" destOrd="0" parTransId="{00BA713D-1BA3-4F42-A721-E5D95C94D650}" sibTransId="{E48DA2F5-4C59-4058-B2EB-00589D75AA6B}"/>
    <dgm:cxn modelId="{F9590393-81D5-43A4-9497-FCFB58157991}" type="presOf" srcId="{E48DA2F5-4C59-4058-B2EB-00589D75AA6B}" destId="{44E004D8-63A4-40E9-9B0A-EF91B75AA0FF}" srcOrd="0" destOrd="0" presId="urn:microsoft.com/office/officeart/2016/7/layout/LinearArrowProcessNumbered"/>
    <dgm:cxn modelId="{9659CC95-7F08-4927-A5DA-50C3157990A3}" type="presOf" srcId="{8C036B76-86A5-4ED2-A0DB-074F98AD0C74}" destId="{6E36EE19-C61F-4696-B741-F2A969A878EA}" srcOrd="0" destOrd="0" presId="urn:microsoft.com/office/officeart/2016/7/layout/LinearArrowProcessNumbered"/>
    <dgm:cxn modelId="{3380D49E-1F98-47AA-BC35-B014FBD2B99C}" srcId="{2EA400FA-6D83-400C-BCA0-76F12F9A1DBA}" destId="{52C4DAFA-8C4F-470C-8271-DC1895CE6FE3}" srcOrd="5" destOrd="0" parTransId="{0D7AB40B-E364-4938-BE9F-AC4200055FCB}" sibTransId="{8C036B76-86A5-4ED2-A0DB-074F98AD0C74}"/>
    <dgm:cxn modelId="{032C28A1-AA31-4951-8EB3-CA3FFF631042}" srcId="{46EEACCF-E396-4358-BF1A-049B1BF47AFE}" destId="{EB99FA1B-5CEF-4932-A895-05AA21EEB18A}" srcOrd="0" destOrd="0" parTransId="{06B2ED76-24BF-4689-A17B-5999FBF10960}" sibTransId="{B8967647-6E48-4E77-9A74-B016AE72C76C}"/>
    <dgm:cxn modelId="{F6A128AD-2382-4F5A-A046-83352EF4958D}" srcId="{CFF0117C-A30F-4E9E-9BF0-64A070E104ED}" destId="{68C1ACE0-B3BA-4F0D-BE5F-7C10E090E505}" srcOrd="0" destOrd="0" parTransId="{EB3BF841-3B0A-461E-A70D-133D4430BC24}" sibTransId="{C9868D49-3984-4123-A60D-BAE385115103}"/>
    <dgm:cxn modelId="{5D53B6B2-C129-4710-807A-C59184978F93}" type="presOf" srcId="{52C4DAFA-8C4F-470C-8271-DC1895CE6FE3}" destId="{C9CC1E15-F8B4-400E-8AEF-A01DF96F35FE}" srcOrd="0" destOrd="0" presId="urn:microsoft.com/office/officeart/2016/7/layout/LinearArrowProcessNumbered"/>
    <dgm:cxn modelId="{38BF57B7-51F0-4BB2-B8D3-EB2DE1923841}" type="presOf" srcId="{7EEDDFDA-0319-4058-8665-B9D7199A0E50}" destId="{AA5278BF-FA4B-4FE2-BF19-08ED544BD865}" srcOrd="0" destOrd="0" presId="urn:microsoft.com/office/officeart/2016/7/layout/LinearArrowProcessNumbered"/>
    <dgm:cxn modelId="{2E4FF4C3-B1CB-418B-9FC1-A7D2E28BD0A3}" type="presOf" srcId="{6D768051-6F3C-46FB-B94D-6533B0302768}" destId="{D90DA2F3-A705-4415-9421-33BD57CD7F6A}" srcOrd="0" destOrd="1" presId="urn:microsoft.com/office/officeart/2016/7/layout/LinearArrowProcessNumbered"/>
    <dgm:cxn modelId="{A932A6C6-7EA3-4134-B18D-C1F3D99D9C34}" srcId="{23C654D7-D49D-47FE-9B52-8CE2E8940CBC}" destId="{6D768051-6F3C-46FB-B94D-6533B0302768}" srcOrd="0" destOrd="0" parTransId="{FEB6A207-3F0D-4A95-9F4E-FF7D0EADD872}" sibTransId="{A2A919D5-C84D-499B-A4F7-058FD8DEB3E8}"/>
    <dgm:cxn modelId="{6594ADC8-8B3B-445E-9D65-1AC5D19E31D1}" type="presOf" srcId="{68C1ACE0-B3BA-4F0D-BE5F-7C10E090E505}" destId="{E4C80BCC-2166-43CE-A6F2-1C0FB11E0785}" srcOrd="0" destOrd="1" presId="urn:microsoft.com/office/officeart/2016/7/layout/LinearArrowProcessNumbered"/>
    <dgm:cxn modelId="{7B160ED1-1ED1-4858-A4B9-1F6D1E147F83}" type="presOf" srcId="{7F883833-33DD-4028-A625-2B4F522C505E}" destId="{C9CC1E15-F8B4-400E-8AEF-A01DF96F35FE}" srcOrd="0" destOrd="1" presId="urn:microsoft.com/office/officeart/2016/7/layout/LinearArrowProcessNumbered"/>
    <dgm:cxn modelId="{AAE0D9D7-A806-4DB2-9E98-2C7E6D938C77}" srcId="{2EA400FA-6D83-400C-BCA0-76F12F9A1DBA}" destId="{998B10F8-A6AA-45DC-97E5-66D786B35487}" srcOrd="2" destOrd="0" parTransId="{499014C2-54F0-444F-A574-336E80C44C1F}" sibTransId="{06B99895-3573-4EF4-B3AE-D2567505B260}"/>
    <dgm:cxn modelId="{6CE96EEE-C67A-4008-A392-0B9D01A9ABE2}" type="presOf" srcId="{201F6FDF-9028-4E83-8E56-C8A37F0D791B}" destId="{EFCF6500-5862-45EA-9495-47D9D7E00BDB}" srcOrd="0" destOrd="0" presId="urn:microsoft.com/office/officeart/2016/7/layout/LinearArrowProcessNumbered"/>
    <dgm:cxn modelId="{9FFED1EE-A39F-42C6-930B-63691CB1E39B}" type="presOf" srcId="{FB10FF02-D616-4EDA-AD6E-28E44E310B03}" destId="{F2AAB7A0-B72C-4580-AEFF-14FDF1456401}" srcOrd="0" destOrd="1" presId="urn:microsoft.com/office/officeart/2016/7/layout/LinearArrowProcessNumbered"/>
    <dgm:cxn modelId="{45D610F0-DAA5-4C3E-80E1-97DD5C6D6098}" srcId="{998B10F8-A6AA-45DC-97E5-66D786B35487}" destId="{2E242F57-5BD0-4B09-A21E-D041E56C3FC6}" srcOrd="0" destOrd="0" parTransId="{F05E0D51-C3E5-4567-9CBE-C37F8F463F41}" sibTransId="{8F44F7BE-3329-4519-A27C-EB57ACB92912}"/>
    <dgm:cxn modelId="{897BD09B-6F41-4E01-AB1E-006F31A1671E}" type="presParOf" srcId="{123C9FED-E6E9-4399-BC68-6D09AC3C5A63}" destId="{8E211671-22BB-4A74-8B8A-19B89D8DBC58}" srcOrd="0" destOrd="0" presId="urn:microsoft.com/office/officeart/2016/7/layout/LinearArrowProcessNumbered"/>
    <dgm:cxn modelId="{12FA9CB2-B917-434A-894E-1F924E3F8604}" type="presParOf" srcId="{8E211671-22BB-4A74-8B8A-19B89D8DBC58}" destId="{5F19143C-87DF-4E4F-84BA-1E29EE226583}" srcOrd="0" destOrd="0" presId="urn:microsoft.com/office/officeart/2016/7/layout/LinearArrowProcessNumbered"/>
    <dgm:cxn modelId="{AEB18F24-7310-4634-8B5A-9596A5FCF1BB}" type="presParOf" srcId="{8E211671-22BB-4A74-8B8A-19B89D8DBC58}" destId="{596DB177-51E9-4BFF-847D-364F06037807}" srcOrd="1" destOrd="0" presId="urn:microsoft.com/office/officeart/2016/7/layout/LinearArrowProcessNumbered"/>
    <dgm:cxn modelId="{76DFDEB2-50C5-4D76-9014-429A4F4BB114}" type="presParOf" srcId="{596DB177-51E9-4BFF-847D-364F06037807}" destId="{CEC79B5D-BE5A-4634-A4F6-0A6E5133EA67}" srcOrd="0" destOrd="0" presId="urn:microsoft.com/office/officeart/2016/7/layout/LinearArrowProcessNumbered"/>
    <dgm:cxn modelId="{99598EC7-786F-439E-B2EC-5ECDD1830168}" type="presParOf" srcId="{596DB177-51E9-4BFF-847D-364F06037807}" destId="{62181BFD-4EC1-406E-A440-39B0A0CCC509}" srcOrd="1" destOrd="0" presId="urn:microsoft.com/office/officeart/2016/7/layout/LinearArrowProcessNumbered"/>
    <dgm:cxn modelId="{40C17B0B-4320-4340-89E1-B4146F0B383D}" type="presParOf" srcId="{596DB177-51E9-4BFF-847D-364F06037807}" destId="{60375521-FC2E-437D-BF7A-15CB3465F0A4}" srcOrd="2" destOrd="0" presId="urn:microsoft.com/office/officeart/2016/7/layout/LinearArrowProcessNumbered"/>
    <dgm:cxn modelId="{9B13E885-EC5C-4542-B9CA-A2CD397722C3}" type="presParOf" srcId="{596DB177-51E9-4BFF-847D-364F06037807}" destId="{31F827CF-0D96-40B9-ADE3-71284C485F11}" srcOrd="3" destOrd="0" presId="urn:microsoft.com/office/officeart/2016/7/layout/LinearArrowProcessNumbered"/>
    <dgm:cxn modelId="{BB935B45-EC3E-438D-A1B0-B6B860F90011}" type="presParOf" srcId="{8E211671-22BB-4A74-8B8A-19B89D8DBC58}" destId="{D90DA2F3-A705-4415-9421-33BD57CD7F6A}" srcOrd="2" destOrd="0" presId="urn:microsoft.com/office/officeart/2016/7/layout/LinearArrowProcessNumbered"/>
    <dgm:cxn modelId="{F1F825B7-CE29-434E-95CB-AB3467B35076}" type="presParOf" srcId="{123C9FED-E6E9-4399-BC68-6D09AC3C5A63}" destId="{8FC5E316-F0EF-41A2-84B6-396412002B8D}" srcOrd="1" destOrd="0" presId="urn:microsoft.com/office/officeart/2016/7/layout/LinearArrowProcessNumbered"/>
    <dgm:cxn modelId="{28966B66-F109-4745-BFED-6191DA9BB870}" type="presParOf" srcId="{123C9FED-E6E9-4399-BC68-6D09AC3C5A63}" destId="{CB9D4B97-5C7C-48D6-A902-861AD35F5B6D}" srcOrd="2" destOrd="0" presId="urn:microsoft.com/office/officeart/2016/7/layout/LinearArrowProcessNumbered"/>
    <dgm:cxn modelId="{BC4D356B-7FDB-4343-8A95-AC2373BDEA1A}" type="presParOf" srcId="{CB9D4B97-5C7C-48D6-A902-861AD35F5B6D}" destId="{4DF481E9-6786-4339-A47C-05B434EF3C69}" srcOrd="0" destOrd="0" presId="urn:microsoft.com/office/officeart/2016/7/layout/LinearArrowProcessNumbered"/>
    <dgm:cxn modelId="{83FED9AB-8D29-4527-9B82-8724B75A6FA6}" type="presParOf" srcId="{CB9D4B97-5C7C-48D6-A902-861AD35F5B6D}" destId="{F8EEB044-641A-4D6D-A5E3-7820ED00BBC2}" srcOrd="1" destOrd="0" presId="urn:microsoft.com/office/officeart/2016/7/layout/LinearArrowProcessNumbered"/>
    <dgm:cxn modelId="{3B8B5153-A5FF-4C86-AACF-894C356DF684}" type="presParOf" srcId="{F8EEB044-641A-4D6D-A5E3-7820ED00BBC2}" destId="{97B9C493-A916-4832-B68F-54F7F02FEB06}" srcOrd="0" destOrd="0" presId="urn:microsoft.com/office/officeart/2016/7/layout/LinearArrowProcessNumbered"/>
    <dgm:cxn modelId="{C580F838-38BB-4EFF-8C06-837C13589562}" type="presParOf" srcId="{F8EEB044-641A-4D6D-A5E3-7820ED00BBC2}" destId="{38F26212-2C58-45CA-8B6C-C4A5D0262EDC}" srcOrd="1" destOrd="0" presId="urn:microsoft.com/office/officeart/2016/7/layout/LinearArrowProcessNumbered"/>
    <dgm:cxn modelId="{F242054A-800E-4C16-A6ED-DFFAB5FA5105}" type="presParOf" srcId="{F8EEB044-641A-4D6D-A5E3-7820ED00BBC2}" destId="{44E004D8-63A4-40E9-9B0A-EF91B75AA0FF}" srcOrd="2" destOrd="0" presId="urn:microsoft.com/office/officeart/2016/7/layout/LinearArrowProcessNumbered"/>
    <dgm:cxn modelId="{26FA612C-B594-40FF-895A-9F8E214C2178}" type="presParOf" srcId="{F8EEB044-641A-4D6D-A5E3-7820ED00BBC2}" destId="{E41B531F-0848-406B-B115-6BDDE23D950B}" srcOrd="3" destOrd="0" presId="urn:microsoft.com/office/officeart/2016/7/layout/LinearArrowProcessNumbered"/>
    <dgm:cxn modelId="{A7B6DA71-48B0-4AE6-A91A-513C34378CE6}" type="presParOf" srcId="{CB9D4B97-5C7C-48D6-A902-861AD35F5B6D}" destId="{E4C80BCC-2166-43CE-A6F2-1C0FB11E0785}" srcOrd="2" destOrd="0" presId="urn:microsoft.com/office/officeart/2016/7/layout/LinearArrowProcessNumbered"/>
    <dgm:cxn modelId="{2CC87F64-95BD-45C8-9CDA-DE52CAB940AB}" type="presParOf" srcId="{123C9FED-E6E9-4399-BC68-6D09AC3C5A63}" destId="{4A74667E-95C1-4776-9A83-20729C4725BB}" srcOrd="3" destOrd="0" presId="urn:microsoft.com/office/officeart/2016/7/layout/LinearArrowProcessNumbered"/>
    <dgm:cxn modelId="{09EC38FD-EC78-41B9-BE7F-D12F47A5B4B5}" type="presParOf" srcId="{123C9FED-E6E9-4399-BC68-6D09AC3C5A63}" destId="{ABC443CE-18F9-4C56-B5A5-B9BA5434718E}" srcOrd="4" destOrd="0" presId="urn:microsoft.com/office/officeart/2016/7/layout/LinearArrowProcessNumbered"/>
    <dgm:cxn modelId="{0688E8F2-FED7-452A-8174-E9A00D0A95D5}" type="presParOf" srcId="{ABC443CE-18F9-4C56-B5A5-B9BA5434718E}" destId="{F86F202C-8721-4DF4-A10B-C498E067FF6C}" srcOrd="0" destOrd="0" presId="urn:microsoft.com/office/officeart/2016/7/layout/LinearArrowProcessNumbered"/>
    <dgm:cxn modelId="{8926B5D9-91A4-4F46-995A-CF5248AD9600}" type="presParOf" srcId="{ABC443CE-18F9-4C56-B5A5-B9BA5434718E}" destId="{C4491402-17BF-4203-BA54-54E55FCFFF79}" srcOrd="1" destOrd="0" presId="urn:microsoft.com/office/officeart/2016/7/layout/LinearArrowProcessNumbered"/>
    <dgm:cxn modelId="{A36C56DF-4CBE-4E1E-9455-6D551A3FEE99}" type="presParOf" srcId="{C4491402-17BF-4203-BA54-54E55FCFFF79}" destId="{DF212D03-3BFF-4061-A976-2B56EDEDA865}" srcOrd="0" destOrd="0" presId="urn:microsoft.com/office/officeart/2016/7/layout/LinearArrowProcessNumbered"/>
    <dgm:cxn modelId="{40C5DA35-39C1-4001-BDDD-3649DC15CECA}" type="presParOf" srcId="{C4491402-17BF-4203-BA54-54E55FCFFF79}" destId="{D39F58FD-990B-4719-9020-5F225A33055A}" srcOrd="1" destOrd="0" presId="urn:microsoft.com/office/officeart/2016/7/layout/LinearArrowProcessNumbered"/>
    <dgm:cxn modelId="{23A999AA-DA62-4A53-8694-542F8E72BFDC}" type="presParOf" srcId="{C4491402-17BF-4203-BA54-54E55FCFFF79}" destId="{D6074CE3-CE0C-4C91-9314-EDFBB48AA564}" srcOrd="2" destOrd="0" presId="urn:microsoft.com/office/officeart/2016/7/layout/LinearArrowProcessNumbered"/>
    <dgm:cxn modelId="{53AB3D06-FEFA-4ABA-9C3E-24248CBC3A68}" type="presParOf" srcId="{C4491402-17BF-4203-BA54-54E55FCFFF79}" destId="{2C344471-B1CD-4076-B87F-6D7B05D6DF07}" srcOrd="3" destOrd="0" presId="urn:microsoft.com/office/officeart/2016/7/layout/LinearArrowProcessNumbered"/>
    <dgm:cxn modelId="{67DCEAF7-51CC-4103-B811-95E3128F807F}" type="presParOf" srcId="{ABC443CE-18F9-4C56-B5A5-B9BA5434718E}" destId="{72DF8314-2842-443D-B242-41855506BA9A}" srcOrd="2" destOrd="0" presId="urn:microsoft.com/office/officeart/2016/7/layout/LinearArrowProcessNumbered"/>
    <dgm:cxn modelId="{D41865D5-2C2C-44EB-86A2-4E8E834BB615}" type="presParOf" srcId="{123C9FED-E6E9-4399-BC68-6D09AC3C5A63}" destId="{E57E73E3-B22D-4750-936B-00FB269719CC}" srcOrd="5" destOrd="0" presId="urn:microsoft.com/office/officeart/2016/7/layout/LinearArrowProcessNumbered"/>
    <dgm:cxn modelId="{DFFB4230-F4B3-4681-BC11-BE4FF2F9E3C4}" type="presParOf" srcId="{123C9FED-E6E9-4399-BC68-6D09AC3C5A63}" destId="{D71C0F9B-BC50-4007-B376-C44BA44A74C3}" srcOrd="6" destOrd="0" presId="urn:microsoft.com/office/officeart/2016/7/layout/LinearArrowProcessNumbered"/>
    <dgm:cxn modelId="{3DB06042-F869-4A5C-A538-EF108CC64540}" type="presParOf" srcId="{D71C0F9B-BC50-4007-B376-C44BA44A74C3}" destId="{EA3D97DE-2226-42C1-9178-265DA71F5CFE}" srcOrd="0" destOrd="0" presId="urn:microsoft.com/office/officeart/2016/7/layout/LinearArrowProcessNumbered"/>
    <dgm:cxn modelId="{053245F1-3FC7-4F30-A294-AA7028209738}" type="presParOf" srcId="{D71C0F9B-BC50-4007-B376-C44BA44A74C3}" destId="{7989A923-507B-4AB6-81BA-C464AF50E302}" srcOrd="1" destOrd="0" presId="urn:microsoft.com/office/officeart/2016/7/layout/LinearArrowProcessNumbered"/>
    <dgm:cxn modelId="{8A8FB50F-6915-4CB9-A9BB-21618CA2E595}" type="presParOf" srcId="{7989A923-507B-4AB6-81BA-C464AF50E302}" destId="{CD6F6957-AC91-40CB-BEAE-ED61E3D0C700}" srcOrd="0" destOrd="0" presId="urn:microsoft.com/office/officeart/2016/7/layout/LinearArrowProcessNumbered"/>
    <dgm:cxn modelId="{F6195E3D-8744-444A-9F0E-2B8383D14D87}" type="presParOf" srcId="{7989A923-507B-4AB6-81BA-C464AF50E302}" destId="{76550F40-F25C-4148-AC8A-37E7793B43ED}" srcOrd="1" destOrd="0" presId="urn:microsoft.com/office/officeart/2016/7/layout/LinearArrowProcessNumbered"/>
    <dgm:cxn modelId="{06072ADA-1957-48CA-BA18-F9D1625AB9C0}" type="presParOf" srcId="{7989A923-507B-4AB6-81BA-C464AF50E302}" destId="{AA5278BF-FA4B-4FE2-BF19-08ED544BD865}" srcOrd="2" destOrd="0" presId="urn:microsoft.com/office/officeart/2016/7/layout/LinearArrowProcessNumbered"/>
    <dgm:cxn modelId="{47CA9200-7BEF-4726-953B-CB9D581D503B}" type="presParOf" srcId="{7989A923-507B-4AB6-81BA-C464AF50E302}" destId="{DAFE8E3B-C299-4C14-96E0-A6FBF8C38A6A}" srcOrd="3" destOrd="0" presId="urn:microsoft.com/office/officeart/2016/7/layout/LinearArrowProcessNumbered"/>
    <dgm:cxn modelId="{BCA31E9B-E19F-46DD-B813-8C73FCB49E2A}" type="presParOf" srcId="{D71C0F9B-BC50-4007-B376-C44BA44A74C3}" destId="{F2AAB7A0-B72C-4580-AEFF-14FDF1456401}" srcOrd="2" destOrd="0" presId="urn:microsoft.com/office/officeart/2016/7/layout/LinearArrowProcessNumbered"/>
    <dgm:cxn modelId="{8F225C32-02B4-427F-ADF9-7BE2AEE54A68}" type="presParOf" srcId="{123C9FED-E6E9-4399-BC68-6D09AC3C5A63}" destId="{3B0ABA25-1D92-4972-8A38-BE99DE0CD208}" srcOrd="7" destOrd="0" presId="urn:microsoft.com/office/officeart/2016/7/layout/LinearArrowProcessNumbered"/>
    <dgm:cxn modelId="{A2D75880-C559-460B-87C0-57AE4ACBA206}" type="presParOf" srcId="{123C9FED-E6E9-4399-BC68-6D09AC3C5A63}" destId="{75565481-DB4E-437C-87AD-2C402A338B6C}" srcOrd="8" destOrd="0" presId="urn:microsoft.com/office/officeart/2016/7/layout/LinearArrowProcessNumbered"/>
    <dgm:cxn modelId="{312B7FE3-662A-4FFB-85F5-1C8FB7DC19FC}" type="presParOf" srcId="{75565481-DB4E-437C-87AD-2C402A338B6C}" destId="{BD080ADA-18FB-4D41-A3A5-E3DE61B0E083}" srcOrd="0" destOrd="0" presId="urn:microsoft.com/office/officeart/2016/7/layout/LinearArrowProcessNumbered"/>
    <dgm:cxn modelId="{796A5C32-59B7-4EA7-BD45-B64C995F10A3}" type="presParOf" srcId="{75565481-DB4E-437C-87AD-2C402A338B6C}" destId="{E8B42D0E-60C0-4125-A416-8B6F78C74136}" srcOrd="1" destOrd="0" presId="urn:microsoft.com/office/officeart/2016/7/layout/LinearArrowProcessNumbered"/>
    <dgm:cxn modelId="{18A2A283-F0B6-4707-8EDD-850796C4598E}" type="presParOf" srcId="{E8B42D0E-60C0-4125-A416-8B6F78C74136}" destId="{2A887A38-B889-425B-B9D3-DDDE030993CA}" srcOrd="0" destOrd="0" presId="urn:microsoft.com/office/officeart/2016/7/layout/LinearArrowProcessNumbered"/>
    <dgm:cxn modelId="{3ECA4919-D01E-41B1-85FF-E2079FCF0446}" type="presParOf" srcId="{E8B42D0E-60C0-4125-A416-8B6F78C74136}" destId="{2699313B-FEFF-4F79-94BD-AFD832B2D05A}" srcOrd="1" destOrd="0" presId="urn:microsoft.com/office/officeart/2016/7/layout/LinearArrowProcessNumbered"/>
    <dgm:cxn modelId="{43EDFD64-1F2A-444E-80C2-CAECD3D9540A}" type="presParOf" srcId="{E8B42D0E-60C0-4125-A416-8B6F78C74136}" destId="{EFCF6500-5862-45EA-9495-47D9D7E00BDB}" srcOrd="2" destOrd="0" presId="urn:microsoft.com/office/officeart/2016/7/layout/LinearArrowProcessNumbered"/>
    <dgm:cxn modelId="{6BE6C3B2-9971-44A0-80CD-E6A9931EB969}" type="presParOf" srcId="{E8B42D0E-60C0-4125-A416-8B6F78C74136}" destId="{DA25DE4A-7D37-4C77-B842-6BB332ED4675}" srcOrd="3" destOrd="0" presId="urn:microsoft.com/office/officeart/2016/7/layout/LinearArrowProcessNumbered"/>
    <dgm:cxn modelId="{FA43E300-229C-4A43-8E48-3F4815160775}" type="presParOf" srcId="{75565481-DB4E-437C-87AD-2C402A338B6C}" destId="{D3767646-9FB1-40A2-B563-98ACE26D2DEF}" srcOrd="2" destOrd="0" presId="urn:microsoft.com/office/officeart/2016/7/layout/LinearArrowProcessNumbered"/>
    <dgm:cxn modelId="{8A1BD95F-BF95-42A4-90EA-FA9AF0E5D1B7}" type="presParOf" srcId="{123C9FED-E6E9-4399-BC68-6D09AC3C5A63}" destId="{801FB3D5-CFE4-4E20-9AE6-7304AED81392}" srcOrd="9" destOrd="0" presId="urn:microsoft.com/office/officeart/2016/7/layout/LinearArrowProcessNumbered"/>
    <dgm:cxn modelId="{1E70082C-F610-4FEA-B0CA-B48E2639D7E1}" type="presParOf" srcId="{123C9FED-E6E9-4399-BC68-6D09AC3C5A63}" destId="{5A123E68-2554-405A-9D5A-ED1DC22314B4}" srcOrd="10" destOrd="0" presId="urn:microsoft.com/office/officeart/2016/7/layout/LinearArrowProcessNumbered"/>
    <dgm:cxn modelId="{F75CCE7A-5F5D-4682-97C8-0FE898EA0422}" type="presParOf" srcId="{5A123E68-2554-405A-9D5A-ED1DC22314B4}" destId="{CBCBD74E-4012-472C-A4FB-62CF5817B75F}" srcOrd="0" destOrd="0" presId="urn:microsoft.com/office/officeart/2016/7/layout/LinearArrowProcessNumbered"/>
    <dgm:cxn modelId="{63409525-726D-4827-9CE8-FB1D9CFD8459}" type="presParOf" srcId="{5A123E68-2554-405A-9D5A-ED1DC22314B4}" destId="{A8C2C1FB-A1CC-4BB1-889B-F46BFD556E43}" srcOrd="1" destOrd="0" presId="urn:microsoft.com/office/officeart/2016/7/layout/LinearArrowProcessNumbered"/>
    <dgm:cxn modelId="{FCD58D64-0F71-4769-8CC3-6DDA4EE16B52}" type="presParOf" srcId="{A8C2C1FB-A1CC-4BB1-889B-F46BFD556E43}" destId="{91B80FDD-46CA-4B86-BA95-595534938FCB}" srcOrd="0" destOrd="0" presId="urn:microsoft.com/office/officeart/2016/7/layout/LinearArrowProcessNumbered"/>
    <dgm:cxn modelId="{72C4B37E-FC54-4C96-BD5F-D5F405328353}" type="presParOf" srcId="{A8C2C1FB-A1CC-4BB1-889B-F46BFD556E43}" destId="{2CF5D354-5372-4F21-82F2-2A0BEBC8A112}" srcOrd="1" destOrd="0" presId="urn:microsoft.com/office/officeart/2016/7/layout/LinearArrowProcessNumbered"/>
    <dgm:cxn modelId="{3FAB66F5-FFA2-481D-96FB-2ED82B37FD8D}" type="presParOf" srcId="{A8C2C1FB-A1CC-4BB1-889B-F46BFD556E43}" destId="{6E36EE19-C61F-4696-B741-F2A969A878EA}" srcOrd="2" destOrd="0" presId="urn:microsoft.com/office/officeart/2016/7/layout/LinearArrowProcessNumbered"/>
    <dgm:cxn modelId="{6E2E5EB7-0BCD-47D4-A11D-C7A65B55E209}" type="presParOf" srcId="{A8C2C1FB-A1CC-4BB1-889B-F46BFD556E43}" destId="{754F954F-B308-42E6-A814-B2FF11921033}" srcOrd="3" destOrd="0" presId="urn:microsoft.com/office/officeart/2016/7/layout/LinearArrowProcessNumbered"/>
    <dgm:cxn modelId="{9852EA69-DF36-476F-82A8-985DB47D6880}" type="presParOf" srcId="{5A123E68-2554-405A-9D5A-ED1DC22314B4}" destId="{C9CC1E15-F8B4-400E-8AEF-A01DF96F35F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EDBE8-AAD7-4D8A-8616-9177957E32CD}">
      <dsp:nvSpPr>
        <dsp:cNvPr id="0" name=""/>
        <dsp:cNvSpPr/>
      </dsp:nvSpPr>
      <dsp:spPr>
        <a:xfrm rot="5400000">
          <a:off x="-850217" y="1690912"/>
          <a:ext cx="1886762" cy="1820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1BAE2-D478-422B-8C03-9006B91D9858}">
      <dsp:nvSpPr>
        <dsp:cNvPr id="0" name=""/>
        <dsp:cNvSpPr/>
      </dsp:nvSpPr>
      <dsp:spPr>
        <a:xfrm>
          <a:off x="2134" y="2725323"/>
          <a:ext cx="2275741" cy="628920"/>
        </a:xfrm>
        <a:prstGeom prst="homePlate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Mar. 2017</a:t>
          </a:r>
        </a:p>
      </dsp:txBody>
      <dsp:txXfrm>
        <a:off x="2134" y="2725323"/>
        <a:ext cx="2197126" cy="628920"/>
      </dsp:txXfrm>
    </dsp:sp>
    <dsp:sp modelId="{24AD2219-A820-45E9-8640-DA2D6343B8B8}">
      <dsp:nvSpPr>
        <dsp:cNvPr id="0" name=""/>
        <dsp:cNvSpPr/>
      </dsp:nvSpPr>
      <dsp:spPr>
        <a:xfrm>
          <a:off x="184193" y="947796"/>
          <a:ext cx="1847902" cy="1668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Microsoft discovered a vulnerability in the SMB protocol and released the critical update MS17-010.</a:t>
          </a:r>
        </a:p>
      </dsp:txBody>
      <dsp:txXfrm>
        <a:off x="184193" y="947796"/>
        <a:ext cx="1847902" cy="1668291"/>
      </dsp:txXfrm>
    </dsp:sp>
    <dsp:sp modelId="{39258A78-2BA8-4A7F-8CE0-0ABFCD625362}">
      <dsp:nvSpPr>
        <dsp:cNvPr id="0" name=""/>
        <dsp:cNvSpPr/>
      </dsp:nvSpPr>
      <dsp:spPr>
        <a:xfrm rot="5400000">
          <a:off x="1311737" y="1690912"/>
          <a:ext cx="1886762" cy="1820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44731-46B1-4308-A9E8-74B142FDDA5B}">
      <dsp:nvSpPr>
        <dsp:cNvPr id="0" name=""/>
        <dsp:cNvSpPr/>
      </dsp:nvSpPr>
      <dsp:spPr>
        <a:xfrm>
          <a:off x="2164088" y="2725323"/>
          <a:ext cx="2275741" cy="628920"/>
        </a:xfrm>
        <a:prstGeom prst="chevron">
          <a:avLst>
            <a:gd name="adj" fmla="val 25000"/>
          </a:avLst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Apr. 2017</a:t>
          </a:r>
        </a:p>
      </dsp:txBody>
      <dsp:txXfrm>
        <a:off x="2321318" y="2725323"/>
        <a:ext cx="1961281" cy="628920"/>
      </dsp:txXfrm>
    </dsp:sp>
    <dsp:sp modelId="{82965910-213E-49DA-B856-803545799123}">
      <dsp:nvSpPr>
        <dsp:cNvPr id="0" name=""/>
        <dsp:cNvSpPr/>
      </dsp:nvSpPr>
      <dsp:spPr>
        <a:xfrm>
          <a:off x="2346148" y="947796"/>
          <a:ext cx="1847902" cy="1668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hacker group, The Shadow Brokers, leaked </a:t>
          </a:r>
          <a:r>
            <a:rPr lang="en-US" sz="1400" kern="1200" dirty="0" err="1"/>
            <a:t>EternalBlue</a:t>
          </a:r>
          <a:r>
            <a:rPr lang="en-US" sz="1400" kern="1200" dirty="0"/>
            <a:t>, a tool designed to exploit the SMB flaw.</a:t>
          </a:r>
        </a:p>
      </dsp:txBody>
      <dsp:txXfrm>
        <a:off x="2346148" y="947796"/>
        <a:ext cx="1847902" cy="1668291"/>
      </dsp:txXfrm>
    </dsp:sp>
    <dsp:sp modelId="{67F96A5E-0214-498C-97DC-29478DF1E722}">
      <dsp:nvSpPr>
        <dsp:cNvPr id="0" name=""/>
        <dsp:cNvSpPr/>
      </dsp:nvSpPr>
      <dsp:spPr>
        <a:xfrm rot="5400000">
          <a:off x="3473692" y="1690912"/>
          <a:ext cx="1886762" cy="1820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7A3B2-D929-4652-82EE-67CC6D9F1BF7}">
      <dsp:nvSpPr>
        <dsp:cNvPr id="0" name=""/>
        <dsp:cNvSpPr/>
      </dsp:nvSpPr>
      <dsp:spPr>
        <a:xfrm>
          <a:off x="4326043" y="2725323"/>
          <a:ext cx="2275741" cy="628920"/>
        </a:xfrm>
        <a:prstGeom prst="chevron">
          <a:avLst>
            <a:gd name="adj" fmla="val 25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12 May 2017</a:t>
          </a:r>
        </a:p>
      </dsp:txBody>
      <dsp:txXfrm>
        <a:off x="4483273" y="2725323"/>
        <a:ext cx="1961281" cy="628920"/>
      </dsp:txXfrm>
    </dsp:sp>
    <dsp:sp modelId="{92DAF406-6B3D-4CB2-B608-56F800BA2CD3}">
      <dsp:nvSpPr>
        <dsp:cNvPr id="0" name=""/>
        <dsp:cNvSpPr/>
      </dsp:nvSpPr>
      <dsp:spPr>
        <a:xfrm>
          <a:off x="4508102" y="947796"/>
          <a:ext cx="1847902" cy="1252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WannaCry ransomware began spreading worldwide, locking systems and demanding payment in Bitcoin.</a:t>
          </a:r>
        </a:p>
      </dsp:txBody>
      <dsp:txXfrm>
        <a:off x="4508102" y="947796"/>
        <a:ext cx="1847902" cy="1252990"/>
      </dsp:txXfrm>
    </dsp:sp>
    <dsp:sp modelId="{EB2B49D4-FF2F-41AF-9C40-7B7D2A67BEF3}">
      <dsp:nvSpPr>
        <dsp:cNvPr id="0" name=""/>
        <dsp:cNvSpPr/>
      </dsp:nvSpPr>
      <dsp:spPr>
        <a:xfrm rot="5400000">
          <a:off x="5635646" y="1690912"/>
          <a:ext cx="1886762" cy="1820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79F3E-22DF-4BBE-BD0E-86D7C551DC2E}">
      <dsp:nvSpPr>
        <dsp:cNvPr id="0" name=""/>
        <dsp:cNvSpPr/>
      </dsp:nvSpPr>
      <dsp:spPr>
        <a:xfrm>
          <a:off x="6487998" y="2725323"/>
          <a:ext cx="2275741" cy="628920"/>
        </a:xfrm>
        <a:prstGeom prst="chevron">
          <a:avLst>
            <a:gd name="adj" fmla="val 25000"/>
          </a:avLst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13 May 2017</a:t>
          </a:r>
        </a:p>
      </dsp:txBody>
      <dsp:txXfrm>
        <a:off x="6645228" y="2725323"/>
        <a:ext cx="1961281" cy="628920"/>
      </dsp:txXfrm>
    </dsp:sp>
    <dsp:sp modelId="{8F234133-9962-4AC0-BB81-81F215448519}">
      <dsp:nvSpPr>
        <dsp:cNvPr id="0" name=""/>
        <dsp:cNvSpPr/>
      </dsp:nvSpPr>
      <dsp:spPr>
        <a:xfrm>
          <a:off x="6670057" y="947796"/>
          <a:ext cx="1847902" cy="1252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Microsoft released emergency patches for unsupported systems (Windows XP, 8, and Server 2003).</a:t>
          </a:r>
        </a:p>
      </dsp:txBody>
      <dsp:txXfrm>
        <a:off x="6670057" y="947796"/>
        <a:ext cx="1847902" cy="1252990"/>
      </dsp:txXfrm>
    </dsp:sp>
    <dsp:sp modelId="{440C709A-3449-4891-8A99-2B2FF1BC52A4}">
      <dsp:nvSpPr>
        <dsp:cNvPr id="0" name=""/>
        <dsp:cNvSpPr/>
      </dsp:nvSpPr>
      <dsp:spPr>
        <a:xfrm rot="5400000">
          <a:off x="7797601" y="1690912"/>
          <a:ext cx="1886762" cy="1820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3FE7C-D135-4116-9495-BBB48C9201B3}">
      <dsp:nvSpPr>
        <dsp:cNvPr id="0" name=""/>
        <dsp:cNvSpPr/>
      </dsp:nvSpPr>
      <dsp:spPr>
        <a:xfrm>
          <a:off x="8649952" y="2725323"/>
          <a:ext cx="2275741" cy="628920"/>
        </a:xfrm>
        <a:prstGeom prst="chevron">
          <a:avLst>
            <a:gd name="adj" fmla="val 25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14 May 2017</a:t>
          </a:r>
        </a:p>
      </dsp:txBody>
      <dsp:txXfrm>
        <a:off x="8807182" y="2725323"/>
        <a:ext cx="1961281" cy="628920"/>
      </dsp:txXfrm>
    </dsp:sp>
    <dsp:sp modelId="{9F0B6B4D-D534-420C-8BCF-8B667CBF3547}">
      <dsp:nvSpPr>
        <dsp:cNvPr id="0" name=""/>
        <dsp:cNvSpPr/>
      </dsp:nvSpPr>
      <dsp:spPr>
        <a:xfrm>
          <a:off x="8832012" y="947796"/>
          <a:ext cx="1847902" cy="1252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CISA issued an alert urging organizations to patch systems and disable SMBv1.</a:t>
          </a:r>
        </a:p>
      </dsp:txBody>
      <dsp:txXfrm>
        <a:off x="8832012" y="947796"/>
        <a:ext cx="1847902" cy="1252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9C8D9-5829-40F9-9758-BEFDB5E776DF}">
      <dsp:nvSpPr>
        <dsp:cNvPr id="0" name=""/>
        <dsp:cNvSpPr/>
      </dsp:nvSpPr>
      <dsp:spPr>
        <a:xfrm>
          <a:off x="189082" y="8195"/>
          <a:ext cx="1323913" cy="1323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33521-2CB4-4318-80CB-CC24E06EFF8D}">
      <dsp:nvSpPr>
        <dsp:cNvPr id="0" name=""/>
        <dsp:cNvSpPr/>
      </dsp:nvSpPr>
      <dsp:spPr>
        <a:xfrm>
          <a:off x="467104" y="286217"/>
          <a:ext cx="767869" cy="76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07C5B-5543-4CB3-8331-6CCB5BB0ECAC}">
      <dsp:nvSpPr>
        <dsp:cNvPr id="0" name=""/>
        <dsp:cNvSpPr/>
      </dsp:nvSpPr>
      <dsp:spPr>
        <a:xfrm>
          <a:off x="1796691" y="8195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Exploited the </a:t>
          </a:r>
          <a:r>
            <a:rPr lang="en-US" sz="2100" b="1" kern="1200"/>
            <a:t>MS17-010 vulnerability</a:t>
          </a:r>
          <a:r>
            <a:rPr lang="en-US" sz="2100" kern="1200"/>
            <a:t> in the SMB protocol of Microsoft Windows.</a:t>
          </a:r>
        </a:p>
      </dsp:txBody>
      <dsp:txXfrm>
        <a:off x="1796691" y="8195"/>
        <a:ext cx="3120653" cy="1323913"/>
      </dsp:txXfrm>
    </dsp:sp>
    <dsp:sp modelId="{5B6B42D4-8D73-4FB2-9CC4-7741453CB4D2}">
      <dsp:nvSpPr>
        <dsp:cNvPr id="0" name=""/>
        <dsp:cNvSpPr/>
      </dsp:nvSpPr>
      <dsp:spPr>
        <a:xfrm>
          <a:off x="5461095" y="8195"/>
          <a:ext cx="1323913" cy="1323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5D8F1-699F-4E13-8320-E10C629E6314}">
      <dsp:nvSpPr>
        <dsp:cNvPr id="0" name=""/>
        <dsp:cNvSpPr/>
      </dsp:nvSpPr>
      <dsp:spPr>
        <a:xfrm>
          <a:off x="5739116" y="286217"/>
          <a:ext cx="767869" cy="76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2AE3A-A136-46FD-821E-7548D91CDCC8}">
      <dsp:nvSpPr>
        <dsp:cNvPr id="0" name=""/>
        <dsp:cNvSpPr/>
      </dsp:nvSpPr>
      <dsp:spPr>
        <a:xfrm>
          <a:off x="7068704" y="8195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Used the </a:t>
          </a:r>
          <a:r>
            <a:rPr lang="en-US" sz="2100" b="1" kern="1200"/>
            <a:t>EternalBlue exploit</a:t>
          </a:r>
          <a:r>
            <a:rPr lang="en-US" sz="2100" kern="1200"/>
            <a:t>, a leaked NSA tool, to gain unauthorized access to systems.</a:t>
          </a:r>
        </a:p>
      </dsp:txBody>
      <dsp:txXfrm>
        <a:off x="7068704" y="8195"/>
        <a:ext cx="3120653" cy="1323913"/>
      </dsp:txXfrm>
    </dsp:sp>
    <dsp:sp modelId="{F4C21D15-AF8B-4745-95A2-6130D1B7F530}">
      <dsp:nvSpPr>
        <dsp:cNvPr id="0" name=""/>
        <dsp:cNvSpPr/>
      </dsp:nvSpPr>
      <dsp:spPr>
        <a:xfrm>
          <a:off x="189082" y="1877792"/>
          <a:ext cx="1323913" cy="1323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2539B-4597-4DA9-AF29-C528CF483B6F}">
      <dsp:nvSpPr>
        <dsp:cNvPr id="0" name=""/>
        <dsp:cNvSpPr/>
      </dsp:nvSpPr>
      <dsp:spPr>
        <a:xfrm>
          <a:off x="467104" y="2155814"/>
          <a:ext cx="767869" cy="76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082D1-6BD1-4B54-BA92-D1B1259BC196}">
      <dsp:nvSpPr>
        <dsp:cNvPr id="0" name=""/>
        <dsp:cNvSpPr/>
      </dsp:nvSpPr>
      <dsp:spPr>
        <a:xfrm>
          <a:off x="1796691" y="1877792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Leveraged </a:t>
          </a:r>
          <a:r>
            <a:rPr lang="en-US" sz="2100" b="1" kern="1200"/>
            <a:t>DoublePulsar</a:t>
          </a:r>
          <a:r>
            <a:rPr lang="en-US" sz="2100" kern="1200"/>
            <a:t> backdoor to install ransomware undetected.</a:t>
          </a:r>
        </a:p>
      </dsp:txBody>
      <dsp:txXfrm>
        <a:off x="1796691" y="1877792"/>
        <a:ext cx="3120653" cy="1323913"/>
      </dsp:txXfrm>
    </dsp:sp>
    <dsp:sp modelId="{CFBE00E1-32DC-4927-9786-C70399A4666B}">
      <dsp:nvSpPr>
        <dsp:cNvPr id="0" name=""/>
        <dsp:cNvSpPr/>
      </dsp:nvSpPr>
      <dsp:spPr>
        <a:xfrm>
          <a:off x="5461095" y="1877792"/>
          <a:ext cx="1323913" cy="1323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D8537-1120-4554-94B8-B751274EF1AD}">
      <dsp:nvSpPr>
        <dsp:cNvPr id="0" name=""/>
        <dsp:cNvSpPr/>
      </dsp:nvSpPr>
      <dsp:spPr>
        <a:xfrm>
          <a:off x="5739116" y="2155814"/>
          <a:ext cx="767869" cy="76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C4AC0-99C4-4158-8E12-E1DC5228491B}">
      <dsp:nvSpPr>
        <dsp:cNvPr id="0" name=""/>
        <dsp:cNvSpPr/>
      </dsp:nvSpPr>
      <dsp:spPr>
        <a:xfrm>
          <a:off x="7068704" y="1877792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Spread like a worm, infecting networks without user interaction.</a:t>
          </a:r>
        </a:p>
      </dsp:txBody>
      <dsp:txXfrm>
        <a:off x="7068704" y="1877792"/>
        <a:ext cx="3120653" cy="1323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17745-909E-485C-91D4-C68F29538FD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485CC-F3F9-4550-8F2C-506BB88A1F2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EF9E5-0810-48D3-B519-C36795EA69E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Unpatched Systems</a:t>
          </a:r>
          <a:r>
            <a:rPr lang="en-US" sz="2500" b="0" i="0" kern="1200" baseline="0"/>
            <a:t>: Many organizations failed to apply Microsoft’s critical security update (MS17-010).</a:t>
          </a:r>
          <a:endParaRPr lang="en-US" sz="2500" kern="1200"/>
        </a:p>
      </dsp:txBody>
      <dsp:txXfrm>
        <a:off x="1435590" y="531"/>
        <a:ext cx="9080009" cy="1242935"/>
      </dsp:txXfrm>
    </dsp:sp>
    <dsp:sp modelId="{3BA31751-3EB9-487C-B8C2-783D9F25258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2E8DC-80DE-4689-8431-34B3249ACDB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9026B-12CE-4693-829E-AA68C59E660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Outdated Software</a:t>
          </a:r>
          <a:r>
            <a:rPr lang="en-US" sz="2500" b="0" i="0" kern="1200" baseline="0"/>
            <a:t>: Older systems like Windows XP were particularly vulnerable due to lack of updates.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56B9BBF4-4D56-4B23-A273-A0E9ABDB37D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C8BD1-0790-4316-B15C-BE379864397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3696E-B884-4252-935B-3FC010B1545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Lack of Network Segmentation</a:t>
          </a:r>
          <a:r>
            <a:rPr lang="en-US" sz="2500" b="0" i="0" kern="1200" baseline="0"/>
            <a:t>: Allowed the ransomware to spread rapidly across entire networks. 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F16E9-A449-4E0C-BE62-A1F143AAF135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64585-A787-4CE6-A144-C78A3B116DB4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7EBE7-E1E4-43C5-9243-18F7509EE0AF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Financial</a:t>
          </a:r>
          <a:r>
            <a:rPr lang="en-US" sz="1700" b="0" i="0" kern="1200" baseline="0" dirty="0"/>
            <a:t>: Estimated global losses of up to $4 billion.</a:t>
          </a:r>
          <a:endParaRPr lang="en-US" sz="1700" kern="1200" dirty="0"/>
        </a:p>
      </dsp:txBody>
      <dsp:txXfrm>
        <a:off x="1948202" y="368029"/>
        <a:ext cx="3233964" cy="1371985"/>
      </dsp:txXfrm>
    </dsp:sp>
    <dsp:sp modelId="{14B9FA9E-7D6D-479F-8776-C45BA298779C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14B6B-2A81-4909-9F1A-29962B4251FA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D94CC-70A8-4F39-A57B-A77FF1717428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Operational</a:t>
          </a:r>
          <a:r>
            <a:rPr lang="en-US" sz="1700" b="0" i="0" kern="1200" baseline="0" dirty="0"/>
            <a:t>: NHS faced canceled surgeries, delayed care, and ambulance diversions. Companies like FedEx and Renault experienced production halts.</a:t>
          </a:r>
          <a:endParaRPr lang="en-US" sz="1700" kern="1200" dirty="0"/>
        </a:p>
      </dsp:txBody>
      <dsp:txXfrm>
        <a:off x="7411643" y="368029"/>
        <a:ext cx="3233964" cy="1371985"/>
      </dsp:txXfrm>
    </dsp:sp>
    <dsp:sp modelId="{CE29DE1E-5388-4F75-B814-BB2E65663786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0C195-01F1-4E24-8ACC-138AB1405CB7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138F8-BBD7-48BE-ABBA-CB6D6F2E0DDC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Reputational</a:t>
          </a:r>
          <a:r>
            <a:rPr lang="en-US" sz="1700" b="0" i="0" kern="1200" baseline="0" dirty="0"/>
            <a:t>: Organizations lost trust for failing to secure sensitive data.</a:t>
          </a:r>
          <a:endParaRPr lang="en-US" sz="1700" kern="1200" dirty="0"/>
        </a:p>
      </dsp:txBody>
      <dsp:txXfrm>
        <a:off x="1948202" y="2452790"/>
        <a:ext cx="3233964" cy="1371985"/>
      </dsp:txXfrm>
    </dsp:sp>
    <dsp:sp modelId="{40260895-B999-47E4-B46F-35BC82AFB18C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49708-137C-4C2A-86D6-FC074E852E9C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282FD-A6F3-469E-9246-EDF73D3641D9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Legal</a:t>
          </a:r>
          <a:r>
            <a:rPr lang="en-US" sz="1700" b="0" i="0" kern="1200" baseline="0" dirty="0"/>
            <a:t>: Some entities faced legal actions for non-compliance with data protection laws. </a:t>
          </a:r>
          <a:endParaRPr lang="en-US" sz="1700" kern="1200" dirty="0"/>
        </a:p>
      </dsp:txBody>
      <dsp:txXfrm>
        <a:off x="7411643" y="2452790"/>
        <a:ext cx="3233964" cy="1371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CE3F1-493A-4631-9A4B-D6BC99ECF0E7}">
      <dsp:nvSpPr>
        <dsp:cNvPr id="0" name=""/>
        <dsp:cNvSpPr/>
      </dsp:nvSpPr>
      <dsp:spPr>
        <a:xfrm>
          <a:off x="0" y="473"/>
          <a:ext cx="6555347" cy="652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3AC37-9C36-4B4C-A2DD-AEA81C20DA30}">
      <dsp:nvSpPr>
        <dsp:cNvPr id="0" name=""/>
        <dsp:cNvSpPr/>
      </dsp:nvSpPr>
      <dsp:spPr>
        <a:xfrm>
          <a:off x="6196546" y="4957526"/>
          <a:ext cx="358800" cy="35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E843E-C338-4B4F-AA76-B021483FDBBE}">
      <dsp:nvSpPr>
        <dsp:cNvPr id="0" name=""/>
        <dsp:cNvSpPr/>
      </dsp:nvSpPr>
      <dsp:spPr>
        <a:xfrm>
          <a:off x="753481" y="473"/>
          <a:ext cx="5801865" cy="65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42" tIns="69042" rIns="69042" bIns="690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Similar Attack: </a:t>
          </a:r>
          <a:r>
            <a:rPr lang="en-US" sz="1600" b="1" i="0" kern="1200" baseline="0" dirty="0" err="1"/>
            <a:t>NotPetya</a:t>
          </a:r>
          <a:r>
            <a:rPr lang="en-US" sz="1600" b="1" i="0" kern="1200" baseline="0" dirty="0"/>
            <a:t> (2017)</a:t>
          </a:r>
          <a:r>
            <a:rPr lang="en-US" sz="1600" b="0" i="0" kern="1200" baseline="0" dirty="0"/>
            <a:t>:</a:t>
          </a:r>
          <a:endParaRPr lang="en-US" sz="1600" kern="1200" dirty="0"/>
        </a:p>
      </dsp:txBody>
      <dsp:txXfrm>
        <a:off x="753481" y="473"/>
        <a:ext cx="5801865" cy="652364"/>
      </dsp:txXfrm>
    </dsp:sp>
    <dsp:sp modelId="{BAC64779-2CEB-48C2-9A70-FEA9D4AC6A07}">
      <dsp:nvSpPr>
        <dsp:cNvPr id="0" name=""/>
        <dsp:cNvSpPr/>
      </dsp:nvSpPr>
      <dsp:spPr>
        <a:xfrm>
          <a:off x="0" y="815929"/>
          <a:ext cx="6555347" cy="652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FB711-5E99-4E12-9C83-3D65226C305F}">
      <dsp:nvSpPr>
        <dsp:cNvPr id="0" name=""/>
        <dsp:cNvSpPr/>
      </dsp:nvSpPr>
      <dsp:spPr>
        <a:xfrm>
          <a:off x="197340" y="962711"/>
          <a:ext cx="358800" cy="358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0803F-F4E8-4974-8628-84DD5D02A19E}">
      <dsp:nvSpPr>
        <dsp:cNvPr id="0" name=""/>
        <dsp:cNvSpPr/>
      </dsp:nvSpPr>
      <dsp:spPr>
        <a:xfrm>
          <a:off x="753481" y="815929"/>
          <a:ext cx="5801865" cy="65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42" tIns="69042" rIns="69042" bIns="690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Also leveraged EternalBlue and focused on spreading across networks.</a:t>
          </a:r>
          <a:endParaRPr lang="en-US" sz="1600" kern="1200"/>
        </a:p>
      </dsp:txBody>
      <dsp:txXfrm>
        <a:off x="753481" y="815929"/>
        <a:ext cx="5801865" cy="652364"/>
      </dsp:txXfrm>
    </dsp:sp>
    <dsp:sp modelId="{12BD2160-F285-4CE7-81C3-B49311F349DB}">
      <dsp:nvSpPr>
        <dsp:cNvPr id="0" name=""/>
        <dsp:cNvSpPr/>
      </dsp:nvSpPr>
      <dsp:spPr>
        <a:xfrm>
          <a:off x="0" y="1631385"/>
          <a:ext cx="6555347" cy="652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104DB-0FFD-44E7-B0D1-9EE774E3EC3E}">
      <dsp:nvSpPr>
        <dsp:cNvPr id="0" name=""/>
        <dsp:cNvSpPr/>
      </dsp:nvSpPr>
      <dsp:spPr>
        <a:xfrm>
          <a:off x="197340" y="1778167"/>
          <a:ext cx="358800" cy="358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00FEA-678E-4B66-880F-EE43F9CFF4FB}">
      <dsp:nvSpPr>
        <dsp:cNvPr id="0" name=""/>
        <dsp:cNvSpPr/>
      </dsp:nvSpPr>
      <dsp:spPr>
        <a:xfrm>
          <a:off x="753481" y="1631385"/>
          <a:ext cx="5801865" cy="65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42" tIns="69042" rIns="69042" bIns="690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Unlike WannaCry, NotPetya aimed to destroy data rather than collect ransom.</a:t>
          </a:r>
          <a:endParaRPr lang="en-US" sz="1600" kern="1200"/>
        </a:p>
      </dsp:txBody>
      <dsp:txXfrm>
        <a:off x="753481" y="1631385"/>
        <a:ext cx="5801865" cy="652364"/>
      </dsp:txXfrm>
    </dsp:sp>
    <dsp:sp modelId="{CB569CF0-D8B6-473A-9D09-D7F59C903D49}">
      <dsp:nvSpPr>
        <dsp:cNvPr id="0" name=""/>
        <dsp:cNvSpPr/>
      </dsp:nvSpPr>
      <dsp:spPr>
        <a:xfrm>
          <a:off x="0" y="2446841"/>
          <a:ext cx="6555347" cy="652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ECDB5-6DED-444D-8B0B-1587A8350DDA}">
      <dsp:nvSpPr>
        <dsp:cNvPr id="0" name=""/>
        <dsp:cNvSpPr/>
      </dsp:nvSpPr>
      <dsp:spPr>
        <a:xfrm>
          <a:off x="197340" y="2593623"/>
          <a:ext cx="358800" cy="358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AA7EF-6998-4BFE-9038-26A387CCBF9B}">
      <dsp:nvSpPr>
        <dsp:cNvPr id="0" name=""/>
        <dsp:cNvSpPr/>
      </dsp:nvSpPr>
      <dsp:spPr>
        <a:xfrm>
          <a:off x="753481" y="2446841"/>
          <a:ext cx="5801865" cy="65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42" tIns="69042" rIns="69042" bIns="690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Patterns Identified</a:t>
          </a:r>
          <a:r>
            <a:rPr lang="en-US" sz="1600" b="0" i="0" kern="1200" baseline="0" dirty="0"/>
            <a:t>:</a:t>
          </a:r>
          <a:endParaRPr lang="en-US" sz="1600" kern="1200" dirty="0"/>
        </a:p>
      </dsp:txBody>
      <dsp:txXfrm>
        <a:off x="753481" y="2446841"/>
        <a:ext cx="5801865" cy="652364"/>
      </dsp:txXfrm>
    </dsp:sp>
    <dsp:sp modelId="{103C4C44-AEAC-4004-BC8D-605AFD88F5E2}">
      <dsp:nvSpPr>
        <dsp:cNvPr id="0" name=""/>
        <dsp:cNvSpPr/>
      </dsp:nvSpPr>
      <dsp:spPr>
        <a:xfrm>
          <a:off x="0" y="3262296"/>
          <a:ext cx="6555347" cy="652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7F8E2-84CE-4852-B31C-1C970F216752}">
      <dsp:nvSpPr>
        <dsp:cNvPr id="0" name=""/>
        <dsp:cNvSpPr/>
      </dsp:nvSpPr>
      <dsp:spPr>
        <a:xfrm>
          <a:off x="197340" y="3409078"/>
          <a:ext cx="358800" cy="3588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8D943-E7CE-493A-A68F-3AD18C314701}">
      <dsp:nvSpPr>
        <dsp:cNvPr id="0" name=""/>
        <dsp:cNvSpPr/>
      </dsp:nvSpPr>
      <dsp:spPr>
        <a:xfrm>
          <a:off x="753481" y="3262296"/>
          <a:ext cx="5801865" cy="65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42" tIns="69042" rIns="69042" bIns="690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Both exploited vulnerabilities in unpatched systems.</a:t>
          </a:r>
          <a:endParaRPr lang="en-US" sz="1600" kern="1200" dirty="0"/>
        </a:p>
      </dsp:txBody>
      <dsp:txXfrm>
        <a:off x="753481" y="3262296"/>
        <a:ext cx="5801865" cy="652364"/>
      </dsp:txXfrm>
    </dsp:sp>
    <dsp:sp modelId="{9B32B364-3753-4851-AE27-C840C90CD8F4}">
      <dsp:nvSpPr>
        <dsp:cNvPr id="0" name=""/>
        <dsp:cNvSpPr/>
      </dsp:nvSpPr>
      <dsp:spPr>
        <a:xfrm>
          <a:off x="0" y="4077752"/>
          <a:ext cx="6555347" cy="652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8C5B3-6799-4F22-BAB2-CF32A7F7AD9C}">
      <dsp:nvSpPr>
        <dsp:cNvPr id="0" name=""/>
        <dsp:cNvSpPr/>
      </dsp:nvSpPr>
      <dsp:spPr>
        <a:xfrm>
          <a:off x="197340" y="4224534"/>
          <a:ext cx="358800" cy="3588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CD235-FF5E-4F1F-91D5-F964CF9EF622}">
      <dsp:nvSpPr>
        <dsp:cNvPr id="0" name=""/>
        <dsp:cNvSpPr/>
      </dsp:nvSpPr>
      <dsp:spPr>
        <a:xfrm>
          <a:off x="753481" y="4077752"/>
          <a:ext cx="5801865" cy="65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42" tIns="69042" rIns="69042" bIns="690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Relied on NSA-leaked hacking tools.</a:t>
          </a:r>
          <a:endParaRPr lang="en-US" sz="1600" kern="1200"/>
        </a:p>
      </dsp:txBody>
      <dsp:txXfrm>
        <a:off x="753481" y="4077752"/>
        <a:ext cx="5801865" cy="652364"/>
      </dsp:txXfrm>
    </dsp:sp>
    <dsp:sp modelId="{E793E357-AD9A-457B-A95E-BE9AD922ABDF}">
      <dsp:nvSpPr>
        <dsp:cNvPr id="0" name=""/>
        <dsp:cNvSpPr/>
      </dsp:nvSpPr>
      <dsp:spPr>
        <a:xfrm>
          <a:off x="0" y="4893208"/>
          <a:ext cx="6555347" cy="652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13712-7BAF-4E26-94F9-19FE185C4423}">
      <dsp:nvSpPr>
        <dsp:cNvPr id="0" name=""/>
        <dsp:cNvSpPr/>
      </dsp:nvSpPr>
      <dsp:spPr>
        <a:xfrm>
          <a:off x="197340" y="5039990"/>
          <a:ext cx="358800" cy="3588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B1A55-7FED-46FC-8194-071F42A5644C}">
      <dsp:nvSpPr>
        <dsp:cNvPr id="0" name=""/>
        <dsp:cNvSpPr/>
      </dsp:nvSpPr>
      <dsp:spPr>
        <a:xfrm>
          <a:off x="753481" y="4893208"/>
          <a:ext cx="5801865" cy="65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42" tIns="69042" rIns="69042" bIns="690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Highlighted the dangers of relying on outdated or unprotected software.</a:t>
          </a:r>
          <a:endParaRPr lang="en-US" sz="1600" kern="1200"/>
        </a:p>
      </dsp:txBody>
      <dsp:txXfrm>
        <a:off x="753481" y="4893208"/>
        <a:ext cx="5801865" cy="6523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79B5D-BE5A-4634-A4F6-0A6E5133EA67}">
      <dsp:nvSpPr>
        <dsp:cNvPr id="0" name=""/>
        <dsp:cNvSpPr/>
      </dsp:nvSpPr>
      <dsp:spPr>
        <a:xfrm>
          <a:off x="880578" y="1110033"/>
          <a:ext cx="700355" cy="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81BFD-4EC1-406E-A440-39B0A0CCC509}">
      <dsp:nvSpPr>
        <dsp:cNvPr id="0" name=""/>
        <dsp:cNvSpPr/>
      </dsp:nvSpPr>
      <dsp:spPr>
        <a:xfrm>
          <a:off x="1622955" y="1051239"/>
          <a:ext cx="80540" cy="151276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75521-FC2E-437D-BF7A-15CB3465F0A4}">
      <dsp:nvSpPr>
        <dsp:cNvPr id="0" name=""/>
        <dsp:cNvSpPr/>
      </dsp:nvSpPr>
      <dsp:spPr>
        <a:xfrm>
          <a:off x="455621" y="772655"/>
          <a:ext cx="674826" cy="67482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54447" y="871481"/>
        <a:ext cx="477174" cy="477174"/>
      </dsp:txXfrm>
    </dsp:sp>
    <dsp:sp modelId="{D90DA2F3-A705-4415-9421-33BD57CD7F6A}">
      <dsp:nvSpPr>
        <dsp:cNvPr id="0" name=""/>
        <dsp:cNvSpPr/>
      </dsp:nvSpPr>
      <dsp:spPr>
        <a:xfrm>
          <a:off x="5134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Keep Software Updated</a:t>
          </a:r>
          <a:r>
            <a:rPr lang="en-US" sz="1100" b="0" i="0" kern="1200" baseline="0"/>
            <a:t>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Apply security patches promptly, such as Microsoft’s </a:t>
          </a:r>
          <a:r>
            <a:rPr lang="en-US" sz="1100" b="1" i="0" kern="1200" baseline="0"/>
            <a:t>MS17-010</a:t>
          </a:r>
          <a:r>
            <a:rPr lang="en-US" sz="1100" b="0" i="0" kern="1200" baseline="0"/>
            <a:t>, to prevent known exploits.</a:t>
          </a:r>
          <a:endParaRPr lang="en-US" sz="1100" kern="1200"/>
        </a:p>
      </dsp:txBody>
      <dsp:txXfrm>
        <a:off x="5134" y="1928242"/>
        <a:ext cx="1575799" cy="1650440"/>
      </dsp:txXfrm>
    </dsp:sp>
    <dsp:sp modelId="{97B9C493-A916-4832-B68F-54F7F02FEB06}">
      <dsp:nvSpPr>
        <dsp:cNvPr id="0" name=""/>
        <dsp:cNvSpPr/>
      </dsp:nvSpPr>
      <dsp:spPr>
        <a:xfrm>
          <a:off x="1756023" y="1110033"/>
          <a:ext cx="1575799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26212-2C58-45CA-8B6C-C4A5D0262EDC}">
      <dsp:nvSpPr>
        <dsp:cNvPr id="0" name=""/>
        <dsp:cNvSpPr/>
      </dsp:nvSpPr>
      <dsp:spPr>
        <a:xfrm>
          <a:off x="3373843" y="1051239"/>
          <a:ext cx="80540" cy="151276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004D8-63A4-40E9-9B0A-EF91B75AA0FF}">
      <dsp:nvSpPr>
        <dsp:cNvPr id="0" name=""/>
        <dsp:cNvSpPr/>
      </dsp:nvSpPr>
      <dsp:spPr>
        <a:xfrm>
          <a:off x="2206509" y="772655"/>
          <a:ext cx="674826" cy="67482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305335" y="871481"/>
        <a:ext cx="477174" cy="477174"/>
      </dsp:txXfrm>
    </dsp:sp>
    <dsp:sp modelId="{E4C80BCC-2166-43CE-A6F2-1C0FB11E0785}">
      <dsp:nvSpPr>
        <dsp:cNvPr id="0" name=""/>
        <dsp:cNvSpPr/>
      </dsp:nvSpPr>
      <dsp:spPr>
        <a:xfrm>
          <a:off x="1756023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Implement Reliable Backups</a:t>
          </a:r>
          <a:r>
            <a:rPr lang="en-US" sz="1100" b="0" i="0" kern="1200" baseline="0"/>
            <a:t>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Regularly back up critical data and store it offline or in separate systems to avoid ransomware impact.</a:t>
          </a:r>
          <a:endParaRPr lang="en-US" sz="1100" kern="1200"/>
        </a:p>
      </dsp:txBody>
      <dsp:txXfrm>
        <a:off x="1756023" y="1928242"/>
        <a:ext cx="1575799" cy="1650440"/>
      </dsp:txXfrm>
    </dsp:sp>
    <dsp:sp modelId="{DF212D03-3BFF-4061-A976-2B56EDEDA865}">
      <dsp:nvSpPr>
        <dsp:cNvPr id="0" name=""/>
        <dsp:cNvSpPr/>
      </dsp:nvSpPr>
      <dsp:spPr>
        <a:xfrm>
          <a:off x="3506911" y="1110033"/>
          <a:ext cx="1575799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F58FD-990B-4719-9020-5F225A33055A}">
      <dsp:nvSpPr>
        <dsp:cNvPr id="0" name=""/>
        <dsp:cNvSpPr/>
      </dsp:nvSpPr>
      <dsp:spPr>
        <a:xfrm>
          <a:off x="5124732" y="1051239"/>
          <a:ext cx="80540" cy="151276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74CE3-CE0C-4C91-9314-EDFBB48AA564}">
      <dsp:nvSpPr>
        <dsp:cNvPr id="0" name=""/>
        <dsp:cNvSpPr/>
      </dsp:nvSpPr>
      <dsp:spPr>
        <a:xfrm>
          <a:off x="3957398" y="772655"/>
          <a:ext cx="674826" cy="67482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4056224" y="871481"/>
        <a:ext cx="477174" cy="477174"/>
      </dsp:txXfrm>
    </dsp:sp>
    <dsp:sp modelId="{72DF8314-2842-443D-B242-41855506BA9A}">
      <dsp:nvSpPr>
        <dsp:cNvPr id="0" name=""/>
        <dsp:cNvSpPr/>
      </dsp:nvSpPr>
      <dsp:spPr>
        <a:xfrm>
          <a:off x="3506911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Network Segmentation</a:t>
          </a:r>
          <a:r>
            <a:rPr lang="en-US" sz="1100" b="0" i="0" kern="1200" baseline="0"/>
            <a:t>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 dirty="0"/>
            <a:t>Divide networks into smaller sections with limited communication to minimize the spread of attacks.</a:t>
          </a:r>
          <a:endParaRPr lang="en-US" sz="1100" kern="1200" dirty="0"/>
        </a:p>
      </dsp:txBody>
      <dsp:txXfrm>
        <a:off x="3506911" y="1928242"/>
        <a:ext cx="1575799" cy="1650440"/>
      </dsp:txXfrm>
    </dsp:sp>
    <dsp:sp modelId="{CD6F6957-AC91-40CB-BEAE-ED61E3D0C700}">
      <dsp:nvSpPr>
        <dsp:cNvPr id="0" name=""/>
        <dsp:cNvSpPr/>
      </dsp:nvSpPr>
      <dsp:spPr>
        <a:xfrm>
          <a:off x="5257800" y="1110033"/>
          <a:ext cx="1575799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50F40-F25C-4148-AC8A-37E7793B43ED}">
      <dsp:nvSpPr>
        <dsp:cNvPr id="0" name=""/>
        <dsp:cNvSpPr/>
      </dsp:nvSpPr>
      <dsp:spPr>
        <a:xfrm>
          <a:off x="6875620" y="1051239"/>
          <a:ext cx="80540" cy="151276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278BF-FA4B-4FE2-BF19-08ED544BD865}">
      <dsp:nvSpPr>
        <dsp:cNvPr id="0" name=""/>
        <dsp:cNvSpPr/>
      </dsp:nvSpPr>
      <dsp:spPr>
        <a:xfrm>
          <a:off x="5708286" y="772655"/>
          <a:ext cx="674826" cy="67482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807112" y="871481"/>
        <a:ext cx="477174" cy="477174"/>
      </dsp:txXfrm>
    </dsp:sp>
    <dsp:sp modelId="{F2AAB7A0-B72C-4580-AEFF-14FDF1456401}">
      <dsp:nvSpPr>
        <dsp:cNvPr id="0" name=""/>
        <dsp:cNvSpPr/>
      </dsp:nvSpPr>
      <dsp:spPr>
        <a:xfrm>
          <a:off x="5257800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Educate Employees</a:t>
          </a:r>
          <a:r>
            <a:rPr lang="en-US" sz="1100" b="0" i="0" kern="1200" baseline="0"/>
            <a:t>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Conduct regular training on recognizing phishing emails and safe internet practices to reduce human error.</a:t>
          </a:r>
          <a:endParaRPr lang="en-US" sz="1100" kern="1200"/>
        </a:p>
      </dsp:txBody>
      <dsp:txXfrm>
        <a:off x="5257800" y="1928242"/>
        <a:ext cx="1575799" cy="1650440"/>
      </dsp:txXfrm>
    </dsp:sp>
    <dsp:sp modelId="{2A887A38-B889-425B-B9D3-DDDE030993CA}">
      <dsp:nvSpPr>
        <dsp:cNvPr id="0" name=""/>
        <dsp:cNvSpPr/>
      </dsp:nvSpPr>
      <dsp:spPr>
        <a:xfrm>
          <a:off x="7008688" y="1110033"/>
          <a:ext cx="1575799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9313B-FEFF-4F79-94BD-AFD832B2D05A}">
      <dsp:nvSpPr>
        <dsp:cNvPr id="0" name=""/>
        <dsp:cNvSpPr/>
      </dsp:nvSpPr>
      <dsp:spPr>
        <a:xfrm>
          <a:off x="8626509" y="1051239"/>
          <a:ext cx="80540" cy="151276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F6500-5862-45EA-9495-47D9D7E00BDB}">
      <dsp:nvSpPr>
        <dsp:cNvPr id="0" name=""/>
        <dsp:cNvSpPr/>
      </dsp:nvSpPr>
      <dsp:spPr>
        <a:xfrm>
          <a:off x="7459175" y="772655"/>
          <a:ext cx="674826" cy="67482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7558001" y="871481"/>
        <a:ext cx="477174" cy="477174"/>
      </dsp:txXfrm>
    </dsp:sp>
    <dsp:sp modelId="{D3767646-9FB1-40A2-B563-98ACE26D2DEF}">
      <dsp:nvSpPr>
        <dsp:cNvPr id="0" name=""/>
        <dsp:cNvSpPr/>
      </dsp:nvSpPr>
      <dsp:spPr>
        <a:xfrm>
          <a:off x="7008688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Develop Incident Response Plans</a:t>
          </a:r>
          <a:r>
            <a:rPr lang="en-US" sz="1100" b="0" i="0" kern="1200" baseline="0"/>
            <a:t>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 dirty="0"/>
            <a:t>Create and test step-by-step guides to respond to attacks quickly and minimize damage.</a:t>
          </a:r>
          <a:endParaRPr lang="en-US" sz="1100" kern="1200" dirty="0"/>
        </a:p>
      </dsp:txBody>
      <dsp:txXfrm>
        <a:off x="7008688" y="1928242"/>
        <a:ext cx="1575799" cy="1650440"/>
      </dsp:txXfrm>
    </dsp:sp>
    <dsp:sp modelId="{91B80FDD-46CA-4B86-BA95-595534938FCB}">
      <dsp:nvSpPr>
        <dsp:cNvPr id="0" name=""/>
        <dsp:cNvSpPr/>
      </dsp:nvSpPr>
      <dsp:spPr>
        <a:xfrm>
          <a:off x="8759576" y="1110032"/>
          <a:ext cx="787899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6EE19-C61F-4696-B741-F2A969A878EA}">
      <dsp:nvSpPr>
        <dsp:cNvPr id="0" name=""/>
        <dsp:cNvSpPr/>
      </dsp:nvSpPr>
      <dsp:spPr>
        <a:xfrm>
          <a:off x="9210063" y="772655"/>
          <a:ext cx="674826" cy="67482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6</a:t>
          </a:r>
        </a:p>
      </dsp:txBody>
      <dsp:txXfrm>
        <a:off x="9308889" y="871481"/>
        <a:ext cx="477174" cy="477174"/>
      </dsp:txXfrm>
    </dsp:sp>
    <dsp:sp modelId="{C9CC1E15-F8B4-400E-8AEF-A01DF96F35FE}">
      <dsp:nvSpPr>
        <dsp:cNvPr id="0" name=""/>
        <dsp:cNvSpPr/>
      </dsp:nvSpPr>
      <dsp:spPr>
        <a:xfrm>
          <a:off x="8759576" y="1613082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Collaborate with Cybersecurity Experts</a:t>
          </a:r>
          <a:r>
            <a:rPr lang="en-US" sz="1100" b="0" i="0" kern="1200" baseline="0"/>
            <a:t>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Partner with organizations like CISA for threat intelligence and best practices.</a:t>
          </a:r>
          <a:endParaRPr lang="en-US" sz="1100" kern="1200"/>
        </a:p>
      </dsp:txBody>
      <dsp:txXfrm>
        <a:off x="8759576" y="1928242"/>
        <a:ext cx="1575799" cy="1650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9BAD-A831-5751-E50A-34225B2D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5BC5D-A556-8FC6-A407-FD016F568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B327-630D-4FC3-41BF-C4DEECB1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3287-F406-EA21-DCA7-E3479B32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25CC-1737-7EC7-8D65-C28FACDB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7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A61D-FF6A-AFAC-65BA-B6BBC8BA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07D9B-47F6-4548-DEEF-CBA53CAD4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06593-A9A3-8DDC-80D0-CAF85A98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EC821-1528-FAA3-C31A-4E257B9B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16D69-EA8B-2588-8A8D-DF310CB5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31B5D-6142-3D8E-384F-09038F333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FCF6B-7DBE-A6DF-B22F-33775C3E2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45FDF-9AF9-898B-E20F-50AE07F0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942E8-09AB-C3EC-4F0E-5930A198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6337F-7CF1-252E-5E13-5108A790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AF89-F230-C39E-3B5C-59680492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72F8-3FC9-E1D8-74C7-6A06B915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B4652-B054-E2D8-6A1A-2FA9AA15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40C04-BF76-FA93-71B8-71FA5DBB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AE6BF-BBCF-DD6D-5439-5774AAA5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5395-B403-CDFD-33E3-921FC39B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CAB9-1081-3C5F-1DA5-15F86697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8568-3B77-88DD-5012-112E0EF9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E6D9D-CB8D-95E7-456F-ECEA38FF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56F9-FCD3-2C37-2AE8-5953A040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A3F4-D524-958D-C675-221C8B94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86C7F-91E2-080F-74D6-F65F6ACF5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FE57C-1B2D-AE8E-06AD-C192572FD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9675E-463E-CFD0-E20A-8DC7E06D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FE4E6-335F-AA69-EC12-609D247F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954BA-0C51-81FF-2EE9-6A08E449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0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D39A-6775-DB44-B3EE-A848ACC1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0CA03-9A96-4BDE-0DE8-3CC80D292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58077-A06A-AA0C-0923-2B4ADE6EE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64807-C9AE-EB5B-D559-A56ECC841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96403-D77C-0A93-CC41-DA96D82D0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A741E-755D-E869-6FC1-95E33892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E647C-C018-84E6-95C4-59510D06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CC3EE-AD85-E47D-AFB7-621BA62C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B945-ABF5-EF72-B0F9-08F4CBD3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63EFD-6A2C-204B-7179-028CE002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EF6FA-71D9-7022-F88A-C86DE7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E0464-4C5F-BDC0-76B2-BF463C43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2D985-2139-9FA2-6F78-2B3DFF38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8AC14-A254-B7DD-462D-0E07581A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ADCD-9183-2F17-7FD0-F3E90EB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5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05B6-4139-69F3-69A7-197363DB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419-7CD3-670A-BF95-08ED085C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0D66F-DD5D-93DD-0946-710B5193D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A8987-A17E-BF65-F2F0-FCE3C944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B1A9-04DF-2A85-BD6A-01FE88D3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3FFFB-7B14-D2B6-F1BA-123129CA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27A9-A41D-9CD1-AEDD-8333C6C7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8F5E7-830A-EB2E-6B9F-E1EF6CDFB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AD37F-D93B-DB3A-FD3A-F8589C2FE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484F5-6FC2-7A9C-BED0-C25C335F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ECBB-AE04-4175-A7DC-EA4A936E9C6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A3792-ED5D-42F3-9361-9FBAC0D9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BFCF8-71E8-2720-8B78-543D51C8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7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38463-37D1-5899-68EF-7ACCCDCC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762C-4404-351F-DF4A-5E683E05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8C60-97B2-4D4D-6184-FB8775296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29ECBB-AE04-4175-A7DC-EA4A936E9C60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185F-8A87-B617-FA45-E627AC7EF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426F-12B5-4B87-D395-35092C5B7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1B942-DB8C-42C9-9CE3-6CECE6274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B8BC9-9DFB-D6D3-70C4-C2B33BBEE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369" y="818984"/>
            <a:ext cx="7511897" cy="3178689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CSC429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Comprehensive Analysis of WannaCry Ransomware Attack</a:t>
            </a:r>
            <a:br>
              <a:rPr lang="en-US" sz="4800" dirty="0">
                <a:solidFill>
                  <a:srgbClr val="FFFFFF"/>
                </a:solidFill>
              </a:rPr>
            </a:b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1DCDD-438C-6F40-358A-3F4F78D2C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1373" y="4395352"/>
            <a:ext cx="7055893" cy="107805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Prepared by: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Abdulrahman </a:t>
            </a:r>
            <a:r>
              <a:rPr lang="en-US" dirty="0" err="1">
                <a:solidFill>
                  <a:srgbClr val="FFFFFF"/>
                </a:solidFill>
              </a:rPr>
              <a:t>Alateeq</a:t>
            </a:r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Mohammed </a:t>
            </a:r>
            <a:r>
              <a:rPr lang="en-US" dirty="0" err="1">
                <a:solidFill>
                  <a:srgbClr val="FFFFFF"/>
                </a:solidFill>
              </a:rPr>
              <a:t>Aljalajil</a:t>
            </a:r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Abdulrahman </a:t>
            </a:r>
            <a:r>
              <a:rPr lang="en-US">
                <a:solidFill>
                  <a:srgbClr val="FFFFFF"/>
                </a:solidFill>
              </a:rPr>
              <a:t>Almayman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236DC0-9D32-942A-C15A-E78388A5D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C67258-591B-4500-BBD0-D6540F96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1918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C116F-7B29-0E51-5377-E1FAF23B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>
                <a:solidFill>
                  <a:srgbClr val="FFFFFF"/>
                </a:solidFill>
              </a:rPr>
              <a:t>Summary of the Incident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658D62-7BF2-F5C7-8E67-807710E655B5}"/>
              </a:ext>
            </a:extLst>
          </p:cNvPr>
          <p:cNvSpPr/>
          <p:nvPr/>
        </p:nvSpPr>
        <p:spPr>
          <a:xfrm>
            <a:off x="6874640" y="1627980"/>
            <a:ext cx="2314037" cy="29676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200" b="1" dirty="0"/>
              <a:t>How Did It Spread?</a:t>
            </a:r>
            <a:br>
              <a:rPr lang="en-US" sz="1200" dirty="0"/>
            </a:br>
            <a:r>
              <a:rPr lang="en-US" sz="1200" dirty="0"/>
              <a:t>WannaCry combined </a:t>
            </a:r>
            <a:r>
              <a:rPr lang="en-US" sz="1200" b="1" dirty="0"/>
              <a:t>ransomware tactics</a:t>
            </a:r>
            <a:r>
              <a:rPr lang="en-US" sz="1200" dirty="0"/>
              <a:t> with </a:t>
            </a:r>
            <a:r>
              <a:rPr lang="en-US" sz="1200" b="1" dirty="0"/>
              <a:t>worm-like capabilities</a:t>
            </a:r>
            <a:r>
              <a:rPr lang="en-US" sz="1200" dirty="0"/>
              <a:t>, allowing it to spread rapidly across networks without requiring user interaction.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482631-9C18-6AA3-DF4F-51CB6C0DF92A}"/>
              </a:ext>
            </a:extLst>
          </p:cNvPr>
          <p:cNvSpPr/>
          <p:nvPr/>
        </p:nvSpPr>
        <p:spPr>
          <a:xfrm>
            <a:off x="9531796" y="1627980"/>
            <a:ext cx="2314037" cy="29676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200" b="1" dirty="0"/>
              <a:t>Major Impact: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</a:t>
            </a:r>
            <a:r>
              <a:rPr lang="en-US" sz="1200" b="1" dirty="0"/>
              <a:t>UK’s National Health Service (NHS)</a:t>
            </a:r>
            <a:r>
              <a:rPr lang="en-US" sz="1200" dirty="0"/>
              <a:t> was severely disrupted, with 80 trusts affected. This led to canceled surgeries, delayed care, and diverted emergency patients.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Global corporations like </a:t>
            </a:r>
            <a:r>
              <a:rPr lang="en-US" sz="1200" b="1" dirty="0"/>
              <a:t>FedEx</a:t>
            </a:r>
            <a:r>
              <a:rPr lang="en-US" sz="1200" dirty="0"/>
              <a:t>, </a:t>
            </a:r>
            <a:r>
              <a:rPr lang="en-US" sz="1200" b="1" dirty="0"/>
              <a:t>Telefónica</a:t>
            </a:r>
            <a:r>
              <a:rPr lang="en-US" sz="1200" dirty="0"/>
              <a:t>, and </a:t>
            </a:r>
            <a:r>
              <a:rPr lang="en-US" sz="1200" b="1" dirty="0"/>
              <a:t>Deutsche Bahn</a:t>
            </a:r>
            <a:r>
              <a:rPr lang="en-US" sz="1200" dirty="0"/>
              <a:t> also faced major operational setbacks.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6A10AB-D9EF-674E-CE45-52572DBFA232}"/>
              </a:ext>
            </a:extLst>
          </p:cNvPr>
          <p:cNvSpPr/>
          <p:nvPr/>
        </p:nvSpPr>
        <p:spPr>
          <a:xfrm>
            <a:off x="4134810" y="1627980"/>
            <a:ext cx="2314037" cy="29676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</a:rPr>
              <a:t>What Happened?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The WannaCry ransomware attack exploited a vulnerability in Microsoft Windows systems using the </a:t>
            </a:r>
            <a:r>
              <a:rPr lang="en-US" sz="1200" b="1" dirty="0" err="1">
                <a:solidFill>
                  <a:schemeClr val="bg1"/>
                </a:solidFill>
              </a:rPr>
              <a:t>EternalBlue</a:t>
            </a:r>
            <a:r>
              <a:rPr lang="en-US" sz="1200" b="1" dirty="0">
                <a:solidFill>
                  <a:schemeClr val="bg1"/>
                </a:solidFill>
              </a:rPr>
              <a:t> exploit</a:t>
            </a:r>
            <a:r>
              <a:rPr lang="en-US" sz="1200" dirty="0">
                <a:solidFill>
                  <a:schemeClr val="bg1"/>
                </a:solidFill>
              </a:rPr>
              <a:t>. It encrypted files on infected computers, locking them until a ransom in </a:t>
            </a:r>
            <a:r>
              <a:rPr lang="en-US" sz="1200" b="1" dirty="0">
                <a:solidFill>
                  <a:schemeClr val="bg1"/>
                </a:solidFill>
              </a:rPr>
              <a:t>Bitcoin</a:t>
            </a:r>
            <a:r>
              <a:rPr lang="en-US" sz="1200" dirty="0">
                <a:solidFill>
                  <a:schemeClr val="bg1"/>
                </a:solidFill>
              </a:rPr>
              <a:t> was paid.</a:t>
            </a:r>
          </a:p>
        </p:txBody>
      </p:sp>
    </p:spTree>
    <p:extLst>
      <p:ext uri="{BB962C8B-B14F-4D97-AF65-F5344CB8AC3E}">
        <p14:creationId xmlns:p14="http://schemas.microsoft.com/office/powerpoint/2010/main" val="163052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68CD19-D709-7740-A74F-9ECA758C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612444C-E033-402C-B37D-173B7136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E8CDA9-D07B-4774-80D9-57C6EFE7D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36FF5-28E6-A862-4088-BCC5604D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25" y="1195378"/>
            <a:ext cx="3842351" cy="25463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Real-World View of WannaCry's Effects</a:t>
            </a:r>
          </a:p>
        </p:txBody>
      </p:sp>
      <p:pic>
        <p:nvPicPr>
          <p:cNvPr id="6" name="Picture 5" descr="Ransomware Attacks Rise 250 Percent in 2017, Hitting U.S. Hardest ...">
            <a:extLst>
              <a:ext uri="{FF2B5EF4-FFF2-40B4-BE49-F238E27FC236}">
                <a16:creationId xmlns:a16="http://schemas.microsoft.com/office/drawing/2014/main" id="{55ACBBD2-B208-4F6C-F217-D76364D00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1203"/>
          <a:stretch/>
        </p:blipFill>
        <p:spPr bwMode="auto">
          <a:xfrm>
            <a:off x="6776484" y="680484"/>
            <a:ext cx="4730517" cy="2786241"/>
          </a:xfrm>
          <a:prstGeom prst="rect">
            <a:avLst/>
          </a:prstGeom>
          <a:noFill/>
        </p:spPr>
      </p:pic>
      <p:pic>
        <p:nvPicPr>
          <p:cNvPr id="4" name="Picture 3" descr="WannaCry Ransomware Attack: Affected 45,000 Devices">
            <a:extLst>
              <a:ext uri="{FF2B5EF4-FFF2-40B4-BE49-F238E27FC236}">
                <a16:creationId xmlns:a16="http://schemas.microsoft.com/office/drawing/2014/main" id="{CCCB2D23-B686-37A9-47D2-0EB208111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" r="-2" b="6771"/>
          <a:stretch/>
        </p:blipFill>
        <p:spPr bwMode="auto">
          <a:xfrm>
            <a:off x="6776484" y="3466725"/>
            <a:ext cx="4730517" cy="2696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5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23D39-3740-7447-AE62-FAA4DEE1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graphicFrame>
        <p:nvGraphicFramePr>
          <p:cNvPr id="30" name="Rectangle 2">
            <a:extLst>
              <a:ext uri="{FF2B5EF4-FFF2-40B4-BE49-F238E27FC236}">
                <a16:creationId xmlns:a16="http://schemas.microsoft.com/office/drawing/2014/main" id="{95F15D92-7962-7995-562C-CD492A7A0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7729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99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08B041-A605-AAB3-706B-0E4D50A2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65A23-5A75-EBD6-B88F-ADBF860D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Incident Analysis (Attack Methods)</a:t>
            </a:r>
            <a:endParaRPr lang="en-US" sz="4800" b="1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Rectangle 2">
            <a:extLst>
              <a:ext uri="{FF2B5EF4-FFF2-40B4-BE49-F238E27FC236}">
                <a16:creationId xmlns:a16="http://schemas.microsoft.com/office/drawing/2014/main" id="{E6D8F049-BC93-2A36-A739-15C137EFC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69770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45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AAE6BD-F276-1FDD-3B12-3ABB42EB2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589F71-8F66-6541-3501-59F75DD0B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862ACA-FFB2-7648-E8EB-6204B5CC0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686814-9F14-863C-F14E-3E8C55FD4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363F6-DC15-60A9-63CB-60A09EB33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00CF7-BB9E-277A-868E-238EB3C6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Incident Analysis (Root Causes)</a:t>
            </a:r>
            <a:endParaRPr lang="en-US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1" name="Rectangle 1">
            <a:extLst>
              <a:ext uri="{FF2B5EF4-FFF2-40B4-BE49-F238E27FC236}">
                <a16:creationId xmlns:a16="http://schemas.microsoft.com/office/drawing/2014/main" id="{649B6FB3-73B5-5986-7104-4831ED2A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192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38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8E05C5-BF07-743F-0547-657826CF7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E6DE5-9B51-BA72-2205-C830A894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Incident Analysis (Impacts)</a:t>
            </a:r>
            <a:endParaRPr lang="en-US" sz="40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1" name="Rectangle 1">
            <a:extLst>
              <a:ext uri="{FF2B5EF4-FFF2-40B4-BE49-F238E27FC236}">
                <a16:creationId xmlns:a16="http://schemas.microsoft.com/office/drawing/2014/main" id="{858E56F8-10CD-DEB8-9A45-C11151760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19981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62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21390-2EF7-51F1-0477-BCD1FDE5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5" y="649480"/>
            <a:ext cx="2805008" cy="3387497"/>
          </a:xfrm>
        </p:spPr>
        <p:txBody>
          <a:bodyPr anchor="b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Comparative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b="1">
                <a:solidFill>
                  <a:srgbClr val="FFFFFF"/>
                </a:solidFill>
              </a:rPr>
              <a:t>Insights </a:t>
            </a:r>
            <a:endParaRPr lang="en-US" sz="3600" b="1" dirty="0">
              <a:solidFill>
                <a:srgbClr val="FFFFFF"/>
              </a:solidFill>
            </a:endParaRPr>
          </a:p>
        </p:txBody>
      </p:sp>
      <p:graphicFrame>
        <p:nvGraphicFramePr>
          <p:cNvPr id="73" name="Rectangle 1">
            <a:extLst>
              <a:ext uri="{FF2B5EF4-FFF2-40B4-BE49-F238E27FC236}">
                <a16:creationId xmlns:a16="http://schemas.microsoft.com/office/drawing/2014/main" id="{FB3CAEB3-3DDB-E801-0950-DB7B51C98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604405"/>
              </p:ext>
            </p:extLst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02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lose-up of a blue fan&#10;&#10;Description automatically generated">
            <a:extLst>
              <a:ext uri="{FF2B5EF4-FFF2-40B4-BE49-F238E27FC236}">
                <a16:creationId xmlns:a16="http://schemas.microsoft.com/office/drawing/2014/main" id="{F6A10969-3949-A262-7DA1-2010828D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110A8-F6D8-11CB-144F-BC6DCD30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Mitigation Strategies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8AEA3A78-DD53-8BF2-97DF-1FF3DD198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5726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003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592</Words>
  <Application>Microsoft Office PowerPoint</Application>
  <PresentationFormat>شاشة عريضة</PresentationFormat>
  <Paragraphs>64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CSC429 Comprehensive Analysis of WannaCry Ransomware Attack </vt:lpstr>
      <vt:lpstr>Summary of the Incident</vt:lpstr>
      <vt:lpstr>Real-World View of WannaCry's Effects</vt:lpstr>
      <vt:lpstr>Timeline</vt:lpstr>
      <vt:lpstr>Incident Analysis (Attack Methods)</vt:lpstr>
      <vt:lpstr>Incident Analysis (Root Causes)</vt:lpstr>
      <vt:lpstr>Incident Analysis (Impacts)</vt:lpstr>
      <vt:lpstr>Comparative Insights </vt:lpstr>
      <vt:lpstr>Mitigation Strategies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Aljalajil</dc:creator>
  <cp:lastModifiedBy>ABDURLAHMAN ALMYMAN</cp:lastModifiedBy>
  <cp:revision>4</cp:revision>
  <dcterms:created xsi:type="dcterms:W3CDTF">2024-11-30T14:54:55Z</dcterms:created>
  <dcterms:modified xsi:type="dcterms:W3CDTF">2024-12-27T06:04:26Z</dcterms:modified>
</cp:coreProperties>
</file>