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D8540-5016-8D3F-3402-5316CF163469}" v="61" dt="2024-07-03T18:08:48.055"/>
    <p1510:client id="{877420B8-8EA6-F9E0-BB6F-963D09797142}" v="1259" dt="2024-07-03T22:50:07.651"/>
    <p1510:client id="{A6FA842D-234A-CFA3-FE9F-4DBB11A7E6C5}" v="101" dt="2024-07-03T11:08:30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rchi Sorin" userId="3f115180206d25ab" providerId="Windows Live" clId="Web-{6117C6DD-707E-677A-BA65-EFDFA0CE3997}"/>
    <pc:docChg chg="addSld delSld modSld">
      <pc:chgData name="Birchi Sorin" userId="3f115180206d25ab" providerId="Windows Live" clId="Web-{6117C6DD-707E-677A-BA65-EFDFA0CE3997}" dt="2024-06-29T13:49:37.853" v="400" actId="20577"/>
      <pc:docMkLst>
        <pc:docMk/>
      </pc:docMkLst>
      <pc:sldChg chg="addSp modSp">
        <pc:chgData name="Birchi Sorin" userId="3f115180206d25ab" providerId="Windows Live" clId="Web-{6117C6DD-707E-677A-BA65-EFDFA0CE3997}" dt="2024-06-29T13:39:06.165" v="168" actId="20577"/>
        <pc:sldMkLst>
          <pc:docMk/>
          <pc:sldMk cId="2501275024" sldId="259"/>
        </pc:sldMkLst>
        <pc:spChg chg="add mod">
          <ac:chgData name="Birchi Sorin" userId="3f115180206d25ab" providerId="Windows Live" clId="Web-{6117C6DD-707E-677A-BA65-EFDFA0CE3997}" dt="2024-06-29T13:36:02.192" v="6" actId="20577"/>
          <ac:spMkLst>
            <pc:docMk/>
            <pc:sldMk cId="2501275024" sldId="259"/>
            <ac:spMk id="2" creationId="{A873F24C-5D84-2E55-F18E-9D44AB93A8CA}"/>
          </ac:spMkLst>
        </pc:spChg>
        <pc:spChg chg="add mod">
          <ac:chgData name="Birchi Sorin" userId="3f115180206d25ab" providerId="Windows Live" clId="Web-{6117C6DD-707E-677A-BA65-EFDFA0CE3997}" dt="2024-06-29T13:39:06.165" v="168" actId="20577"/>
          <ac:spMkLst>
            <pc:docMk/>
            <pc:sldMk cId="2501275024" sldId="259"/>
            <ac:spMk id="3" creationId="{2F95D88F-8D15-6450-B55D-62763164FFD2}"/>
          </ac:spMkLst>
        </pc:spChg>
      </pc:sldChg>
      <pc:sldChg chg="addSp delSp modSp">
        <pc:chgData name="Birchi Sorin" userId="3f115180206d25ab" providerId="Windows Live" clId="Web-{6117C6DD-707E-677A-BA65-EFDFA0CE3997}" dt="2024-06-29T13:41:21.325" v="198" actId="1076"/>
        <pc:sldMkLst>
          <pc:docMk/>
          <pc:sldMk cId="1359862298" sldId="260"/>
        </pc:sldMkLst>
        <pc:spChg chg="add mod">
          <ac:chgData name="Birchi Sorin" userId="3f115180206d25ab" providerId="Windows Live" clId="Web-{6117C6DD-707E-677A-BA65-EFDFA0CE3997}" dt="2024-06-29T13:40:11.339" v="184" actId="14100"/>
          <ac:spMkLst>
            <pc:docMk/>
            <pc:sldMk cId="1359862298" sldId="260"/>
            <ac:spMk id="2" creationId="{FB79A210-3AAC-3FE9-0097-19FC405A9AC8}"/>
          </ac:spMkLst>
        </pc:spChg>
        <pc:spChg chg="add del">
          <ac:chgData name="Birchi Sorin" userId="3f115180206d25ab" providerId="Windows Live" clId="Web-{6117C6DD-707E-677A-BA65-EFDFA0CE3997}" dt="2024-06-29T13:40:06.620" v="178"/>
          <ac:spMkLst>
            <pc:docMk/>
            <pc:sldMk cId="1359862298" sldId="260"/>
            <ac:spMk id="3" creationId="{3E6DBADC-0BEF-D32D-6047-E2863D479E7D}"/>
          </ac:spMkLst>
        </pc:spChg>
        <pc:picChg chg="add mod">
          <ac:chgData name="Birchi Sorin" userId="3f115180206d25ab" providerId="Windows Live" clId="Web-{6117C6DD-707E-677A-BA65-EFDFA0CE3997}" dt="2024-06-29T13:41:21.325" v="198" actId="1076"/>
          <ac:picMkLst>
            <pc:docMk/>
            <pc:sldMk cId="1359862298" sldId="260"/>
            <ac:picMk id="4" creationId="{69A590C6-57D8-A0B8-E4A7-17C2F56AB933}"/>
          </ac:picMkLst>
        </pc:picChg>
      </pc:sldChg>
      <pc:sldChg chg="addSp delSp modSp add replId">
        <pc:chgData name="Birchi Sorin" userId="3f115180206d25ab" providerId="Windows Live" clId="Web-{6117C6DD-707E-677A-BA65-EFDFA0CE3997}" dt="2024-06-29T13:44:24.189" v="240" actId="1076"/>
        <pc:sldMkLst>
          <pc:docMk/>
          <pc:sldMk cId="282496711" sldId="262"/>
        </pc:sldMkLst>
        <pc:spChg chg="mod">
          <ac:chgData name="Birchi Sorin" userId="3f115180206d25ab" providerId="Windows Live" clId="Web-{6117C6DD-707E-677A-BA65-EFDFA0CE3997}" dt="2024-06-29T13:41:02.121" v="191" actId="20577"/>
          <ac:spMkLst>
            <pc:docMk/>
            <pc:sldMk cId="282496711" sldId="262"/>
            <ac:spMk id="2" creationId="{FB79A210-3AAC-3FE9-0097-19FC405A9AC8}"/>
          </ac:spMkLst>
        </pc:spChg>
        <pc:picChg chg="add del mod">
          <ac:chgData name="Birchi Sorin" userId="3f115180206d25ab" providerId="Windows Live" clId="Web-{6117C6DD-707E-677A-BA65-EFDFA0CE3997}" dt="2024-06-29T13:43:32.813" v="226"/>
          <ac:picMkLst>
            <pc:docMk/>
            <pc:sldMk cId="282496711" sldId="262"/>
            <ac:picMk id="3" creationId="{6C90978E-3044-DC25-D7CE-7F760999B358}"/>
          </ac:picMkLst>
        </pc:picChg>
        <pc:picChg chg="del">
          <ac:chgData name="Birchi Sorin" userId="3f115180206d25ab" providerId="Windows Live" clId="Web-{6117C6DD-707E-677A-BA65-EFDFA0CE3997}" dt="2024-06-29T13:41:04.902" v="192"/>
          <ac:picMkLst>
            <pc:docMk/>
            <pc:sldMk cId="282496711" sldId="262"/>
            <ac:picMk id="4" creationId="{69A590C6-57D8-A0B8-E4A7-17C2F56AB933}"/>
          </ac:picMkLst>
        </pc:picChg>
        <pc:picChg chg="add mod">
          <ac:chgData name="Birchi Sorin" userId="3f115180206d25ab" providerId="Windows Live" clId="Web-{6117C6DD-707E-677A-BA65-EFDFA0CE3997}" dt="2024-06-29T13:44:24.189" v="240" actId="1076"/>
          <ac:picMkLst>
            <pc:docMk/>
            <pc:sldMk cId="282496711" sldId="262"/>
            <ac:picMk id="5" creationId="{10516184-9E89-370D-75BB-F3103B019FD8}"/>
          </ac:picMkLst>
        </pc:picChg>
      </pc:sldChg>
      <pc:sldChg chg="addSp delSp modSp add del replId">
        <pc:chgData name="Birchi Sorin" userId="3f115180206d25ab" providerId="Windows Live" clId="Web-{6117C6DD-707E-677A-BA65-EFDFA0CE3997}" dt="2024-06-29T13:44:32.221" v="241" actId="1076"/>
        <pc:sldMkLst>
          <pc:docMk/>
          <pc:sldMk cId="734673580" sldId="263"/>
        </pc:sldMkLst>
        <pc:spChg chg="mod">
          <ac:chgData name="Birchi Sorin" userId="3f115180206d25ab" providerId="Windows Live" clId="Web-{6117C6DD-707E-677A-BA65-EFDFA0CE3997}" dt="2024-06-29T13:41:43.575" v="204" actId="20577"/>
          <ac:spMkLst>
            <pc:docMk/>
            <pc:sldMk cId="734673580" sldId="263"/>
            <ac:spMk id="2" creationId="{FB79A210-3AAC-3FE9-0097-19FC405A9AC8}"/>
          </ac:spMkLst>
        </pc:spChg>
        <pc:picChg chg="del">
          <ac:chgData name="Birchi Sorin" userId="3f115180206d25ab" providerId="Windows Live" clId="Web-{6117C6DD-707E-677A-BA65-EFDFA0CE3997}" dt="2024-06-29T13:41:55.919" v="205"/>
          <ac:picMkLst>
            <pc:docMk/>
            <pc:sldMk cId="734673580" sldId="263"/>
            <ac:picMk id="3" creationId="{6C90978E-3044-DC25-D7CE-7F760999B358}"/>
          </ac:picMkLst>
        </pc:picChg>
        <pc:picChg chg="add del mod">
          <ac:chgData name="Birchi Sorin" userId="3f115180206d25ab" providerId="Windows Live" clId="Web-{6117C6DD-707E-677A-BA65-EFDFA0CE3997}" dt="2024-06-29T13:43:41.329" v="228"/>
          <ac:picMkLst>
            <pc:docMk/>
            <pc:sldMk cId="734673580" sldId="263"/>
            <ac:picMk id="4" creationId="{D4CC2AF2-4918-409B-68A5-D4A58757987D}"/>
          </ac:picMkLst>
        </pc:picChg>
        <pc:picChg chg="add mod">
          <ac:chgData name="Birchi Sorin" userId="3f115180206d25ab" providerId="Windows Live" clId="Web-{6117C6DD-707E-677A-BA65-EFDFA0CE3997}" dt="2024-06-29T13:44:32.221" v="241" actId="1076"/>
          <ac:picMkLst>
            <pc:docMk/>
            <pc:sldMk cId="734673580" sldId="263"/>
            <ac:picMk id="5" creationId="{8E5A200C-11EC-3740-5AA4-0BDF1427CDD6}"/>
          </ac:picMkLst>
        </pc:picChg>
      </pc:sldChg>
      <pc:sldChg chg="addSp delSp modSp add replId">
        <pc:chgData name="Birchi Sorin" userId="3f115180206d25ab" providerId="Windows Live" clId="Web-{6117C6DD-707E-677A-BA65-EFDFA0CE3997}" dt="2024-06-29T13:42:38.624" v="218"/>
        <pc:sldMkLst>
          <pc:docMk/>
          <pc:sldMk cId="3102628747" sldId="264"/>
        </pc:sldMkLst>
        <pc:spChg chg="mod">
          <ac:chgData name="Birchi Sorin" userId="3f115180206d25ab" providerId="Windows Live" clId="Web-{6117C6DD-707E-677A-BA65-EFDFA0CE3997}" dt="2024-06-29T13:42:23.327" v="214" actId="20577"/>
          <ac:spMkLst>
            <pc:docMk/>
            <pc:sldMk cId="3102628747" sldId="264"/>
            <ac:spMk id="2" creationId="{FB79A210-3AAC-3FE9-0097-19FC405A9AC8}"/>
          </ac:spMkLst>
        </pc:spChg>
        <pc:picChg chg="add mod">
          <ac:chgData name="Birchi Sorin" userId="3f115180206d25ab" providerId="Windows Live" clId="Web-{6117C6DD-707E-677A-BA65-EFDFA0CE3997}" dt="2024-06-29T13:42:38.624" v="218"/>
          <ac:picMkLst>
            <pc:docMk/>
            <pc:sldMk cId="3102628747" sldId="264"/>
            <ac:picMk id="3" creationId="{93864C75-4691-52FF-00CD-D238B021010E}"/>
          </ac:picMkLst>
        </pc:picChg>
        <pc:picChg chg="del">
          <ac:chgData name="Birchi Sorin" userId="3f115180206d25ab" providerId="Windows Live" clId="Web-{6117C6DD-707E-677A-BA65-EFDFA0CE3997}" dt="2024-06-29T13:42:19.499" v="212"/>
          <ac:picMkLst>
            <pc:docMk/>
            <pc:sldMk cId="3102628747" sldId="264"/>
            <ac:picMk id="4" creationId="{D4CC2AF2-4918-409B-68A5-D4A58757987D}"/>
          </ac:picMkLst>
        </pc:picChg>
      </pc:sldChg>
      <pc:sldChg chg="addSp delSp modSp add replId">
        <pc:chgData name="Birchi Sorin" userId="3f115180206d25ab" providerId="Windows Live" clId="Web-{6117C6DD-707E-677A-BA65-EFDFA0CE3997}" dt="2024-06-29T13:43:57.548" v="231"/>
        <pc:sldMkLst>
          <pc:docMk/>
          <pc:sldMk cId="2038126613" sldId="265"/>
        </pc:sldMkLst>
        <pc:spChg chg="mod">
          <ac:chgData name="Birchi Sorin" userId="3f115180206d25ab" providerId="Windows Live" clId="Web-{6117C6DD-707E-677A-BA65-EFDFA0CE3997}" dt="2024-06-29T13:43:14.297" v="221" actId="20577"/>
          <ac:spMkLst>
            <pc:docMk/>
            <pc:sldMk cId="2038126613" sldId="265"/>
            <ac:spMk id="2" creationId="{FB79A210-3AAC-3FE9-0097-19FC405A9AC8}"/>
          </ac:spMkLst>
        </pc:spChg>
        <pc:picChg chg="del">
          <ac:chgData name="Birchi Sorin" userId="3f115180206d25ab" providerId="Windows Live" clId="Web-{6117C6DD-707E-677A-BA65-EFDFA0CE3997}" dt="2024-06-29T13:43:16.891" v="222"/>
          <ac:picMkLst>
            <pc:docMk/>
            <pc:sldMk cId="2038126613" sldId="265"/>
            <ac:picMk id="3" creationId="{93864C75-4691-52FF-00CD-D238B021010E}"/>
          </ac:picMkLst>
        </pc:picChg>
        <pc:picChg chg="add del mod">
          <ac:chgData name="Birchi Sorin" userId="3f115180206d25ab" providerId="Windows Live" clId="Web-{6117C6DD-707E-677A-BA65-EFDFA0CE3997}" dt="2024-06-29T13:43:21.454" v="225"/>
          <ac:picMkLst>
            <pc:docMk/>
            <pc:sldMk cId="2038126613" sldId="265"/>
            <ac:picMk id="4" creationId="{DD84F701-93AA-F0F9-7864-27948968D9A5}"/>
          </ac:picMkLst>
        </pc:picChg>
        <pc:picChg chg="add mod">
          <ac:chgData name="Birchi Sorin" userId="3f115180206d25ab" providerId="Windows Live" clId="Web-{6117C6DD-707E-677A-BA65-EFDFA0CE3997}" dt="2024-06-29T13:43:57.548" v="231"/>
          <ac:picMkLst>
            <pc:docMk/>
            <pc:sldMk cId="2038126613" sldId="265"/>
            <ac:picMk id="5" creationId="{59F1EF19-67AB-0CAA-5616-9F54B01DBB71}"/>
          </ac:picMkLst>
        </pc:picChg>
      </pc:sldChg>
      <pc:sldChg chg="addSp delSp modSp add replId">
        <pc:chgData name="Birchi Sorin" userId="3f115180206d25ab" providerId="Windows Live" clId="Web-{6117C6DD-707E-677A-BA65-EFDFA0CE3997}" dt="2024-06-29T13:45:28.660" v="254" actId="1076"/>
        <pc:sldMkLst>
          <pc:docMk/>
          <pc:sldMk cId="3701151293" sldId="266"/>
        </pc:sldMkLst>
        <pc:spChg chg="mod">
          <ac:chgData name="Birchi Sorin" userId="3f115180206d25ab" providerId="Windows Live" clId="Web-{6117C6DD-707E-677A-BA65-EFDFA0CE3997}" dt="2024-06-29T13:44:59.112" v="246" actId="20577"/>
          <ac:spMkLst>
            <pc:docMk/>
            <pc:sldMk cId="3701151293" sldId="266"/>
            <ac:spMk id="2" creationId="{FB79A210-3AAC-3FE9-0097-19FC405A9AC8}"/>
          </ac:spMkLst>
        </pc:spChg>
        <pc:picChg chg="add mod">
          <ac:chgData name="Birchi Sorin" userId="3f115180206d25ab" providerId="Windows Live" clId="Web-{6117C6DD-707E-677A-BA65-EFDFA0CE3997}" dt="2024-06-29T13:45:27.519" v="253" actId="1076"/>
          <ac:picMkLst>
            <pc:docMk/>
            <pc:sldMk cId="3701151293" sldId="266"/>
            <ac:picMk id="3" creationId="{3A5D6579-6C01-E636-C3EE-7A67CC2DD0DB}"/>
          </ac:picMkLst>
        </pc:picChg>
        <pc:picChg chg="add mod">
          <ac:chgData name="Birchi Sorin" userId="3f115180206d25ab" providerId="Windows Live" clId="Web-{6117C6DD-707E-677A-BA65-EFDFA0CE3997}" dt="2024-06-29T13:45:28.660" v="254" actId="1076"/>
          <ac:picMkLst>
            <pc:docMk/>
            <pc:sldMk cId="3701151293" sldId="266"/>
            <ac:picMk id="4" creationId="{8D1DE728-66DC-473B-7FEB-67FC4D887138}"/>
          </ac:picMkLst>
        </pc:picChg>
        <pc:picChg chg="del">
          <ac:chgData name="Birchi Sorin" userId="3f115180206d25ab" providerId="Windows Live" clId="Web-{6117C6DD-707E-677A-BA65-EFDFA0CE3997}" dt="2024-06-29T13:44:54.643" v="243"/>
          <ac:picMkLst>
            <pc:docMk/>
            <pc:sldMk cId="3701151293" sldId="266"/>
            <ac:picMk id="5" creationId="{59F1EF19-67AB-0CAA-5616-9F54B01DBB71}"/>
          </ac:picMkLst>
        </pc:picChg>
      </pc:sldChg>
      <pc:sldChg chg="addSp delSp modSp add replId">
        <pc:chgData name="Birchi Sorin" userId="3f115180206d25ab" providerId="Windows Live" clId="Web-{6117C6DD-707E-677A-BA65-EFDFA0CE3997}" dt="2024-06-29T13:46:54.068" v="284"/>
        <pc:sldMkLst>
          <pc:docMk/>
          <pc:sldMk cId="3715842870" sldId="267"/>
        </pc:sldMkLst>
        <pc:spChg chg="add mod">
          <ac:chgData name="Birchi Sorin" userId="3f115180206d25ab" providerId="Windows Live" clId="Web-{6117C6DD-707E-677A-BA65-EFDFA0CE3997}" dt="2024-06-29T13:46:45.224" v="281" actId="20577"/>
          <ac:spMkLst>
            <pc:docMk/>
            <pc:sldMk cId="3715842870" sldId="267"/>
            <ac:spMk id="5" creationId="{631B9B2C-FB3D-FA1C-2513-20C9EC492B78}"/>
          </ac:spMkLst>
        </pc:spChg>
        <pc:picChg chg="del">
          <ac:chgData name="Birchi Sorin" userId="3f115180206d25ab" providerId="Windows Live" clId="Web-{6117C6DD-707E-677A-BA65-EFDFA0CE3997}" dt="2024-06-29T13:45:52.504" v="257"/>
          <ac:picMkLst>
            <pc:docMk/>
            <pc:sldMk cId="3715842870" sldId="267"/>
            <ac:picMk id="3" creationId="{3A5D6579-6C01-E636-C3EE-7A67CC2DD0DB}"/>
          </ac:picMkLst>
        </pc:picChg>
        <pc:picChg chg="del">
          <ac:chgData name="Birchi Sorin" userId="3f115180206d25ab" providerId="Windows Live" clId="Web-{6117C6DD-707E-677A-BA65-EFDFA0CE3997}" dt="2024-06-29T13:45:50.926" v="256"/>
          <ac:picMkLst>
            <pc:docMk/>
            <pc:sldMk cId="3715842870" sldId="267"/>
            <ac:picMk id="4" creationId="{8D1DE728-66DC-473B-7FEB-67FC4D887138}"/>
          </ac:picMkLst>
        </pc:picChg>
        <pc:picChg chg="add mod">
          <ac:chgData name="Birchi Sorin" userId="3f115180206d25ab" providerId="Windows Live" clId="Web-{6117C6DD-707E-677A-BA65-EFDFA0CE3997}" dt="2024-06-29T13:46:54.068" v="284"/>
          <ac:picMkLst>
            <pc:docMk/>
            <pc:sldMk cId="3715842870" sldId="267"/>
            <ac:picMk id="7" creationId="{D874ACAC-3D4D-786C-DCC0-667DB673BB8F}"/>
          </ac:picMkLst>
        </pc:picChg>
      </pc:sldChg>
      <pc:sldChg chg="delSp modSp add replId">
        <pc:chgData name="Birchi Sorin" userId="3f115180206d25ab" providerId="Windows Live" clId="Web-{6117C6DD-707E-677A-BA65-EFDFA0CE3997}" dt="2024-06-29T13:49:37.853" v="400" actId="20577"/>
        <pc:sldMkLst>
          <pc:docMk/>
          <pc:sldMk cId="2195816411" sldId="268"/>
        </pc:sldMkLst>
        <pc:spChg chg="mod">
          <ac:chgData name="Birchi Sorin" userId="3f115180206d25ab" providerId="Windows Live" clId="Web-{6117C6DD-707E-677A-BA65-EFDFA0CE3997}" dt="2024-06-29T13:47:29.506" v="288" actId="20577"/>
          <ac:spMkLst>
            <pc:docMk/>
            <pc:sldMk cId="2195816411" sldId="268"/>
            <ac:spMk id="2" creationId="{FB79A210-3AAC-3FE9-0097-19FC405A9AC8}"/>
          </ac:spMkLst>
        </pc:spChg>
        <pc:spChg chg="mod">
          <ac:chgData name="Birchi Sorin" userId="3f115180206d25ab" providerId="Windows Live" clId="Web-{6117C6DD-707E-677A-BA65-EFDFA0CE3997}" dt="2024-06-29T13:49:37.853" v="400" actId="20577"/>
          <ac:spMkLst>
            <pc:docMk/>
            <pc:sldMk cId="2195816411" sldId="268"/>
            <ac:spMk id="5" creationId="{631B9B2C-FB3D-FA1C-2513-20C9EC492B78}"/>
          </ac:spMkLst>
        </pc:spChg>
        <pc:picChg chg="del">
          <ac:chgData name="Birchi Sorin" userId="3f115180206d25ab" providerId="Windows Live" clId="Web-{6117C6DD-707E-677A-BA65-EFDFA0CE3997}" dt="2024-06-29T13:47:22.037" v="286"/>
          <ac:picMkLst>
            <pc:docMk/>
            <pc:sldMk cId="2195816411" sldId="268"/>
            <ac:picMk id="7" creationId="{D874ACAC-3D4D-786C-DCC0-667DB673BB8F}"/>
          </ac:picMkLst>
        </pc:picChg>
      </pc:sldChg>
    </pc:docChg>
  </pc:docChgLst>
  <pc:docChgLst>
    <pc:chgData name="Birchi Sorin" userId="3f115180206d25ab" providerId="Windows Live" clId="Web-{0B7D8540-5016-8D3F-3402-5316CF163469}"/>
    <pc:docChg chg="modSld">
      <pc:chgData name="Birchi Sorin" userId="3f115180206d25ab" providerId="Windows Live" clId="Web-{0B7D8540-5016-8D3F-3402-5316CF163469}" dt="2024-07-03T18:08:45.164" v="29" actId="20577"/>
      <pc:docMkLst>
        <pc:docMk/>
      </pc:docMkLst>
      <pc:sldChg chg="modSp">
        <pc:chgData name="Birchi Sorin" userId="3f115180206d25ab" providerId="Windows Live" clId="Web-{0B7D8540-5016-8D3F-3402-5316CF163469}" dt="2024-07-03T18:08:08.256" v="10" actId="20577"/>
        <pc:sldMkLst>
          <pc:docMk/>
          <pc:sldMk cId="1223177877" sldId="258"/>
        </pc:sldMkLst>
        <pc:spChg chg="mod">
          <ac:chgData name="Birchi Sorin" userId="3f115180206d25ab" providerId="Windows Live" clId="Web-{0B7D8540-5016-8D3F-3402-5316CF163469}" dt="2024-07-03T18:08:08.256" v="10" actId="20577"/>
          <ac:spMkLst>
            <pc:docMk/>
            <pc:sldMk cId="1223177877" sldId="258"/>
            <ac:spMk id="3" creationId="{8A6C805A-D733-24D3-8CBC-A1F6EB38C167}"/>
          </ac:spMkLst>
        </pc:spChg>
      </pc:sldChg>
      <pc:sldChg chg="modSp">
        <pc:chgData name="Birchi Sorin" userId="3f115180206d25ab" providerId="Windows Live" clId="Web-{0B7D8540-5016-8D3F-3402-5316CF163469}" dt="2024-07-03T18:08:45.164" v="29" actId="20577"/>
        <pc:sldMkLst>
          <pc:docMk/>
          <pc:sldMk cId="2501275024" sldId="259"/>
        </pc:sldMkLst>
        <pc:spChg chg="mod">
          <ac:chgData name="Birchi Sorin" userId="3f115180206d25ab" providerId="Windows Live" clId="Web-{0B7D8540-5016-8D3F-3402-5316CF163469}" dt="2024-07-03T18:08:45.164" v="29" actId="20577"/>
          <ac:spMkLst>
            <pc:docMk/>
            <pc:sldMk cId="2501275024" sldId="259"/>
            <ac:spMk id="3" creationId="{2F95D88F-8D15-6450-B55D-62763164FFD2}"/>
          </ac:spMkLst>
        </pc:spChg>
      </pc:sldChg>
    </pc:docChg>
  </pc:docChgLst>
  <pc:docChgLst>
    <pc:chgData name="Birchi Sorin" userId="3f115180206d25ab" providerId="Windows Live" clId="Web-{877420B8-8EA6-F9E0-BB6F-963D09797142}"/>
    <pc:docChg chg="addSld delSld modSld">
      <pc:chgData name="Birchi Sorin" userId="3f115180206d25ab" providerId="Windows Live" clId="Web-{877420B8-8EA6-F9E0-BB6F-963D09797142}" dt="2024-07-03T22:50:07.651" v="677" actId="14100"/>
      <pc:docMkLst>
        <pc:docMk/>
      </pc:docMkLst>
      <pc:sldChg chg="modSp">
        <pc:chgData name="Birchi Sorin" userId="3f115180206d25ab" providerId="Windows Live" clId="Web-{877420B8-8EA6-F9E0-BB6F-963D09797142}" dt="2024-07-03T22:17:14.057" v="2" actId="20577"/>
        <pc:sldMkLst>
          <pc:docMk/>
          <pc:sldMk cId="109857222" sldId="256"/>
        </pc:sldMkLst>
        <pc:spChg chg="mod">
          <ac:chgData name="Birchi Sorin" userId="3f115180206d25ab" providerId="Windows Live" clId="Web-{877420B8-8EA6-F9E0-BB6F-963D09797142}" dt="2024-07-03T22:17:14.057" v="2" actId="20577"/>
          <ac:spMkLst>
            <pc:docMk/>
            <pc:sldMk cId="109857222" sldId="256"/>
            <ac:spMk id="7" creationId="{FEE15AEB-C7D2-C654-A738-F87F03613A09}"/>
          </ac:spMkLst>
        </pc:spChg>
      </pc:sldChg>
      <pc:sldChg chg="addSp modSp">
        <pc:chgData name="Birchi Sorin" userId="3f115180206d25ab" providerId="Windows Live" clId="Web-{877420B8-8EA6-F9E0-BB6F-963D09797142}" dt="2024-07-03T22:20:39.780" v="235" actId="1076"/>
        <pc:sldMkLst>
          <pc:docMk/>
          <pc:sldMk cId="2195816411" sldId="268"/>
        </pc:sldMkLst>
        <pc:spChg chg="add mod">
          <ac:chgData name="Birchi Sorin" userId="3f115180206d25ab" providerId="Windows Live" clId="Web-{877420B8-8EA6-F9E0-BB6F-963D09797142}" dt="2024-07-03T22:20:39.780" v="235" actId="1076"/>
          <ac:spMkLst>
            <pc:docMk/>
            <pc:sldMk cId="2195816411" sldId="268"/>
            <ac:spMk id="3" creationId="{E0031FF4-D35A-1903-DAB7-8D04E036960C}"/>
          </ac:spMkLst>
        </pc:spChg>
      </pc:sldChg>
      <pc:sldChg chg="delSp modSp add replId">
        <pc:chgData name="Birchi Sorin" userId="3f115180206d25ab" providerId="Windows Live" clId="Web-{877420B8-8EA6-F9E0-BB6F-963D09797142}" dt="2024-07-03T22:34:40.456" v="650" actId="1076"/>
        <pc:sldMkLst>
          <pc:docMk/>
          <pc:sldMk cId="2800966712" sldId="269"/>
        </pc:sldMkLst>
        <pc:spChg chg="mod">
          <ac:chgData name="Birchi Sorin" userId="3f115180206d25ab" providerId="Windows Live" clId="Web-{877420B8-8EA6-F9E0-BB6F-963D09797142}" dt="2024-07-03T22:34:38.066" v="649" actId="1076"/>
          <ac:spMkLst>
            <pc:docMk/>
            <pc:sldMk cId="2800966712" sldId="269"/>
            <ac:spMk id="2" creationId="{FB79A210-3AAC-3FE9-0097-19FC405A9AC8}"/>
          </ac:spMkLst>
        </pc:spChg>
        <pc:spChg chg="mod">
          <ac:chgData name="Birchi Sorin" userId="3f115180206d25ab" providerId="Windows Live" clId="Web-{877420B8-8EA6-F9E0-BB6F-963D09797142}" dt="2024-07-03T22:34:40.456" v="650" actId="1076"/>
          <ac:spMkLst>
            <pc:docMk/>
            <pc:sldMk cId="2800966712" sldId="269"/>
            <ac:spMk id="3" creationId="{E0031FF4-D35A-1903-DAB7-8D04E036960C}"/>
          </ac:spMkLst>
        </pc:spChg>
        <pc:spChg chg="del mod">
          <ac:chgData name="Birchi Sorin" userId="3f115180206d25ab" providerId="Windows Live" clId="Web-{877420B8-8EA6-F9E0-BB6F-963D09797142}" dt="2024-07-03T22:22:41.533" v="272"/>
          <ac:spMkLst>
            <pc:docMk/>
            <pc:sldMk cId="2800966712" sldId="269"/>
            <ac:spMk id="5" creationId="{631B9B2C-FB3D-FA1C-2513-20C9EC492B78}"/>
          </ac:spMkLst>
        </pc:spChg>
      </pc:sldChg>
      <pc:sldChg chg="modSp new del">
        <pc:chgData name="Birchi Sorin" userId="3f115180206d25ab" providerId="Windows Live" clId="Web-{877420B8-8EA6-F9E0-BB6F-963D09797142}" dt="2024-07-03T22:22:16.345" v="238"/>
        <pc:sldMkLst>
          <pc:docMk/>
          <pc:sldMk cId="3741223141" sldId="269"/>
        </pc:sldMkLst>
        <pc:spChg chg="mod">
          <ac:chgData name="Birchi Sorin" userId="3f115180206d25ab" providerId="Windows Live" clId="Web-{877420B8-8EA6-F9E0-BB6F-963D09797142}" dt="2024-07-03T22:22:06.126" v="237" actId="20577"/>
          <ac:spMkLst>
            <pc:docMk/>
            <pc:sldMk cId="3741223141" sldId="269"/>
            <ac:spMk id="2" creationId="{7275FC1E-B067-6869-7A25-E49C2D0533A9}"/>
          </ac:spMkLst>
        </pc:spChg>
      </pc:sldChg>
      <pc:sldChg chg="modSp new del">
        <pc:chgData name="Birchi Sorin" userId="3f115180206d25ab" providerId="Windows Live" clId="Web-{877420B8-8EA6-F9E0-BB6F-963D09797142}" dt="2024-07-03T22:35:37.505" v="662"/>
        <pc:sldMkLst>
          <pc:docMk/>
          <pc:sldMk cId="2980649881" sldId="270"/>
        </pc:sldMkLst>
        <pc:spChg chg="mod">
          <ac:chgData name="Birchi Sorin" userId="3f115180206d25ab" providerId="Windows Live" clId="Web-{877420B8-8EA6-F9E0-BB6F-963D09797142}" dt="2024-07-03T22:35:28.708" v="661" actId="14100"/>
          <ac:spMkLst>
            <pc:docMk/>
            <pc:sldMk cId="2980649881" sldId="270"/>
            <ac:spMk id="2" creationId="{4885F4CF-D763-86DF-7629-984D3BFA59FF}"/>
          </ac:spMkLst>
        </pc:spChg>
      </pc:sldChg>
      <pc:sldChg chg="addSp delSp modSp add replId">
        <pc:chgData name="Birchi Sorin" userId="3f115180206d25ab" providerId="Windows Live" clId="Web-{877420B8-8EA6-F9E0-BB6F-963D09797142}" dt="2024-07-03T22:50:07.651" v="677" actId="14100"/>
        <pc:sldMkLst>
          <pc:docMk/>
          <pc:sldMk cId="3537840485" sldId="270"/>
        </pc:sldMkLst>
        <pc:spChg chg="mod">
          <ac:chgData name="Birchi Sorin" userId="3f115180206d25ab" providerId="Windows Live" clId="Web-{877420B8-8EA6-F9E0-BB6F-963D09797142}" dt="2024-07-03T22:35:44.271" v="666" actId="20577"/>
          <ac:spMkLst>
            <pc:docMk/>
            <pc:sldMk cId="3537840485" sldId="270"/>
            <ac:spMk id="2" creationId="{FB79A210-3AAC-3FE9-0097-19FC405A9AC8}"/>
          </ac:spMkLst>
        </pc:spChg>
        <pc:spChg chg="del mod">
          <ac:chgData name="Birchi Sorin" userId="3f115180206d25ab" providerId="Windows Live" clId="Web-{877420B8-8EA6-F9E0-BB6F-963D09797142}" dt="2024-07-03T22:35:47.053" v="669"/>
          <ac:spMkLst>
            <pc:docMk/>
            <pc:sldMk cId="3537840485" sldId="270"/>
            <ac:spMk id="3" creationId="{E0031FF4-D35A-1903-DAB7-8D04E036960C}"/>
          </ac:spMkLst>
        </pc:spChg>
        <pc:picChg chg="add mod">
          <ac:chgData name="Birchi Sorin" userId="3f115180206d25ab" providerId="Windows Live" clId="Web-{877420B8-8EA6-F9E0-BB6F-963D09797142}" dt="2024-07-03T22:49:39.275" v="674" actId="14100"/>
          <ac:picMkLst>
            <pc:docMk/>
            <pc:sldMk cId="3537840485" sldId="270"/>
            <ac:picMk id="4" creationId="{DB27DC7C-C3D8-7295-B22F-0340EB518D14}"/>
          </ac:picMkLst>
        </pc:picChg>
        <pc:picChg chg="add mod">
          <ac:chgData name="Birchi Sorin" userId="3f115180206d25ab" providerId="Windows Live" clId="Web-{877420B8-8EA6-F9E0-BB6F-963D09797142}" dt="2024-07-03T22:50:07.651" v="677" actId="14100"/>
          <ac:picMkLst>
            <pc:docMk/>
            <pc:sldMk cId="3537840485" sldId="270"/>
            <ac:picMk id="5" creationId="{EE6317CD-CC4F-8150-6A0C-7406AD874E51}"/>
          </ac:picMkLst>
        </pc:picChg>
      </pc:sldChg>
    </pc:docChg>
  </pc:docChgLst>
  <pc:docChgLst>
    <pc:chgData name="Birchi Sorin" userId="3f115180206d25ab" providerId="Windows Live" clId="Web-{A6FA842D-234A-CFA3-FE9F-4DBB11A7E6C5}"/>
    <pc:docChg chg="addSld delSld modSld">
      <pc:chgData name="Birchi Sorin" userId="3f115180206d25ab" providerId="Windows Live" clId="Web-{A6FA842D-234A-CFA3-FE9F-4DBB11A7E6C5}" dt="2024-07-03T11:08:30.633" v="50"/>
      <pc:docMkLst>
        <pc:docMk/>
      </pc:docMkLst>
      <pc:sldChg chg="modSp">
        <pc:chgData name="Birchi Sorin" userId="3f115180206d25ab" providerId="Windows Live" clId="Web-{A6FA842D-234A-CFA3-FE9F-4DBB11A7E6C5}" dt="2024-07-03T11:06:06.427" v="9" actId="20577"/>
        <pc:sldMkLst>
          <pc:docMk/>
          <pc:sldMk cId="109857222" sldId="256"/>
        </pc:sldMkLst>
        <pc:spChg chg="mod">
          <ac:chgData name="Birchi Sorin" userId="3f115180206d25ab" providerId="Windows Live" clId="Web-{A6FA842D-234A-CFA3-FE9F-4DBB11A7E6C5}" dt="2024-07-03T11:06:06.427" v="9" actId="20577"/>
          <ac:spMkLst>
            <pc:docMk/>
            <pc:sldMk cId="109857222" sldId="256"/>
            <ac:spMk id="7" creationId="{FEE15AEB-C7D2-C654-A738-F87F03613A09}"/>
          </ac:spMkLst>
        </pc:spChg>
      </pc:sldChg>
      <pc:sldChg chg="modSp">
        <pc:chgData name="Birchi Sorin" userId="3f115180206d25ab" providerId="Windows Live" clId="Web-{A6FA842D-234A-CFA3-FE9F-4DBB11A7E6C5}" dt="2024-07-03T11:07:14.991" v="41" actId="20577"/>
        <pc:sldMkLst>
          <pc:docMk/>
          <pc:sldMk cId="1223177877" sldId="258"/>
        </pc:sldMkLst>
        <pc:spChg chg="mod">
          <ac:chgData name="Birchi Sorin" userId="3f115180206d25ab" providerId="Windows Live" clId="Web-{A6FA842D-234A-CFA3-FE9F-4DBB11A7E6C5}" dt="2024-07-03T11:07:14.991" v="41" actId="20577"/>
          <ac:spMkLst>
            <pc:docMk/>
            <pc:sldMk cId="1223177877" sldId="258"/>
            <ac:spMk id="3" creationId="{8A6C805A-D733-24D3-8CBC-A1F6EB38C167}"/>
          </ac:spMkLst>
        </pc:spChg>
      </pc:sldChg>
      <pc:sldChg chg="del">
        <pc:chgData name="Birchi Sorin" userId="3f115180206d25ab" providerId="Windows Live" clId="Web-{A6FA842D-234A-CFA3-FE9F-4DBB11A7E6C5}" dt="2024-07-03T11:08:00.539" v="49"/>
        <pc:sldMkLst>
          <pc:docMk/>
          <pc:sldMk cId="282496711" sldId="262"/>
        </pc:sldMkLst>
      </pc:sldChg>
      <pc:sldChg chg="modSp add del replId">
        <pc:chgData name="Birchi Sorin" userId="3f115180206d25ab" providerId="Windows Live" clId="Web-{A6FA842D-234A-CFA3-FE9F-4DBB11A7E6C5}" dt="2024-07-03T11:08:30.633" v="50"/>
        <pc:sldMkLst>
          <pc:docMk/>
          <pc:sldMk cId="2623492556" sldId="269"/>
        </pc:sldMkLst>
        <pc:spChg chg="mod">
          <ac:chgData name="Birchi Sorin" userId="3f115180206d25ab" providerId="Windows Live" clId="Web-{A6FA842D-234A-CFA3-FE9F-4DBB11A7E6C5}" dt="2024-07-03T11:07:55.898" v="48" actId="20577"/>
          <ac:spMkLst>
            <pc:docMk/>
            <pc:sldMk cId="2623492556" sldId="269"/>
            <ac:spMk id="2" creationId="{576B80FC-5917-5291-5526-84E94E9BE225}"/>
          </ac:spMkLst>
        </pc:spChg>
      </pc:sldChg>
    </pc:docChg>
  </pc:docChgLst>
  <pc:docChgLst>
    <pc:chgData name="Birchi Sorin" userId="3f115180206d25ab" providerId="Windows Live" clId="Web-{2AC5CD44-6220-60D9-A96A-A91B69B225FD}"/>
    <pc:docChg chg="addSld delSld modSld addMainMaster delMainMaster">
      <pc:chgData name="Birchi Sorin" userId="3f115180206d25ab" providerId="Windows Live" clId="Web-{2AC5CD44-6220-60D9-A96A-A91B69B225FD}" dt="2024-06-27T13:46:54.874" v="685" actId="1076"/>
      <pc:docMkLst>
        <pc:docMk/>
      </pc:docMkLst>
      <pc:sldChg chg="addSp delSp modSp mod setBg modClrScheme chgLayout">
        <pc:chgData name="Birchi Sorin" userId="3f115180206d25ab" providerId="Windows Live" clId="Web-{2AC5CD44-6220-60D9-A96A-A91B69B225FD}" dt="2024-06-27T13:20:47.270" v="146"/>
        <pc:sldMkLst>
          <pc:docMk/>
          <pc:sldMk cId="109857222" sldId="256"/>
        </pc:sldMkLst>
        <pc:spChg chg="del">
          <ac:chgData name="Birchi Sorin" userId="3f115180206d25ab" providerId="Windows Live" clId="Web-{2AC5CD44-6220-60D9-A96A-A91B69B225FD}" dt="2024-06-27T13:01:53.194" v="2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Birchi Sorin" userId="3f115180206d25ab" providerId="Windows Live" clId="Web-{2AC5CD44-6220-60D9-A96A-A91B69B225FD}" dt="2024-06-27T13:02:00.428" v="3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Birchi Sorin" userId="3f115180206d25ab" providerId="Windows Live" clId="Web-{2AC5CD44-6220-60D9-A96A-A91B69B225FD}" dt="2024-06-27T13:17:29.561" v="125" actId="1076"/>
          <ac:spMkLst>
            <pc:docMk/>
            <pc:sldMk cId="109857222" sldId="256"/>
            <ac:spMk id="7" creationId="{FEE15AEB-C7D2-C654-A738-F87F03613A09}"/>
          </ac:spMkLst>
        </pc:spChg>
        <pc:spChg chg="add del">
          <ac:chgData name="Birchi Sorin" userId="3f115180206d25ab" providerId="Windows Live" clId="Web-{2AC5CD44-6220-60D9-A96A-A91B69B225FD}" dt="2024-06-27T13:07:02.873" v="27"/>
          <ac:spMkLst>
            <pc:docMk/>
            <pc:sldMk cId="109857222" sldId="256"/>
            <ac:spMk id="11" creationId="{C3862298-AF85-4572-BED3-52E573EBD410}"/>
          </ac:spMkLst>
        </pc:spChg>
        <pc:spChg chg="add del">
          <ac:chgData name="Birchi Sorin" userId="3f115180206d25ab" providerId="Windows Live" clId="Web-{2AC5CD44-6220-60D9-A96A-A91B69B225FD}" dt="2024-06-27T13:07:02.873" v="27"/>
          <ac:spMkLst>
            <pc:docMk/>
            <pc:sldMk cId="109857222" sldId="256"/>
            <ac:spMk id="13" creationId="{03E485DD-0C12-45BC-A361-28152A03BB93}"/>
          </ac:spMkLst>
        </pc:spChg>
        <pc:spChg chg="add del">
          <ac:chgData name="Birchi Sorin" userId="3f115180206d25ab" providerId="Windows Live" clId="Web-{2AC5CD44-6220-60D9-A96A-A91B69B225FD}" dt="2024-06-27T13:07:02.873" v="27"/>
          <ac:spMkLst>
            <pc:docMk/>
            <pc:sldMk cId="109857222" sldId="256"/>
            <ac:spMk id="15" creationId="{6D6B998F-CA62-4EE6-B7E7-046377D4F7EF}"/>
          </ac:spMkLst>
        </pc:spChg>
        <pc:spChg chg="add del">
          <ac:chgData name="Birchi Sorin" userId="3f115180206d25ab" providerId="Windows Live" clId="Web-{2AC5CD44-6220-60D9-A96A-A91B69B225FD}" dt="2024-06-27T13:07:05.545" v="29"/>
          <ac:spMkLst>
            <pc:docMk/>
            <pc:sldMk cId="109857222" sldId="256"/>
            <ac:spMk id="17" creationId="{7BDAC5B6-20CE-447F-8BA1-F2274AC7AE5B}"/>
          </ac:spMkLst>
        </pc:spChg>
        <pc:spChg chg="add del">
          <ac:chgData name="Birchi Sorin" userId="3f115180206d25ab" providerId="Windows Live" clId="Web-{2AC5CD44-6220-60D9-A96A-A91B69B225FD}" dt="2024-06-27T13:07:05.545" v="29"/>
          <ac:spMkLst>
            <pc:docMk/>
            <pc:sldMk cId="109857222" sldId="256"/>
            <ac:spMk id="18" creationId="{D1D22B31-BF8F-446B-9009-8A251FB177CB}"/>
          </ac:spMkLst>
        </pc:spChg>
        <pc:spChg chg="add del">
          <ac:chgData name="Birchi Sorin" userId="3f115180206d25ab" providerId="Windows Live" clId="Web-{2AC5CD44-6220-60D9-A96A-A91B69B225FD}" dt="2024-06-27T13:07:09.358" v="31"/>
          <ac:spMkLst>
            <pc:docMk/>
            <pc:sldMk cId="109857222" sldId="256"/>
            <ac:spMk id="20" creationId="{C6B298B9-AA3F-4E48-9ADE-DD1A49F40A94}"/>
          </ac:spMkLst>
        </pc:spChg>
        <pc:spChg chg="add del">
          <ac:chgData name="Birchi Sorin" userId="3f115180206d25ab" providerId="Windows Live" clId="Web-{2AC5CD44-6220-60D9-A96A-A91B69B225FD}" dt="2024-06-27T13:07:09.358" v="31"/>
          <ac:spMkLst>
            <pc:docMk/>
            <pc:sldMk cId="109857222" sldId="256"/>
            <ac:spMk id="21" creationId="{78A6362C-DAA2-46F0-8F9D-238EA1E6FD27}"/>
          </ac:spMkLst>
        </pc:spChg>
        <pc:picChg chg="add del mod">
          <ac:chgData name="Birchi Sorin" userId="3f115180206d25ab" providerId="Windows Live" clId="Web-{2AC5CD44-6220-60D9-A96A-A91B69B225FD}" dt="2024-06-27T13:06:06.044" v="20"/>
          <ac:picMkLst>
            <pc:docMk/>
            <pc:sldMk cId="109857222" sldId="256"/>
            <ac:picMk id="4" creationId="{0F51F207-887D-2917-DC5C-EF40589B922B}"/>
          </ac:picMkLst>
        </pc:picChg>
        <pc:picChg chg="add del mod">
          <ac:chgData name="Birchi Sorin" userId="3f115180206d25ab" providerId="Windows Live" clId="Web-{2AC5CD44-6220-60D9-A96A-A91B69B225FD}" dt="2024-06-27T13:05:58.247" v="19"/>
          <ac:picMkLst>
            <pc:docMk/>
            <pc:sldMk cId="109857222" sldId="256"/>
            <ac:picMk id="5" creationId="{96535258-E12D-055F-2AFE-6D7C2C4393F9}"/>
          </ac:picMkLst>
        </pc:picChg>
        <pc:picChg chg="add mod">
          <ac:chgData name="Birchi Sorin" userId="3f115180206d25ab" providerId="Windows Live" clId="Web-{2AC5CD44-6220-60D9-A96A-A91B69B225FD}" dt="2024-06-27T13:07:09.358" v="31"/>
          <ac:picMkLst>
            <pc:docMk/>
            <pc:sldMk cId="109857222" sldId="256"/>
            <ac:picMk id="6" creationId="{81C0AEEE-46D2-856F-4A7D-7B76FD4FA0C6}"/>
          </ac:picMkLst>
        </pc:picChg>
        <pc:picChg chg="add del">
          <ac:chgData name="Birchi Sorin" userId="3f115180206d25ab" providerId="Windows Live" clId="Web-{2AC5CD44-6220-60D9-A96A-A91B69B225FD}" dt="2024-06-27T13:20:47.270" v="146"/>
          <ac:picMkLst>
            <pc:docMk/>
            <pc:sldMk cId="109857222" sldId="256"/>
            <ac:picMk id="8" creationId="{51A8C9C9-EE0D-C4E1-222A-50E259AE9F7D}"/>
          </ac:picMkLst>
        </pc:picChg>
        <pc:picChg chg="add del">
          <ac:chgData name="Birchi Sorin" userId="3f115180206d25ab" providerId="Windows Live" clId="Web-{2AC5CD44-6220-60D9-A96A-A91B69B225FD}" dt="2024-06-27T13:20:46.504" v="145"/>
          <ac:picMkLst>
            <pc:docMk/>
            <pc:sldMk cId="109857222" sldId="256"/>
            <ac:picMk id="9" creationId="{581BDD04-14D2-879D-518E-84929A7E3CA8}"/>
          </ac:picMkLst>
        </pc:picChg>
        <pc:picChg chg="add del">
          <ac:chgData name="Birchi Sorin" userId="3f115180206d25ab" providerId="Windows Live" clId="Web-{2AC5CD44-6220-60D9-A96A-A91B69B225FD}" dt="2024-06-27T13:20:46.051" v="144"/>
          <ac:picMkLst>
            <pc:docMk/>
            <pc:sldMk cId="109857222" sldId="256"/>
            <ac:picMk id="10" creationId="{BCB2049D-7C80-896F-263F-D9AB50BD56D8}"/>
          </ac:picMkLst>
        </pc:picChg>
        <pc:picChg chg="add del">
          <ac:chgData name="Birchi Sorin" userId="3f115180206d25ab" providerId="Windows Live" clId="Web-{2AC5CD44-6220-60D9-A96A-A91B69B225FD}" dt="2024-06-27T13:20:45.191" v="143"/>
          <ac:picMkLst>
            <pc:docMk/>
            <pc:sldMk cId="109857222" sldId="256"/>
            <ac:picMk id="12" creationId="{541A1B9C-442F-B201-B71B-65FC5D9285B0}"/>
          </ac:picMkLst>
        </pc:picChg>
        <pc:picChg chg="add del">
          <ac:chgData name="Birchi Sorin" userId="3f115180206d25ab" providerId="Windows Live" clId="Web-{2AC5CD44-6220-60D9-A96A-A91B69B225FD}" dt="2024-06-27T13:20:44.535" v="142"/>
          <ac:picMkLst>
            <pc:docMk/>
            <pc:sldMk cId="109857222" sldId="256"/>
            <ac:picMk id="14" creationId="{49513DC2-C015-1EF4-A271-03BB9A7E038D}"/>
          </ac:picMkLst>
        </pc:picChg>
        <pc:picChg chg="add del">
          <ac:chgData name="Birchi Sorin" userId="3f115180206d25ab" providerId="Windows Live" clId="Web-{2AC5CD44-6220-60D9-A96A-A91B69B225FD}" dt="2024-06-27T13:20:43.879" v="141"/>
          <ac:picMkLst>
            <pc:docMk/>
            <pc:sldMk cId="109857222" sldId="256"/>
            <ac:picMk id="16" creationId="{AE45DAC0-D775-D665-F7B0-8E5D7C50F83B}"/>
          </ac:picMkLst>
        </pc:picChg>
        <pc:picChg chg="add del">
          <ac:chgData name="Birchi Sorin" userId="3f115180206d25ab" providerId="Windows Live" clId="Web-{2AC5CD44-6220-60D9-A96A-A91B69B225FD}" dt="2024-06-27T13:20:43.426" v="140"/>
          <ac:picMkLst>
            <pc:docMk/>
            <pc:sldMk cId="109857222" sldId="256"/>
            <ac:picMk id="19" creationId="{14E65F9E-E9C6-F777-9850-740024826B1F}"/>
          </ac:picMkLst>
        </pc:picChg>
        <pc:picChg chg="add del">
          <ac:chgData name="Birchi Sorin" userId="3f115180206d25ab" providerId="Windows Live" clId="Web-{2AC5CD44-6220-60D9-A96A-A91B69B225FD}" dt="2024-06-27T13:20:39.832" v="139"/>
          <ac:picMkLst>
            <pc:docMk/>
            <pc:sldMk cId="109857222" sldId="256"/>
            <ac:picMk id="22" creationId="{231B5476-DC68-E926-850B-4DBD4120A9DA}"/>
          </ac:picMkLst>
        </pc:picChg>
      </pc:sldChg>
      <pc:sldChg chg="addSp delSp new del">
        <pc:chgData name="Birchi Sorin" userId="3f115180206d25ab" providerId="Windows Live" clId="Web-{2AC5CD44-6220-60D9-A96A-A91B69B225FD}" dt="2024-06-27T13:21:04.286" v="148"/>
        <pc:sldMkLst>
          <pc:docMk/>
          <pc:sldMk cId="2197219750" sldId="257"/>
        </pc:sldMkLst>
        <pc:spChg chg="del">
          <ac:chgData name="Birchi Sorin" userId="3f115180206d25ab" providerId="Windows Live" clId="Web-{2AC5CD44-6220-60D9-A96A-A91B69B225FD}" dt="2024-06-27T13:20:21.863" v="127"/>
          <ac:spMkLst>
            <pc:docMk/>
            <pc:sldMk cId="2197219750" sldId="257"/>
            <ac:spMk id="2" creationId="{81368F59-72C9-D232-FF9B-FE38E8B1F3AD}"/>
          </ac:spMkLst>
        </pc:spChg>
        <pc:spChg chg="del">
          <ac:chgData name="Birchi Sorin" userId="3f115180206d25ab" providerId="Windows Live" clId="Web-{2AC5CD44-6220-60D9-A96A-A91B69B225FD}" dt="2024-06-27T13:20:24.378" v="128"/>
          <ac:spMkLst>
            <pc:docMk/>
            <pc:sldMk cId="2197219750" sldId="257"/>
            <ac:spMk id="3" creationId="{3DD31AC3-02C4-798E-FD81-A9D8BED45A69}"/>
          </ac:spMkLst>
        </pc:spChg>
        <pc:picChg chg="add">
          <ac:chgData name="Birchi Sorin" userId="3f115180206d25ab" providerId="Windows Live" clId="Web-{2AC5CD44-6220-60D9-A96A-A91B69B225FD}" dt="2024-06-27T13:20:25.800" v="129"/>
          <ac:picMkLst>
            <pc:docMk/>
            <pc:sldMk cId="2197219750" sldId="257"/>
            <ac:picMk id="8" creationId="{24ED085B-37BC-BAA0-D520-D10586AE41DD}"/>
          </ac:picMkLst>
        </pc:picChg>
        <pc:picChg chg="add del">
          <ac:chgData name="Birchi Sorin" userId="3f115180206d25ab" providerId="Windows Live" clId="Web-{2AC5CD44-6220-60D9-A96A-A91B69B225FD}" dt="2024-06-27T13:20:50.348" v="147"/>
          <ac:picMkLst>
            <pc:docMk/>
            <pc:sldMk cId="2197219750" sldId="257"/>
            <ac:picMk id="10" creationId="{877F16DF-CD84-925C-F465-4A57FDE00C3B}"/>
          </ac:picMkLst>
        </pc:picChg>
      </pc:sldChg>
      <pc:sldChg chg="addSp delSp modSp add replId">
        <pc:chgData name="Birchi Sorin" userId="3f115180206d25ab" providerId="Windows Live" clId="Web-{2AC5CD44-6220-60D9-A96A-A91B69B225FD}" dt="2024-06-27T13:39:38.644" v="200"/>
        <pc:sldMkLst>
          <pc:docMk/>
          <pc:sldMk cId="2403414551" sldId="257"/>
        </pc:sldMkLst>
        <pc:spChg chg="add del mod">
          <ac:chgData name="Birchi Sorin" userId="3f115180206d25ab" providerId="Windows Live" clId="Web-{2AC5CD44-6220-60D9-A96A-A91B69B225FD}" dt="2024-06-27T13:39:38.644" v="200"/>
          <ac:spMkLst>
            <pc:docMk/>
            <pc:sldMk cId="2403414551" sldId="257"/>
            <ac:spMk id="2" creationId="{D30B7CCA-8672-0140-F5FD-48169B95FD7B}"/>
          </ac:spMkLst>
        </pc:spChg>
        <pc:spChg chg="del">
          <ac:chgData name="Birchi Sorin" userId="3f115180206d25ab" providerId="Windows Live" clId="Web-{2AC5CD44-6220-60D9-A96A-A91B69B225FD}" dt="2024-06-27T13:21:10.536" v="150"/>
          <ac:spMkLst>
            <pc:docMk/>
            <pc:sldMk cId="2403414551" sldId="257"/>
            <ac:spMk id="7" creationId="{FEE15AEB-C7D2-C654-A738-F87F03613A09}"/>
          </ac:spMkLst>
        </pc:spChg>
        <pc:picChg chg="add del mod">
          <ac:chgData name="Birchi Sorin" userId="3f115180206d25ab" providerId="Windows Live" clId="Web-{2AC5CD44-6220-60D9-A96A-A91B69B225FD}" dt="2024-06-27T13:37:17.904" v="187"/>
          <ac:picMkLst>
            <pc:docMk/>
            <pc:sldMk cId="2403414551" sldId="257"/>
            <ac:picMk id="3" creationId="{642438E0-8C4F-081A-FD2C-612C12F595E2}"/>
          </ac:picMkLst>
        </pc:picChg>
        <pc:picChg chg="add mod">
          <ac:chgData name="Birchi Sorin" userId="3f115180206d25ab" providerId="Windows Live" clId="Web-{2AC5CD44-6220-60D9-A96A-A91B69B225FD}" dt="2024-06-27T13:37:32.623" v="191" actId="1076"/>
          <ac:picMkLst>
            <pc:docMk/>
            <pc:sldMk cId="2403414551" sldId="257"/>
            <ac:picMk id="4" creationId="{B4E18852-CA4C-E7A0-716C-8D48A5C56423}"/>
          </ac:picMkLst>
        </pc:picChg>
      </pc:sldChg>
      <pc:sldChg chg="addSp modSp add replId">
        <pc:chgData name="Birchi Sorin" userId="3f115180206d25ab" providerId="Windows Live" clId="Web-{2AC5CD44-6220-60D9-A96A-A91B69B225FD}" dt="2024-06-27T13:46:54.874" v="685" actId="1076"/>
        <pc:sldMkLst>
          <pc:docMk/>
          <pc:sldMk cId="1223177877" sldId="258"/>
        </pc:sldMkLst>
        <pc:spChg chg="add mod">
          <ac:chgData name="Birchi Sorin" userId="3f115180206d25ab" providerId="Windows Live" clId="Web-{2AC5CD44-6220-60D9-A96A-A91B69B225FD}" dt="2024-06-27T13:41:20.865" v="224" actId="14100"/>
          <ac:spMkLst>
            <pc:docMk/>
            <pc:sldMk cId="1223177877" sldId="258"/>
            <ac:spMk id="2" creationId="{576B80FC-5917-5291-5526-84E94E9BE225}"/>
          </ac:spMkLst>
        </pc:spChg>
        <pc:spChg chg="add mod">
          <ac:chgData name="Birchi Sorin" userId="3f115180206d25ab" providerId="Windows Live" clId="Web-{2AC5CD44-6220-60D9-A96A-A91B69B225FD}" dt="2024-06-27T13:46:54.874" v="685" actId="1076"/>
          <ac:spMkLst>
            <pc:docMk/>
            <pc:sldMk cId="1223177877" sldId="258"/>
            <ac:spMk id="3" creationId="{8A6C805A-D733-24D3-8CBC-A1F6EB38C167}"/>
          </ac:spMkLst>
        </pc:spChg>
      </pc:sldChg>
      <pc:sldChg chg="add replId">
        <pc:chgData name="Birchi Sorin" userId="3f115180206d25ab" providerId="Windows Live" clId="Web-{2AC5CD44-6220-60D9-A96A-A91B69B225FD}" dt="2024-06-27T13:21:17.067" v="152"/>
        <pc:sldMkLst>
          <pc:docMk/>
          <pc:sldMk cId="2501275024" sldId="259"/>
        </pc:sldMkLst>
      </pc:sldChg>
      <pc:sldChg chg="add replId">
        <pc:chgData name="Birchi Sorin" userId="3f115180206d25ab" providerId="Windows Live" clId="Web-{2AC5CD44-6220-60D9-A96A-A91B69B225FD}" dt="2024-06-27T13:21:22.224" v="153"/>
        <pc:sldMkLst>
          <pc:docMk/>
          <pc:sldMk cId="1359862298" sldId="260"/>
        </pc:sldMkLst>
      </pc:sldChg>
      <pc:sldChg chg="addSp delSp modSp add replId">
        <pc:chgData name="Birchi Sorin" userId="3f115180206d25ab" providerId="Windows Live" clId="Web-{2AC5CD44-6220-60D9-A96A-A91B69B225FD}" dt="2024-06-27T13:39:36.472" v="199"/>
        <pc:sldMkLst>
          <pc:docMk/>
          <pc:sldMk cId="3914205951" sldId="261"/>
        </pc:sldMkLst>
        <pc:spChg chg="add del">
          <ac:chgData name="Birchi Sorin" userId="3f115180206d25ab" providerId="Windows Live" clId="Web-{2AC5CD44-6220-60D9-A96A-A91B69B225FD}" dt="2024-06-27T13:39:36.472" v="199"/>
          <ac:spMkLst>
            <pc:docMk/>
            <pc:sldMk cId="3914205951" sldId="261"/>
            <ac:spMk id="2" creationId="{D30B7CCA-8672-0140-F5FD-48169B95FD7B}"/>
          </ac:spMkLst>
        </pc:spChg>
        <pc:picChg chg="mod">
          <ac:chgData name="Birchi Sorin" userId="3f115180206d25ab" providerId="Windows Live" clId="Web-{2AC5CD44-6220-60D9-A96A-A91B69B225FD}" dt="2024-06-27T13:39:14.831" v="196" actId="1076"/>
          <ac:picMkLst>
            <pc:docMk/>
            <pc:sldMk cId="3914205951" sldId="261"/>
            <ac:picMk id="3" creationId="{642438E0-8C4F-081A-FD2C-612C12F595E2}"/>
          </ac:picMkLst>
        </pc:picChg>
        <pc:picChg chg="del">
          <ac:chgData name="Birchi Sorin" userId="3f115180206d25ab" providerId="Windows Live" clId="Web-{2AC5CD44-6220-60D9-A96A-A91B69B225FD}" dt="2024-06-27T13:39:04.721" v="192"/>
          <ac:picMkLst>
            <pc:docMk/>
            <pc:sldMk cId="3914205951" sldId="261"/>
            <ac:picMk id="4" creationId="{B4E18852-CA4C-E7A0-716C-8D48A5C56423}"/>
          </ac:picMkLst>
        </pc:picChg>
      </pc:sldChg>
      <pc:sldMasterChg chg="del delSldLayout">
        <pc:chgData name="Birchi Sorin" userId="3f115180206d25ab" providerId="Windows Live" clId="Web-{2AC5CD44-6220-60D9-A96A-A91B69B225FD}" dt="2024-06-27T13:02:42.085" v="7"/>
        <pc:sldMasterMkLst>
          <pc:docMk/>
          <pc:sldMasterMk cId="2460954070" sldId="2147483660"/>
        </pc:sldMasterMkLst>
        <pc:sldLayoutChg chg="del">
          <pc:chgData name="Birchi Sorin" userId="3f115180206d25ab" providerId="Windows Live" clId="Web-{2AC5CD44-6220-60D9-A96A-A91B69B225FD}" dt="2024-06-27T13:02:42.085" v="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Birchi Sorin" userId="3f115180206d25ab" providerId="Windows Live" clId="Web-{2AC5CD44-6220-60D9-A96A-A91B69B225FD}" dt="2024-06-27T13:02:42.085" v="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Birchi Sorin" userId="3f115180206d25ab" providerId="Windows Live" clId="Web-{2AC5CD44-6220-60D9-A96A-A91B69B225FD}" dt="2024-06-27T13:02:42.085" v="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Birchi Sorin" userId="3f115180206d25ab" providerId="Windows Live" clId="Web-{2AC5CD44-6220-60D9-A96A-A91B69B225FD}" dt="2024-06-27T13:02:42.085" v="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Birchi Sorin" userId="3f115180206d25ab" providerId="Windows Live" clId="Web-{2AC5CD44-6220-60D9-A96A-A91B69B225FD}" dt="2024-06-27T13:02:42.085" v="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Birchi Sorin" userId="3f115180206d25ab" providerId="Windows Live" clId="Web-{2AC5CD44-6220-60D9-A96A-A91B69B225FD}" dt="2024-06-27T13:02:42.085" v="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Birchi Sorin" userId="3f115180206d25ab" providerId="Windows Live" clId="Web-{2AC5CD44-6220-60D9-A96A-A91B69B225FD}" dt="2024-06-27T13:02:42.085" v="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Birchi Sorin" userId="3f115180206d25ab" providerId="Windows Live" clId="Web-{2AC5CD44-6220-60D9-A96A-A91B69B225FD}" dt="2024-06-27T13:02:42.085" v="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Birchi Sorin" userId="3f115180206d25ab" providerId="Windows Live" clId="Web-{2AC5CD44-6220-60D9-A96A-A91B69B225FD}" dt="2024-06-27T13:02:42.085" v="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Birchi Sorin" userId="3f115180206d25ab" providerId="Windows Live" clId="Web-{2AC5CD44-6220-60D9-A96A-A91B69B225FD}" dt="2024-06-27T13:02:42.085" v="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Birchi Sorin" userId="3f115180206d25ab" providerId="Windows Live" clId="Web-{2AC5CD44-6220-60D9-A96A-A91B69B225FD}" dt="2024-06-27T13:02:42.085" v="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Birchi Sorin" userId="3f115180206d25ab" providerId="Windows Live" clId="Web-{2AC5CD44-6220-60D9-A96A-A91B69B225FD}" dt="2024-06-27T13:02:48.758" v="8"/>
        <pc:sldMasterMkLst>
          <pc:docMk/>
          <pc:sldMasterMk cId="1190547025" sldId="2147483672"/>
        </pc:sldMasterMkLst>
        <pc:sldLayoutChg chg="add del mod replId">
          <pc:chgData name="Birchi Sorin" userId="3f115180206d25ab" providerId="Windows Live" clId="Web-{2AC5CD44-6220-60D9-A96A-A91B69B225FD}" dt="2024-06-27T13:02:48.758" v="8"/>
          <pc:sldLayoutMkLst>
            <pc:docMk/>
            <pc:sldMasterMk cId="1190547025" sldId="2147483672"/>
            <pc:sldLayoutMk cId="3938894823" sldId="2147483673"/>
          </pc:sldLayoutMkLst>
        </pc:sldLayoutChg>
        <pc:sldLayoutChg chg="add del mod replId">
          <pc:chgData name="Birchi Sorin" userId="3f115180206d25ab" providerId="Windows Live" clId="Web-{2AC5CD44-6220-60D9-A96A-A91B69B225FD}" dt="2024-06-27T13:02:48.758" v="8"/>
          <pc:sldLayoutMkLst>
            <pc:docMk/>
            <pc:sldMasterMk cId="1190547025" sldId="2147483672"/>
            <pc:sldLayoutMk cId="2606426764" sldId="2147483674"/>
          </pc:sldLayoutMkLst>
        </pc:sldLayoutChg>
        <pc:sldLayoutChg chg="add del mod replId">
          <pc:chgData name="Birchi Sorin" userId="3f115180206d25ab" providerId="Windows Live" clId="Web-{2AC5CD44-6220-60D9-A96A-A91B69B225FD}" dt="2024-06-27T13:02:48.758" v="8"/>
          <pc:sldLayoutMkLst>
            <pc:docMk/>
            <pc:sldMasterMk cId="1190547025" sldId="2147483672"/>
            <pc:sldLayoutMk cId="3336167661" sldId="2147483675"/>
          </pc:sldLayoutMkLst>
        </pc:sldLayoutChg>
        <pc:sldLayoutChg chg="add del mod replId">
          <pc:chgData name="Birchi Sorin" userId="3f115180206d25ab" providerId="Windows Live" clId="Web-{2AC5CD44-6220-60D9-A96A-A91B69B225FD}" dt="2024-06-27T13:02:48.758" v="8"/>
          <pc:sldLayoutMkLst>
            <pc:docMk/>
            <pc:sldMasterMk cId="1190547025" sldId="2147483672"/>
            <pc:sldLayoutMk cId="3220611199" sldId="2147483676"/>
          </pc:sldLayoutMkLst>
        </pc:sldLayoutChg>
        <pc:sldLayoutChg chg="add del mod replId">
          <pc:chgData name="Birchi Sorin" userId="3f115180206d25ab" providerId="Windows Live" clId="Web-{2AC5CD44-6220-60D9-A96A-A91B69B225FD}" dt="2024-06-27T13:02:48.758" v="8"/>
          <pc:sldLayoutMkLst>
            <pc:docMk/>
            <pc:sldMasterMk cId="1190547025" sldId="2147483672"/>
            <pc:sldLayoutMk cId="2553512300" sldId="2147483677"/>
          </pc:sldLayoutMkLst>
        </pc:sldLayoutChg>
        <pc:sldLayoutChg chg="add del mod replId">
          <pc:chgData name="Birchi Sorin" userId="3f115180206d25ab" providerId="Windows Live" clId="Web-{2AC5CD44-6220-60D9-A96A-A91B69B225FD}" dt="2024-06-27T13:02:48.758" v="8"/>
          <pc:sldLayoutMkLst>
            <pc:docMk/>
            <pc:sldMasterMk cId="1190547025" sldId="2147483672"/>
            <pc:sldLayoutMk cId="3815398409" sldId="2147483678"/>
          </pc:sldLayoutMkLst>
        </pc:sldLayoutChg>
        <pc:sldLayoutChg chg="add del mod replId">
          <pc:chgData name="Birchi Sorin" userId="3f115180206d25ab" providerId="Windows Live" clId="Web-{2AC5CD44-6220-60D9-A96A-A91B69B225FD}" dt="2024-06-27T13:02:48.758" v="8"/>
          <pc:sldLayoutMkLst>
            <pc:docMk/>
            <pc:sldMasterMk cId="1190547025" sldId="2147483672"/>
            <pc:sldLayoutMk cId="2379590174" sldId="2147483679"/>
          </pc:sldLayoutMkLst>
        </pc:sldLayoutChg>
        <pc:sldLayoutChg chg="add del mod replId">
          <pc:chgData name="Birchi Sorin" userId="3f115180206d25ab" providerId="Windows Live" clId="Web-{2AC5CD44-6220-60D9-A96A-A91B69B225FD}" dt="2024-06-27T13:02:48.758" v="8"/>
          <pc:sldLayoutMkLst>
            <pc:docMk/>
            <pc:sldMasterMk cId="1190547025" sldId="2147483672"/>
            <pc:sldLayoutMk cId="956565452" sldId="2147483680"/>
          </pc:sldLayoutMkLst>
        </pc:sldLayoutChg>
        <pc:sldLayoutChg chg="add del mod replId">
          <pc:chgData name="Birchi Sorin" userId="3f115180206d25ab" providerId="Windows Live" clId="Web-{2AC5CD44-6220-60D9-A96A-A91B69B225FD}" dt="2024-06-27T13:02:48.758" v="8"/>
          <pc:sldLayoutMkLst>
            <pc:docMk/>
            <pc:sldMasterMk cId="1190547025" sldId="2147483672"/>
            <pc:sldLayoutMk cId="1754541902" sldId="2147483681"/>
          </pc:sldLayoutMkLst>
        </pc:sldLayoutChg>
        <pc:sldLayoutChg chg="add del mod replId">
          <pc:chgData name="Birchi Sorin" userId="3f115180206d25ab" providerId="Windows Live" clId="Web-{2AC5CD44-6220-60D9-A96A-A91B69B225FD}" dt="2024-06-27T13:02:48.758" v="8"/>
          <pc:sldLayoutMkLst>
            <pc:docMk/>
            <pc:sldMasterMk cId="1190547025" sldId="2147483672"/>
            <pc:sldLayoutMk cId="2211860700" sldId="2147483682"/>
          </pc:sldLayoutMkLst>
        </pc:sldLayoutChg>
        <pc:sldLayoutChg chg="add del mod replId">
          <pc:chgData name="Birchi Sorin" userId="3f115180206d25ab" providerId="Windows Live" clId="Web-{2AC5CD44-6220-60D9-A96A-A91B69B225FD}" dt="2024-06-27T13:02:48.758" v="8"/>
          <pc:sldLayoutMkLst>
            <pc:docMk/>
            <pc:sldMasterMk cId="1190547025" sldId="2147483672"/>
            <pc:sldLayoutMk cId="289520671" sldId="2147483683"/>
          </pc:sldLayoutMkLst>
        </pc:sldLayoutChg>
      </pc:sldMasterChg>
      <pc:sldMasterChg chg="add del addSldLayout delSldLayout modSldLayout">
        <pc:chgData name="Birchi Sorin" userId="3f115180206d25ab" providerId="Windows Live" clId="Web-{2AC5CD44-6220-60D9-A96A-A91B69B225FD}" dt="2024-06-27T13:02:56.555" v="9"/>
        <pc:sldMasterMkLst>
          <pc:docMk/>
          <pc:sldMasterMk cId="1876043805" sldId="2147483684"/>
        </pc:sldMasterMkLst>
        <pc:sldLayoutChg chg="add del mod replId">
          <pc:chgData name="Birchi Sorin" userId="3f115180206d25ab" providerId="Windows Live" clId="Web-{2AC5CD44-6220-60D9-A96A-A91B69B225FD}" dt="2024-06-27T13:02:56.555" v="9"/>
          <pc:sldLayoutMkLst>
            <pc:docMk/>
            <pc:sldMasterMk cId="1876043805" sldId="2147483684"/>
            <pc:sldLayoutMk cId="1523696837" sldId="2147483685"/>
          </pc:sldLayoutMkLst>
        </pc:sldLayoutChg>
        <pc:sldLayoutChg chg="add del mod replId">
          <pc:chgData name="Birchi Sorin" userId="3f115180206d25ab" providerId="Windows Live" clId="Web-{2AC5CD44-6220-60D9-A96A-A91B69B225FD}" dt="2024-06-27T13:02:56.555" v="9"/>
          <pc:sldLayoutMkLst>
            <pc:docMk/>
            <pc:sldMasterMk cId="1876043805" sldId="2147483684"/>
            <pc:sldLayoutMk cId="3152775412" sldId="2147483686"/>
          </pc:sldLayoutMkLst>
        </pc:sldLayoutChg>
        <pc:sldLayoutChg chg="add del mod replId">
          <pc:chgData name="Birchi Sorin" userId="3f115180206d25ab" providerId="Windows Live" clId="Web-{2AC5CD44-6220-60D9-A96A-A91B69B225FD}" dt="2024-06-27T13:02:56.555" v="9"/>
          <pc:sldLayoutMkLst>
            <pc:docMk/>
            <pc:sldMasterMk cId="1876043805" sldId="2147483684"/>
            <pc:sldLayoutMk cId="1285553489" sldId="2147483687"/>
          </pc:sldLayoutMkLst>
        </pc:sldLayoutChg>
        <pc:sldLayoutChg chg="add del mod replId">
          <pc:chgData name="Birchi Sorin" userId="3f115180206d25ab" providerId="Windows Live" clId="Web-{2AC5CD44-6220-60D9-A96A-A91B69B225FD}" dt="2024-06-27T13:02:56.555" v="9"/>
          <pc:sldLayoutMkLst>
            <pc:docMk/>
            <pc:sldMasterMk cId="1876043805" sldId="2147483684"/>
            <pc:sldLayoutMk cId="2519485293" sldId="2147483688"/>
          </pc:sldLayoutMkLst>
        </pc:sldLayoutChg>
        <pc:sldLayoutChg chg="add del mod replId">
          <pc:chgData name="Birchi Sorin" userId="3f115180206d25ab" providerId="Windows Live" clId="Web-{2AC5CD44-6220-60D9-A96A-A91B69B225FD}" dt="2024-06-27T13:02:56.555" v="9"/>
          <pc:sldLayoutMkLst>
            <pc:docMk/>
            <pc:sldMasterMk cId="1876043805" sldId="2147483684"/>
            <pc:sldLayoutMk cId="1217906563" sldId="2147483689"/>
          </pc:sldLayoutMkLst>
        </pc:sldLayoutChg>
        <pc:sldLayoutChg chg="add del mod replId">
          <pc:chgData name="Birchi Sorin" userId="3f115180206d25ab" providerId="Windows Live" clId="Web-{2AC5CD44-6220-60D9-A96A-A91B69B225FD}" dt="2024-06-27T13:02:56.555" v="9"/>
          <pc:sldLayoutMkLst>
            <pc:docMk/>
            <pc:sldMasterMk cId="1876043805" sldId="2147483684"/>
            <pc:sldLayoutMk cId="2333596049" sldId="2147483690"/>
          </pc:sldLayoutMkLst>
        </pc:sldLayoutChg>
        <pc:sldLayoutChg chg="add del mod replId">
          <pc:chgData name="Birchi Sorin" userId="3f115180206d25ab" providerId="Windows Live" clId="Web-{2AC5CD44-6220-60D9-A96A-A91B69B225FD}" dt="2024-06-27T13:02:56.555" v="9"/>
          <pc:sldLayoutMkLst>
            <pc:docMk/>
            <pc:sldMasterMk cId="1876043805" sldId="2147483684"/>
            <pc:sldLayoutMk cId="1181004263" sldId="2147483691"/>
          </pc:sldLayoutMkLst>
        </pc:sldLayoutChg>
        <pc:sldLayoutChg chg="add del mod replId">
          <pc:chgData name="Birchi Sorin" userId="3f115180206d25ab" providerId="Windows Live" clId="Web-{2AC5CD44-6220-60D9-A96A-A91B69B225FD}" dt="2024-06-27T13:02:56.555" v="9"/>
          <pc:sldLayoutMkLst>
            <pc:docMk/>
            <pc:sldMasterMk cId="1876043805" sldId="2147483684"/>
            <pc:sldLayoutMk cId="1000622205" sldId="2147483692"/>
          </pc:sldLayoutMkLst>
        </pc:sldLayoutChg>
        <pc:sldLayoutChg chg="add del mod replId">
          <pc:chgData name="Birchi Sorin" userId="3f115180206d25ab" providerId="Windows Live" clId="Web-{2AC5CD44-6220-60D9-A96A-A91B69B225FD}" dt="2024-06-27T13:02:56.555" v="9"/>
          <pc:sldLayoutMkLst>
            <pc:docMk/>
            <pc:sldMasterMk cId="1876043805" sldId="2147483684"/>
            <pc:sldLayoutMk cId="3948624870" sldId="2147483693"/>
          </pc:sldLayoutMkLst>
        </pc:sldLayoutChg>
        <pc:sldLayoutChg chg="add del mod replId">
          <pc:chgData name="Birchi Sorin" userId="3f115180206d25ab" providerId="Windows Live" clId="Web-{2AC5CD44-6220-60D9-A96A-A91B69B225FD}" dt="2024-06-27T13:02:56.555" v="9"/>
          <pc:sldLayoutMkLst>
            <pc:docMk/>
            <pc:sldMasterMk cId="1876043805" sldId="2147483684"/>
            <pc:sldLayoutMk cId="1140060453" sldId="2147483694"/>
          </pc:sldLayoutMkLst>
        </pc:sldLayoutChg>
        <pc:sldLayoutChg chg="add del mod replId">
          <pc:chgData name="Birchi Sorin" userId="3f115180206d25ab" providerId="Windows Live" clId="Web-{2AC5CD44-6220-60D9-A96A-A91B69B225FD}" dt="2024-06-27T13:02:56.555" v="9"/>
          <pc:sldLayoutMkLst>
            <pc:docMk/>
            <pc:sldMasterMk cId="1876043805" sldId="2147483684"/>
            <pc:sldLayoutMk cId="1475495077" sldId="2147483695"/>
          </pc:sldLayoutMkLst>
        </pc:sldLayoutChg>
        <pc:sldLayoutChg chg="add del mod replId">
          <pc:chgData name="Birchi Sorin" userId="3f115180206d25ab" providerId="Windows Live" clId="Web-{2AC5CD44-6220-60D9-A96A-A91B69B225FD}" dt="2024-06-27T13:02:56.555" v="9"/>
          <pc:sldLayoutMkLst>
            <pc:docMk/>
            <pc:sldMasterMk cId="1876043805" sldId="2147483684"/>
            <pc:sldLayoutMk cId="2549314122" sldId="2147483696"/>
          </pc:sldLayoutMkLst>
        </pc:sldLayoutChg>
        <pc:sldLayoutChg chg="add del mod replId">
          <pc:chgData name="Birchi Sorin" userId="3f115180206d25ab" providerId="Windows Live" clId="Web-{2AC5CD44-6220-60D9-A96A-A91B69B225FD}" dt="2024-06-27T13:02:56.555" v="9"/>
          <pc:sldLayoutMkLst>
            <pc:docMk/>
            <pc:sldMasterMk cId="1876043805" sldId="2147483684"/>
            <pc:sldLayoutMk cId="4244108048" sldId="2147483697"/>
          </pc:sldLayoutMkLst>
        </pc:sldLayoutChg>
        <pc:sldLayoutChg chg="add del mod replId">
          <pc:chgData name="Birchi Sorin" userId="3f115180206d25ab" providerId="Windows Live" clId="Web-{2AC5CD44-6220-60D9-A96A-A91B69B225FD}" dt="2024-06-27T13:02:56.555" v="9"/>
          <pc:sldLayoutMkLst>
            <pc:docMk/>
            <pc:sldMasterMk cId="1876043805" sldId="2147483684"/>
            <pc:sldLayoutMk cId="3110238745" sldId="2147483698"/>
          </pc:sldLayoutMkLst>
        </pc:sldLayoutChg>
        <pc:sldLayoutChg chg="add del mod replId">
          <pc:chgData name="Birchi Sorin" userId="3f115180206d25ab" providerId="Windows Live" clId="Web-{2AC5CD44-6220-60D9-A96A-A91B69B225FD}" dt="2024-06-27T13:02:56.555" v="9"/>
          <pc:sldLayoutMkLst>
            <pc:docMk/>
            <pc:sldMasterMk cId="1876043805" sldId="2147483684"/>
            <pc:sldLayoutMk cId="879764881" sldId="2147483699"/>
          </pc:sldLayoutMkLst>
        </pc:sldLayoutChg>
        <pc:sldLayoutChg chg="add del mod replId">
          <pc:chgData name="Birchi Sorin" userId="3f115180206d25ab" providerId="Windows Live" clId="Web-{2AC5CD44-6220-60D9-A96A-A91B69B225FD}" dt="2024-06-27T13:02:56.555" v="9"/>
          <pc:sldLayoutMkLst>
            <pc:docMk/>
            <pc:sldMasterMk cId="1876043805" sldId="2147483684"/>
            <pc:sldLayoutMk cId="1438406768" sldId="2147483700"/>
          </pc:sldLayoutMkLst>
        </pc:sldLayoutChg>
        <pc:sldLayoutChg chg="add del mod replId">
          <pc:chgData name="Birchi Sorin" userId="3f115180206d25ab" providerId="Windows Live" clId="Web-{2AC5CD44-6220-60D9-A96A-A91B69B225FD}" dt="2024-06-27T13:02:56.555" v="9"/>
          <pc:sldLayoutMkLst>
            <pc:docMk/>
            <pc:sldMasterMk cId="1876043805" sldId="2147483684"/>
            <pc:sldLayoutMk cId="228313585" sldId="2147483701"/>
          </pc:sldLayoutMkLst>
        </pc:sldLayoutChg>
      </pc:sldMasterChg>
      <pc:sldMasterChg chg="add del addSldLayout delSldLayout modSldLayout">
        <pc:chgData name="Birchi Sorin" userId="3f115180206d25ab" providerId="Windows Live" clId="Web-{2AC5CD44-6220-60D9-A96A-A91B69B225FD}" dt="2024-06-27T13:03:02.398" v="10"/>
        <pc:sldMasterMkLst>
          <pc:docMk/>
          <pc:sldMasterMk cId="1356112894" sldId="2147483702"/>
        </pc:sldMasterMkLst>
        <pc:sldLayoutChg chg="add del mod replId">
          <pc:chgData name="Birchi Sorin" userId="3f115180206d25ab" providerId="Windows Live" clId="Web-{2AC5CD44-6220-60D9-A96A-A91B69B225FD}" dt="2024-06-27T13:03:02.398" v="10"/>
          <pc:sldLayoutMkLst>
            <pc:docMk/>
            <pc:sldMasterMk cId="1356112894" sldId="2147483702"/>
            <pc:sldLayoutMk cId="25655743" sldId="2147483703"/>
          </pc:sldLayoutMkLst>
        </pc:sldLayoutChg>
        <pc:sldLayoutChg chg="add del mod replId">
          <pc:chgData name="Birchi Sorin" userId="3f115180206d25ab" providerId="Windows Live" clId="Web-{2AC5CD44-6220-60D9-A96A-A91B69B225FD}" dt="2024-06-27T13:03:02.398" v="10"/>
          <pc:sldLayoutMkLst>
            <pc:docMk/>
            <pc:sldMasterMk cId="1356112894" sldId="2147483702"/>
            <pc:sldLayoutMk cId="2888745903" sldId="2147483704"/>
          </pc:sldLayoutMkLst>
        </pc:sldLayoutChg>
        <pc:sldLayoutChg chg="add del mod replId">
          <pc:chgData name="Birchi Sorin" userId="3f115180206d25ab" providerId="Windows Live" clId="Web-{2AC5CD44-6220-60D9-A96A-A91B69B225FD}" dt="2024-06-27T13:03:02.398" v="10"/>
          <pc:sldLayoutMkLst>
            <pc:docMk/>
            <pc:sldMasterMk cId="1356112894" sldId="2147483702"/>
            <pc:sldLayoutMk cId="1519215116" sldId="2147483705"/>
          </pc:sldLayoutMkLst>
        </pc:sldLayoutChg>
        <pc:sldLayoutChg chg="add del mod replId">
          <pc:chgData name="Birchi Sorin" userId="3f115180206d25ab" providerId="Windows Live" clId="Web-{2AC5CD44-6220-60D9-A96A-A91B69B225FD}" dt="2024-06-27T13:03:02.398" v="10"/>
          <pc:sldLayoutMkLst>
            <pc:docMk/>
            <pc:sldMasterMk cId="1356112894" sldId="2147483702"/>
            <pc:sldLayoutMk cId="4260106653" sldId="2147483706"/>
          </pc:sldLayoutMkLst>
        </pc:sldLayoutChg>
        <pc:sldLayoutChg chg="add del mod replId">
          <pc:chgData name="Birchi Sorin" userId="3f115180206d25ab" providerId="Windows Live" clId="Web-{2AC5CD44-6220-60D9-A96A-A91B69B225FD}" dt="2024-06-27T13:03:02.398" v="10"/>
          <pc:sldLayoutMkLst>
            <pc:docMk/>
            <pc:sldMasterMk cId="1356112894" sldId="2147483702"/>
            <pc:sldLayoutMk cId="3791736480" sldId="2147483707"/>
          </pc:sldLayoutMkLst>
        </pc:sldLayoutChg>
        <pc:sldLayoutChg chg="add del mod replId">
          <pc:chgData name="Birchi Sorin" userId="3f115180206d25ab" providerId="Windows Live" clId="Web-{2AC5CD44-6220-60D9-A96A-A91B69B225FD}" dt="2024-06-27T13:03:02.398" v="10"/>
          <pc:sldLayoutMkLst>
            <pc:docMk/>
            <pc:sldMasterMk cId="1356112894" sldId="2147483702"/>
            <pc:sldLayoutMk cId="362545266" sldId="2147483708"/>
          </pc:sldLayoutMkLst>
        </pc:sldLayoutChg>
        <pc:sldLayoutChg chg="add del mod replId">
          <pc:chgData name="Birchi Sorin" userId="3f115180206d25ab" providerId="Windows Live" clId="Web-{2AC5CD44-6220-60D9-A96A-A91B69B225FD}" dt="2024-06-27T13:03:02.398" v="10"/>
          <pc:sldLayoutMkLst>
            <pc:docMk/>
            <pc:sldMasterMk cId="1356112894" sldId="2147483702"/>
            <pc:sldLayoutMk cId="978900200" sldId="2147483709"/>
          </pc:sldLayoutMkLst>
        </pc:sldLayoutChg>
        <pc:sldLayoutChg chg="add del mod replId">
          <pc:chgData name="Birchi Sorin" userId="3f115180206d25ab" providerId="Windows Live" clId="Web-{2AC5CD44-6220-60D9-A96A-A91B69B225FD}" dt="2024-06-27T13:03:02.398" v="10"/>
          <pc:sldLayoutMkLst>
            <pc:docMk/>
            <pc:sldMasterMk cId="1356112894" sldId="2147483702"/>
            <pc:sldLayoutMk cId="2336070704" sldId="2147483710"/>
          </pc:sldLayoutMkLst>
        </pc:sldLayoutChg>
        <pc:sldLayoutChg chg="add del mod replId">
          <pc:chgData name="Birchi Sorin" userId="3f115180206d25ab" providerId="Windows Live" clId="Web-{2AC5CD44-6220-60D9-A96A-A91B69B225FD}" dt="2024-06-27T13:03:02.398" v="10"/>
          <pc:sldLayoutMkLst>
            <pc:docMk/>
            <pc:sldMasterMk cId="1356112894" sldId="2147483702"/>
            <pc:sldLayoutMk cId="2294343367" sldId="2147483711"/>
          </pc:sldLayoutMkLst>
        </pc:sldLayoutChg>
        <pc:sldLayoutChg chg="add del mod replId">
          <pc:chgData name="Birchi Sorin" userId="3f115180206d25ab" providerId="Windows Live" clId="Web-{2AC5CD44-6220-60D9-A96A-A91B69B225FD}" dt="2024-06-27T13:03:02.398" v="10"/>
          <pc:sldLayoutMkLst>
            <pc:docMk/>
            <pc:sldMasterMk cId="1356112894" sldId="2147483702"/>
            <pc:sldLayoutMk cId="62821809" sldId="2147483712"/>
          </pc:sldLayoutMkLst>
        </pc:sldLayoutChg>
        <pc:sldLayoutChg chg="add del mod replId">
          <pc:chgData name="Birchi Sorin" userId="3f115180206d25ab" providerId="Windows Live" clId="Web-{2AC5CD44-6220-60D9-A96A-A91B69B225FD}" dt="2024-06-27T13:03:02.398" v="10"/>
          <pc:sldLayoutMkLst>
            <pc:docMk/>
            <pc:sldMasterMk cId="1356112894" sldId="2147483702"/>
            <pc:sldLayoutMk cId="3259264665" sldId="2147483713"/>
          </pc:sldLayoutMkLst>
        </pc:sldLayoutChg>
      </pc:sldMasterChg>
      <pc:sldMasterChg chg="add del addSldLayout delSldLayout modSldLayout">
        <pc:chgData name="Birchi Sorin" userId="3f115180206d25ab" providerId="Windows Live" clId="Web-{2AC5CD44-6220-60D9-A96A-A91B69B225FD}" dt="2024-06-27T13:03:07.508" v="11"/>
        <pc:sldMasterMkLst>
          <pc:docMk/>
          <pc:sldMasterMk cId="1784821623" sldId="2147483714"/>
        </pc:sldMasterMkLst>
        <pc:sldLayoutChg chg="add del mod replId">
          <pc:chgData name="Birchi Sorin" userId="3f115180206d25ab" providerId="Windows Live" clId="Web-{2AC5CD44-6220-60D9-A96A-A91B69B225FD}" dt="2024-06-27T13:03:07.508" v="11"/>
          <pc:sldLayoutMkLst>
            <pc:docMk/>
            <pc:sldMasterMk cId="1784821623" sldId="2147483714"/>
            <pc:sldLayoutMk cId="4050734898" sldId="2147483715"/>
          </pc:sldLayoutMkLst>
        </pc:sldLayoutChg>
        <pc:sldLayoutChg chg="add del mod replId">
          <pc:chgData name="Birchi Sorin" userId="3f115180206d25ab" providerId="Windows Live" clId="Web-{2AC5CD44-6220-60D9-A96A-A91B69B225FD}" dt="2024-06-27T13:03:07.508" v="11"/>
          <pc:sldLayoutMkLst>
            <pc:docMk/>
            <pc:sldMasterMk cId="1784821623" sldId="2147483714"/>
            <pc:sldLayoutMk cId="1691682153" sldId="2147483716"/>
          </pc:sldLayoutMkLst>
        </pc:sldLayoutChg>
        <pc:sldLayoutChg chg="add del mod replId">
          <pc:chgData name="Birchi Sorin" userId="3f115180206d25ab" providerId="Windows Live" clId="Web-{2AC5CD44-6220-60D9-A96A-A91B69B225FD}" dt="2024-06-27T13:03:07.508" v="11"/>
          <pc:sldLayoutMkLst>
            <pc:docMk/>
            <pc:sldMasterMk cId="1784821623" sldId="2147483714"/>
            <pc:sldLayoutMk cId="965195469" sldId="2147483717"/>
          </pc:sldLayoutMkLst>
        </pc:sldLayoutChg>
        <pc:sldLayoutChg chg="add del mod replId">
          <pc:chgData name="Birchi Sorin" userId="3f115180206d25ab" providerId="Windows Live" clId="Web-{2AC5CD44-6220-60D9-A96A-A91B69B225FD}" dt="2024-06-27T13:03:07.508" v="11"/>
          <pc:sldLayoutMkLst>
            <pc:docMk/>
            <pc:sldMasterMk cId="1784821623" sldId="2147483714"/>
            <pc:sldLayoutMk cId="1219077768" sldId="2147483718"/>
          </pc:sldLayoutMkLst>
        </pc:sldLayoutChg>
        <pc:sldLayoutChg chg="add del mod replId">
          <pc:chgData name="Birchi Sorin" userId="3f115180206d25ab" providerId="Windows Live" clId="Web-{2AC5CD44-6220-60D9-A96A-A91B69B225FD}" dt="2024-06-27T13:03:07.508" v="11"/>
          <pc:sldLayoutMkLst>
            <pc:docMk/>
            <pc:sldMasterMk cId="1784821623" sldId="2147483714"/>
            <pc:sldLayoutMk cId="3413132815" sldId="2147483719"/>
          </pc:sldLayoutMkLst>
        </pc:sldLayoutChg>
        <pc:sldLayoutChg chg="add del mod replId">
          <pc:chgData name="Birchi Sorin" userId="3f115180206d25ab" providerId="Windows Live" clId="Web-{2AC5CD44-6220-60D9-A96A-A91B69B225FD}" dt="2024-06-27T13:03:07.508" v="11"/>
          <pc:sldLayoutMkLst>
            <pc:docMk/>
            <pc:sldMasterMk cId="1784821623" sldId="2147483714"/>
            <pc:sldLayoutMk cId="3635254517" sldId="2147483720"/>
          </pc:sldLayoutMkLst>
        </pc:sldLayoutChg>
        <pc:sldLayoutChg chg="add del mod replId">
          <pc:chgData name="Birchi Sorin" userId="3f115180206d25ab" providerId="Windows Live" clId="Web-{2AC5CD44-6220-60D9-A96A-A91B69B225FD}" dt="2024-06-27T13:03:07.508" v="11"/>
          <pc:sldLayoutMkLst>
            <pc:docMk/>
            <pc:sldMasterMk cId="1784821623" sldId="2147483714"/>
            <pc:sldLayoutMk cId="2554595588" sldId="2147483721"/>
          </pc:sldLayoutMkLst>
        </pc:sldLayoutChg>
        <pc:sldLayoutChg chg="add del mod replId">
          <pc:chgData name="Birchi Sorin" userId="3f115180206d25ab" providerId="Windows Live" clId="Web-{2AC5CD44-6220-60D9-A96A-A91B69B225FD}" dt="2024-06-27T13:03:07.508" v="11"/>
          <pc:sldLayoutMkLst>
            <pc:docMk/>
            <pc:sldMasterMk cId="1784821623" sldId="2147483714"/>
            <pc:sldLayoutMk cId="1350312297" sldId="2147483722"/>
          </pc:sldLayoutMkLst>
        </pc:sldLayoutChg>
        <pc:sldLayoutChg chg="add del mod replId">
          <pc:chgData name="Birchi Sorin" userId="3f115180206d25ab" providerId="Windows Live" clId="Web-{2AC5CD44-6220-60D9-A96A-A91B69B225FD}" dt="2024-06-27T13:03:07.508" v="11"/>
          <pc:sldLayoutMkLst>
            <pc:docMk/>
            <pc:sldMasterMk cId="1784821623" sldId="2147483714"/>
            <pc:sldLayoutMk cId="3155649731" sldId="2147483723"/>
          </pc:sldLayoutMkLst>
        </pc:sldLayoutChg>
        <pc:sldLayoutChg chg="add del mod replId">
          <pc:chgData name="Birchi Sorin" userId="3f115180206d25ab" providerId="Windows Live" clId="Web-{2AC5CD44-6220-60D9-A96A-A91B69B225FD}" dt="2024-06-27T13:03:07.508" v="11"/>
          <pc:sldLayoutMkLst>
            <pc:docMk/>
            <pc:sldMasterMk cId="1784821623" sldId="2147483714"/>
            <pc:sldLayoutMk cId="3288248771" sldId="2147483724"/>
          </pc:sldLayoutMkLst>
        </pc:sldLayoutChg>
        <pc:sldLayoutChg chg="add del mod replId">
          <pc:chgData name="Birchi Sorin" userId="3f115180206d25ab" providerId="Windows Live" clId="Web-{2AC5CD44-6220-60D9-A96A-A91B69B225FD}" dt="2024-06-27T13:03:07.508" v="11"/>
          <pc:sldLayoutMkLst>
            <pc:docMk/>
            <pc:sldMasterMk cId="1784821623" sldId="2147483714"/>
            <pc:sldLayoutMk cId="4290721969" sldId="2147483725"/>
          </pc:sldLayoutMkLst>
        </pc:sldLayoutChg>
      </pc:sldMasterChg>
      <pc:sldMasterChg chg="add del addSldLayout delSldLayout modSldLayout">
        <pc:chgData name="Birchi Sorin" userId="3f115180206d25ab" providerId="Windows Live" clId="Web-{2AC5CD44-6220-60D9-A96A-A91B69B225FD}" dt="2024-06-27T13:03:33.009" v="12"/>
        <pc:sldMasterMkLst>
          <pc:docMk/>
          <pc:sldMasterMk cId="1429729272" sldId="2147483726"/>
        </pc:sldMasterMkLst>
        <pc:sldLayoutChg chg="add del mod replId">
          <pc:chgData name="Birchi Sorin" userId="3f115180206d25ab" providerId="Windows Live" clId="Web-{2AC5CD44-6220-60D9-A96A-A91B69B225FD}" dt="2024-06-27T13:03:33.009" v="12"/>
          <pc:sldLayoutMkLst>
            <pc:docMk/>
            <pc:sldMasterMk cId="1429729272" sldId="2147483726"/>
            <pc:sldLayoutMk cId="1360475144" sldId="2147483727"/>
          </pc:sldLayoutMkLst>
        </pc:sldLayoutChg>
        <pc:sldLayoutChg chg="add del mod replId">
          <pc:chgData name="Birchi Sorin" userId="3f115180206d25ab" providerId="Windows Live" clId="Web-{2AC5CD44-6220-60D9-A96A-A91B69B225FD}" dt="2024-06-27T13:03:33.009" v="12"/>
          <pc:sldLayoutMkLst>
            <pc:docMk/>
            <pc:sldMasterMk cId="1429729272" sldId="2147483726"/>
            <pc:sldLayoutMk cId="1595472886" sldId="2147483728"/>
          </pc:sldLayoutMkLst>
        </pc:sldLayoutChg>
        <pc:sldLayoutChg chg="add del mod replId">
          <pc:chgData name="Birchi Sorin" userId="3f115180206d25ab" providerId="Windows Live" clId="Web-{2AC5CD44-6220-60D9-A96A-A91B69B225FD}" dt="2024-06-27T13:03:33.009" v="12"/>
          <pc:sldLayoutMkLst>
            <pc:docMk/>
            <pc:sldMasterMk cId="1429729272" sldId="2147483726"/>
            <pc:sldLayoutMk cId="2776985782" sldId="2147483729"/>
          </pc:sldLayoutMkLst>
        </pc:sldLayoutChg>
        <pc:sldLayoutChg chg="add del mod replId">
          <pc:chgData name="Birchi Sorin" userId="3f115180206d25ab" providerId="Windows Live" clId="Web-{2AC5CD44-6220-60D9-A96A-A91B69B225FD}" dt="2024-06-27T13:03:33.009" v="12"/>
          <pc:sldLayoutMkLst>
            <pc:docMk/>
            <pc:sldMasterMk cId="1429729272" sldId="2147483726"/>
            <pc:sldLayoutMk cId="2399617153" sldId="2147483730"/>
          </pc:sldLayoutMkLst>
        </pc:sldLayoutChg>
        <pc:sldLayoutChg chg="add del mod replId">
          <pc:chgData name="Birchi Sorin" userId="3f115180206d25ab" providerId="Windows Live" clId="Web-{2AC5CD44-6220-60D9-A96A-A91B69B225FD}" dt="2024-06-27T13:03:33.009" v="12"/>
          <pc:sldLayoutMkLst>
            <pc:docMk/>
            <pc:sldMasterMk cId="1429729272" sldId="2147483726"/>
            <pc:sldLayoutMk cId="1647681352" sldId="2147483731"/>
          </pc:sldLayoutMkLst>
        </pc:sldLayoutChg>
        <pc:sldLayoutChg chg="add del mod replId">
          <pc:chgData name="Birchi Sorin" userId="3f115180206d25ab" providerId="Windows Live" clId="Web-{2AC5CD44-6220-60D9-A96A-A91B69B225FD}" dt="2024-06-27T13:03:33.009" v="12"/>
          <pc:sldLayoutMkLst>
            <pc:docMk/>
            <pc:sldMasterMk cId="1429729272" sldId="2147483726"/>
            <pc:sldLayoutMk cId="212791323" sldId="2147483732"/>
          </pc:sldLayoutMkLst>
        </pc:sldLayoutChg>
        <pc:sldLayoutChg chg="add del mod replId">
          <pc:chgData name="Birchi Sorin" userId="3f115180206d25ab" providerId="Windows Live" clId="Web-{2AC5CD44-6220-60D9-A96A-A91B69B225FD}" dt="2024-06-27T13:03:33.009" v="12"/>
          <pc:sldLayoutMkLst>
            <pc:docMk/>
            <pc:sldMasterMk cId="1429729272" sldId="2147483726"/>
            <pc:sldLayoutMk cId="1618784033" sldId="2147483733"/>
          </pc:sldLayoutMkLst>
        </pc:sldLayoutChg>
        <pc:sldLayoutChg chg="add del mod replId">
          <pc:chgData name="Birchi Sorin" userId="3f115180206d25ab" providerId="Windows Live" clId="Web-{2AC5CD44-6220-60D9-A96A-A91B69B225FD}" dt="2024-06-27T13:03:33.009" v="12"/>
          <pc:sldLayoutMkLst>
            <pc:docMk/>
            <pc:sldMasterMk cId="1429729272" sldId="2147483726"/>
            <pc:sldLayoutMk cId="692225002" sldId="2147483734"/>
          </pc:sldLayoutMkLst>
        </pc:sldLayoutChg>
        <pc:sldLayoutChg chg="add del mod replId">
          <pc:chgData name="Birchi Sorin" userId="3f115180206d25ab" providerId="Windows Live" clId="Web-{2AC5CD44-6220-60D9-A96A-A91B69B225FD}" dt="2024-06-27T13:03:33.009" v="12"/>
          <pc:sldLayoutMkLst>
            <pc:docMk/>
            <pc:sldMasterMk cId="1429729272" sldId="2147483726"/>
            <pc:sldLayoutMk cId="829265139" sldId="2147483735"/>
          </pc:sldLayoutMkLst>
        </pc:sldLayoutChg>
        <pc:sldLayoutChg chg="add del mod replId">
          <pc:chgData name="Birchi Sorin" userId="3f115180206d25ab" providerId="Windows Live" clId="Web-{2AC5CD44-6220-60D9-A96A-A91B69B225FD}" dt="2024-06-27T13:03:33.009" v="12"/>
          <pc:sldLayoutMkLst>
            <pc:docMk/>
            <pc:sldMasterMk cId="1429729272" sldId="2147483726"/>
            <pc:sldLayoutMk cId="1336295912" sldId="2147483736"/>
          </pc:sldLayoutMkLst>
        </pc:sldLayoutChg>
        <pc:sldLayoutChg chg="add del mod replId">
          <pc:chgData name="Birchi Sorin" userId="3f115180206d25ab" providerId="Windows Live" clId="Web-{2AC5CD44-6220-60D9-A96A-A91B69B225FD}" dt="2024-06-27T13:03:33.009" v="12"/>
          <pc:sldLayoutMkLst>
            <pc:docMk/>
            <pc:sldMasterMk cId="1429729272" sldId="2147483726"/>
            <pc:sldLayoutMk cId="701518564" sldId="2147483737"/>
          </pc:sldLayoutMkLst>
        </pc:sldLayoutChg>
      </pc:sldMasterChg>
      <pc:sldMasterChg chg="add del addSldLayout delSldLayout modSldLayout">
        <pc:chgData name="Birchi Sorin" userId="3f115180206d25ab" providerId="Windows Live" clId="Web-{2AC5CD44-6220-60D9-A96A-A91B69B225FD}" dt="2024-06-27T13:06:10.935" v="21"/>
        <pc:sldMasterMkLst>
          <pc:docMk/>
          <pc:sldMasterMk cId="247425260" sldId="2147483738"/>
        </pc:sldMasterMkLst>
        <pc:sldLayoutChg chg="add del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247425260" sldId="2147483738"/>
            <pc:sldLayoutMk cId="3418063449" sldId="2147483739"/>
          </pc:sldLayoutMkLst>
        </pc:sldLayoutChg>
        <pc:sldLayoutChg chg="add del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247425260" sldId="2147483738"/>
            <pc:sldLayoutMk cId="2273244851" sldId="2147483740"/>
          </pc:sldLayoutMkLst>
        </pc:sldLayoutChg>
        <pc:sldLayoutChg chg="add del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247425260" sldId="2147483738"/>
            <pc:sldLayoutMk cId="1658118840" sldId="2147483741"/>
          </pc:sldLayoutMkLst>
        </pc:sldLayoutChg>
        <pc:sldLayoutChg chg="add del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247425260" sldId="2147483738"/>
            <pc:sldLayoutMk cId="709123583" sldId="2147483742"/>
          </pc:sldLayoutMkLst>
        </pc:sldLayoutChg>
        <pc:sldLayoutChg chg="add del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247425260" sldId="2147483738"/>
            <pc:sldLayoutMk cId="1022799881" sldId="2147483743"/>
          </pc:sldLayoutMkLst>
        </pc:sldLayoutChg>
        <pc:sldLayoutChg chg="add del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247425260" sldId="2147483738"/>
            <pc:sldLayoutMk cId="257157152" sldId="2147483744"/>
          </pc:sldLayoutMkLst>
        </pc:sldLayoutChg>
        <pc:sldLayoutChg chg="add del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247425260" sldId="2147483738"/>
            <pc:sldLayoutMk cId="1009613750" sldId="2147483745"/>
          </pc:sldLayoutMkLst>
        </pc:sldLayoutChg>
        <pc:sldLayoutChg chg="add del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247425260" sldId="2147483738"/>
            <pc:sldLayoutMk cId="2770935243" sldId="2147483746"/>
          </pc:sldLayoutMkLst>
        </pc:sldLayoutChg>
        <pc:sldLayoutChg chg="add del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247425260" sldId="2147483738"/>
            <pc:sldLayoutMk cId="3795580109" sldId="2147483747"/>
          </pc:sldLayoutMkLst>
        </pc:sldLayoutChg>
        <pc:sldLayoutChg chg="add del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247425260" sldId="2147483738"/>
            <pc:sldLayoutMk cId="3823987859" sldId="2147483748"/>
          </pc:sldLayoutMkLst>
        </pc:sldLayoutChg>
        <pc:sldLayoutChg chg="add del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247425260" sldId="2147483738"/>
            <pc:sldLayoutMk cId="3217520508" sldId="2147483749"/>
          </pc:sldLayoutMkLst>
        </pc:sldLayoutChg>
        <pc:sldLayoutChg chg="add del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247425260" sldId="2147483738"/>
            <pc:sldLayoutMk cId="3324454468" sldId="2147483750"/>
          </pc:sldLayoutMkLst>
        </pc:sldLayoutChg>
        <pc:sldLayoutChg chg="add del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247425260" sldId="2147483738"/>
            <pc:sldLayoutMk cId="145443582" sldId="2147483751"/>
          </pc:sldLayoutMkLst>
        </pc:sldLayoutChg>
        <pc:sldLayoutChg chg="add del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247425260" sldId="2147483738"/>
            <pc:sldLayoutMk cId="246550277" sldId="2147483752"/>
          </pc:sldLayoutMkLst>
        </pc:sldLayoutChg>
        <pc:sldLayoutChg chg="add del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247425260" sldId="2147483738"/>
            <pc:sldLayoutMk cId="180259567" sldId="2147483753"/>
          </pc:sldLayoutMkLst>
        </pc:sldLayoutChg>
        <pc:sldLayoutChg chg="add del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247425260" sldId="2147483738"/>
            <pc:sldLayoutMk cId="1301294288" sldId="2147483754"/>
          </pc:sldLayoutMkLst>
        </pc:sldLayoutChg>
        <pc:sldLayoutChg chg="add del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247425260" sldId="2147483738"/>
            <pc:sldLayoutMk cId="4039186938" sldId="2147483755"/>
          </pc:sldLayoutMkLst>
        </pc:sldLayoutChg>
      </pc:sldMasterChg>
      <pc:sldMasterChg chg="add addSldLayout modSldLayout">
        <pc:chgData name="Birchi Sorin" userId="3f115180206d25ab" providerId="Windows Live" clId="Web-{2AC5CD44-6220-60D9-A96A-A91B69B225FD}" dt="2024-06-27T13:06:10.935" v="21"/>
        <pc:sldMasterMkLst>
          <pc:docMk/>
          <pc:sldMasterMk cId="406255499" sldId="2147483756"/>
        </pc:sldMasterMkLst>
        <pc:sldLayoutChg chg="add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406255499" sldId="2147483756"/>
            <pc:sldLayoutMk cId="452906616" sldId="2147483757"/>
          </pc:sldLayoutMkLst>
        </pc:sldLayoutChg>
        <pc:sldLayoutChg chg="add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406255499" sldId="2147483756"/>
            <pc:sldLayoutMk cId="3373932845" sldId="2147483758"/>
          </pc:sldLayoutMkLst>
        </pc:sldLayoutChg>
        <pc:sldLayoutChg chg="add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406255499" sldId="2147483756"/>
            <pc:sldLayoutMk cId="1394013410" sldId="2147483759"/>
          </pc:sldLayoutMkLst>
        </pc:sldLayoutChg>
        <pc:sldLayoutChg chg="add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406255499" sldId="2147483756"/>
            <pc:sldLayoutMk cId="2246385350" sldId="2147483760"/>
          </pc:sldLayoutMkLst>
        </pc:sldLayoutChg>
        <pc:sldLayoutChg chg="add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406255499" sldId="2147483756"/>
            <pc:sldLayoutMk cId="1762326172" sldId="2147483761"/>
          </pc:sldLayoutMkLst>
        </pc:sldLayoutChg>
        <pc:sldLayoutChg chg="add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406255499" sldId="2147483756"/>
            <pc:sldLayoutMk cId="390614282" sldId="2147483762"/>
          </pc:sldLayoutMkLst>
        </pc:sldLayoutChg>
        <pc:sldLayoutChg chg="add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406255499" sldId="2147483756"/>
            <pc:sldLayoutMk cId="2131815835" sldId="2147483763"/>
          </pc:sldLayoutMkLst>
        </pc:sldLayoutChg>
        <pc:sldLayoutChg chg="add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406255499" sldId="2147483756"/>
            <pc:sldLayoutMk cId="2290915460" sldId="2147483764"/>
          </pc:sldLayoutMkLst>
        </pc:sldLayoutChg>
        <pc:sldLayoutChg chg="add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406255499" sldId="2147483756"/>
            <pc:sldLayoutMk cId="1988539987" sldId="2147483765"/>
          </pc:sldLayoutMkLst>
        </pc:sldLayoutChg>
        <pc:sldLayoutChg chg="add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406255499" sldId="2147483756"/>
            <pc:sldLayoutMk cId="313174043" sldId="2147483766"/>
          </pc:sldLayoutMkLst>
        </pc:sldLayoutChg>
        <pc:sldLayoutChg chg="add mod replId">
          <pc:chgData name="Birchi Sorin" userId="3f115180206d25ab" providerId="Windows Live" clId="Web-{2AC5CD44-6220-60D9-A96A-A91B69B225FD}" dt="2024-06-27T13:06:10.935" v="21"/>
          <pc:sldLayoutMkLst>
            <pc:docMk/>
            <pc:sldMasterMk cId="406255499" sldId="2147483756"/>
            <pc:sldLayoutMk cId="2216478035" sldId="214748376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06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3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1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8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2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1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1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for a school&#10;&#10;Description automatically generated">
            <a:extLst>
              <a:ext uri="{FF2B5EF4-FFF2-40B4-BE49-F238E27FC236}">
                <a16:creationId xmlns:a16="http://schemas.microsoft.com/office/drawing/2014/main" id="{81C0AEEE-46D2-856F-4A7D-7B76FD4F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391" y="126043"/>
            <a:ext cx="1294096" cy="1230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E15AEB-C7D2-C654-A738-F87F03613A09}"/>
              </a:ext>
            </a:extLst>
          </p:cNvPr>
          <p:cNvSpPr txBox="1"/>
          <p:nvPr/>
        </p:nvSpPr>
        <p:spPr>
          <a:xfrm>
            <a:off x="6632423" y="3431877"/>
            <a:ext cx="4804139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latin typeface="Segoe UI"/>
                <a:cs typeface="Segoe UI"/>
              </a:rPr>
              <a:t>Python Basics</a:t>
            </a:r>
          </a:p>
          <a:p>
            <a:endParaRPr lang="en-US" sz="1100" b="1">
              <a:latin typeface="Segoe UI"/>
              <a:cs typeface="Segoe UI"/>
            </a:endParaRPr>
          </a:p>
          <a:p>
            <a:endParaRPr lang="en-US" sz="1100" b="1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for a school&#10;&#10;Description automatically generated">
            <a:extLst>
              <a:ext uri="{FF2B5EF4-FFF2-40B4-BE49-F238E27FC236}">
                <a16:creationId xmlns:a16="http://schemas.microsoft.com/office/drawing/2014/main" id="{81C0AEEE-46D2-856F-4A7D-7B76FD4F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391" y="126043"/>
            <a:ext cx="1294096" cy="1230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79A210-3AAC-3FE9-0097-19FC405A9AC8}"/>
              </a:ext>
            </a:extLst>
          </p:cNvPr>
          <p:cNvSpPr txBox="1"/>
          <p:nvPr/>
        </p:nvSpPr>
        <p:spPr>
          <a:xfrm>
            <a:off x="416560" y="254000"/>
            <a:ext cx="52019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/>
              <a:t>Operatorii</a:t>
            </a:r>
            <a:r>
              <a:rPr lang="en-US" sz="3200" b="1" dirty="0"/>
              <a:t> pe string-</a:t>
            </a:r>
            <a:r>
              <a:rPr lang="en-US" sz="3200" b="1" dirty="0" err="1"/>
              <a:t>uri</a:t>
            </a:r>
          </a:p>
        </p:txBody>
      </p:sp>
      <p:pic>
        <p:nvPicPr>
          <p:cNvPr id="3" name="Picture 2" descr="A close-up of a graph">
            <a:extLst>
              <a:ext uri="{FF2B5EF4-FFF2-40B4-BE49-F238E27FC236}">
                <a16:creationId xmlns:a16="http://schemas.microsoft.com/office/drawing/2014/main" id="{3A5D6579-6C01-E636-C3EE-7A67CC2DD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" y="961390"/>
            <a:ext cx="6076315" cy="2476500"/>
          </a:xfrm>
          <a:prstGeom prst="rect">
            <a:avLst/>
          </a:prstGeom>
        </p:spPr>
      </p:pic>
      <p:pic>
        <p:nvPicPr>
          <p:cNvPr id="4" name="Picture 3" descr="A blue and white box with black text&#10;&#10;Description automatically generated">
            <a:extLst>
              <a:ext uri="{FF2B5EF4-FFF2-40B4-BE49-F238E27FC236}">
                <a16:creationId xmlns:a16="http://schemas.microsoft.com/office/drawing/2014/main" id="{8D1DE728-66DC-473B-7FEB-67FC4D887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52" y="3596005"/>
            <a:ext cx="83343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5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for a school&#10;&#10;Description automatically generated">
            <a:extLst>
              <a:ext uri="{FF2B5EF4-FFF2-40B4-BE49-F238E27FC236}">
                <a16:creationId xmlns:a16="http://schemas.microsoft.com/office/drawing/2014/main" id="{81C0AEEE-46D2-856F-4A7D-7B76FD4F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391" y="126043"/>
            <a:ext cx="1294096" cy="1230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79A210-3AAC-3FE9-0097-19FC405A9AC8}"/>
              </a:ext>
            </a:extLst>
          </p:cNvPr>
          <p:cNvSpPr txBox="1"/>
          <p:nvPr/>
        </p:nvSpPr>
        <p:spPr>
          <a:xfrm>
            <a:off x="416560" y="254000"/>
            <a:ext cx="52019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/>
              <a:t>Operatorii</a:t>
            </a:r>
            <a:r>
              <a:rPr lang="en-US" sz="3200" b="1" dirty="0"/>
              <a:t> pe string-</a:t>
            </a:r>
            <a:r>
              <a:rPr lang="en-US" sz="3200" b="1" dirty="0" err="1"/>
              <a:t>uri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B9B2C-FB3D-FA1C-2513-20C9EC492B78}"/>
              </a:ext>
            </a:extLst>
          </p:cNvPr>
          <p:cNvSpPr txBox="1"/>
          <p:nvPr/>
        </p:nvSpPr>
        <p:spPr>
          <a:xfrm>
            <a:off x="690880" y="1188720"/>
            <a:ext cx="4521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x = "Fred"</a:t>
            </a:r>
          </a:p>
          <a:p>
            <a:r>
              <a:rPr lang="en-US" dirty="0"/>
              <a:t>c1 = "ed"</a:t>
            </a:r>
          </a:p>
          <a:p>
            <a:r>
              <a:rPr lang="en-US" dirty="0"/>
              <a:t>c2="am"</a:t>
            </a:r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D874ACAC-3D4D-786C-DCC0-667DB673B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" y="2240598"/>
            <a:ext cx="82296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4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for a school&#10;&#10;Description automatically generated">
            <a:extLst>
              <a:ext uri="{FF2B5EF4-FFF2-40B4-BE49-F238E27FC236}">
                <a16:creationId xmlns:a16="http://schemas.microsoft.com/office/drawing/2014/main" id="{81C0AEEE-46D2-856F-4A7D-7B76FD4F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391" y="126043"/>
            <a:ext cx="1294096" cy="1230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79A210-3AAC-3FE9-0097-19FC405A9AC8}"/>
              </a:ext>
            </a:extLst>
          </p:cNvPr>
          <p:cNvSpPr txBox="1"/>
          <p:nvPr/>
        </p:nvSpPr>
        <p:spPr>
          <a:xfrm>
            <a:off x="416560" y="254000"/>
            <a:ext cx="52019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/>
              <a:t>Instructiuni</a:t>
            </a:r>
            <a:r>
              <a:rPr lang="en-US" sz="3200" b="1" dirty="0"/>
              <a:t> de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B9B2C-FB3D-FA1C-2513-20C9EC492B78}"/>
              </a:ext>
            </a:extLst>
          </p:cNvPr>
          <p:cNvSpPr txBox="1"/>
          <p:nvPr/>
        </p:nvSpPr>
        <p:spPr>
          <a:xfrm>
            <a:off x="690880" y="1188720"/>
            <a:ext cx="452120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Instructiuni</a:t>
            </a:r>
            <a:r>
              <a:rPr lang="en-US" dirty="0"/>
              <a:t> de </a:t>
            </a:r>
            <a:r>
              <a:rPr lang="en-US" dirty="0" err="1"/>
              <a:t>decizie</a:t>
            </a:r>
            <a:r>
              <a:rPr lang="en-US" dirty="0"/>
              <a:t>: </a:t>
            </a:r>
          </a:p>
          <a:p>
            <a:r>
              <a:rPr lang="en-US" dirty="0"/>
              <a:t>- if</a:t>
            </a:r>
          </a:p>
          <a:p>
            <a:pPr marL="285750" indent="-285750">
              <a:buFont typeface="Calibri"/>
              <a:buChar char="-"/>
            </a:pPr>
            <a:r>
              <a:rPr lang="en-US" err="1"/>
              <a:t>elif</a:t>
            </a:r>
            <a:endParaRPr lang="en-US" dirty="0" err="1"/>
          </a:p>
          <a:p>
            <a:pPr marL="285750" indent="-285750">
              <a:buFont typeface="Calibri"/>
              <a:buChar char="-"/>
            </a:pPr>
            <a:r>
              <a:rPr lang="en-US" dirty="0"/>
              <a:t>else</a:t>
            </a:r>
          </a:p>
          <a:p>
            <a:endParaRPr lang="en-US" dirty="0"/>
          </a:p>
          <a:p>
            <a:r>
              <a:rPr lang="en-US" dirty="0" err="1"/>
              <a:t>Instructiuni</a:t>
            </a:r>
            <a:r>
              <a:rPr lang="en-US" dirty="0"/>
              <a:t> de </a:t>
            </a:r>
            <a:r>
              <a:rPr lang="en-US" dirty="0" err="1"/>
              <a:t>repetitie</a:t>
            </a:r>
            <a:r>
              <a:rPr lang="en-US" dirty="0"/>
              <a:t>: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for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while</a:t>
            </a:r>
          </a:p>
          <a:p>
            <a:endParaRPr lang="en-US" dirty="0"/>
          </a:p>
          <a:p>
            <a:r>
              <a:rPr lang="en-US" dirty="0" err="1"/>
              <a:t>Instructiuni</a:t>
            </a:r>
            <a:r>
              <a:rPr lang="en-US" dirty="0"/>
              <a:t> </a:t>
            </a:r>
            <a:r>
              <a:rPr lang="en-US" dirty="0" err="1"/>
              <a:t>speciale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dirty="0"/>
              <a:t>break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continue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return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31FF4-D35A-1903-DAB7-8D04E036960C}"/>
              </a:ext>
            </a:extLst>
          </p:cNvPr>
          <p:cNvSpPr txBox="1"/>
          <p:nvPr/>
        </p:nvSpPr>
        <p:spPr>
          <a:xfrm>
            <a:off x="5212079" y="843280"/>
            <a:ext cx="6522720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Ex:</a:t>
            </a:r>
          </a:p>
          <a:p>
            <a:r>
              <a:rPr lang="en-US" dirty="0" err="1"/>
              <a:t>string_val</a:t>
            </a:r>
            <a:r>
              <a:rPr lang="en-US" dirty="0"/>
              <a:t> = "Ana"</a:t>
            </a:r>
          </a:p>
          <a:p>
            <a:endParaRPr lang="en-US" dirty="0"/>
          </a:p>
          <a:p>
            <a:r>
              <a:rPr lang="en-US" dirty="0"/>
              <a:t>for character in </a:t>
            </a:r>
            <a:r>
              <a:rPr lang="en-US" dirty="0" err="1"/>
              <a:t>string_val</a:t>
            </a:r>
            <a:r>
              <a:rPr lang="en-US" dirty="0"/>
              <a:t>:</a:t>
            </a:r>
          </a:p>
          <a:p>
            <a:r>
              <a:rPr lang="en-US" dirty="0"/>
              <a:t> print(character)</a:t>
            </a:r>
          </a:p>
          <a:p>
            <a:r>
              <a:rPr lang="en-US" dirty="0"/>
              <a:t># 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printa</a:t>
            </a:r>
            <a:r>
              <a:rPr lang="en-US" dirty="0"/>
              <a:t> :</a:t>
            </a:r>
          </a:p>
          <a:p>
            <a:r>
              <a:rPr lang="en-US" dirty="0"/>
              <a:t>#a</a:t>
            </a:r>
          </a:p>
          <a:p>
            <a:r>
              <a:rPr lang="en-US" dirty="0"/>
              <a:t>#n</a:t>
            </a:r>
          </a:p>
          <a:p>
            <a:r>
              <a:rPr lang="en-US" dirty="0"/>
              <a:t>#a</a:t>
            </a:r>
          </a:p>
          <a:p>
            <a:endParaRPr lang="en-US" dirty="0"/>
          </a:p>
          <a:p>
            <a:r>
              <a:rPr lang="en-US" err="1"/>
              <a:t>Putem</a:t>
            </a:r>
            <a:r>
              <a:rPr lang="en-US" dirty="0"/>
              <a:t> </a:t>
            </a:r>
            <a:r>
              <a:rPr lang="en-US" err="1"/>
              <a:t>afisa</a:t>
            </a:r>
            <a:r>
              <a:rPr lang="en-US" dirty="0"/>
              <a:t> </a:t>
            </a:r>
            <a:r>
              <a:rPr lang="en-US" err="1"/>
              <a:t>toate</a:t>
            </a:r>
            <a:r>
              <a:rPr lang="en-US" dirty="0"/>
              <a:t> </a:t>
            </a:r>
            <a:r>
              <a:rPr lang="en-US" err="1"/>
              <a:t>caracterele</a:t>
            </a:r>
            <a:r>
              <a:rPr lang="en-US" dirty="0"/>
              <a:t> pe o </a:t>
            </a:r>
            <a:r>
              <a:rPr lang="en-US" err="1"/>
              <a:t>singura</a:t>
            </a:r>
            <a:r>
              <a:rPr lang="en-US" dirty="0"/>
              <a:t> </a:t>
            </a:r>
            <a:r>
              <a:rPr lang="en-US" err="1"/>
              <a:t>linie</a:t>
            </a:r>
            <a:r>
              <a:rPr lang="en-US" dirty="0"/>
              <a:t> </a:t>
            </a:r>
            <a:r>
              <a:rPr lang="en-US" err="1"/>
              <a:t>astfel</a:t>
            </a:r>
            <a:r>
              <a:rPr lang="en-US"/>
              <a:t>:</a:t>
            </a:r>
            <a:endParaRPr lang="en-US" dirty="0"/>
          </a:p>
          <a:p>
            <a:r>
              <a:rPr lang="en-US" dirty="0"/>
              <a:t>for character in </a:t>
            </a:r>
            <a:r>
              <a:rPr lang="en-US" dirty="0" err="1"/>
              <a:t>string_val</a:t>
            </a:r>
            <a:r>
              <a:rPr lang="en-US" dirty="0"/>
              <a:t>:</a:t>
            </a:r>
          </a:p>
          <a:p>
            <a:r>
              <a:rPr lang="en-US" dirty="0"/>
              <a:t> print(character, end=" ")</a:t>
            </a:r>
          </a:p>
          <a:p>
            <a:r>
              <a:rPr lang="en-US" dirty="0"/>
              <a:t>#va </a:t>
            </a:r>
            <a:r>
              <a:rPr lang="en-US" dirty="0" err="1"/>
              <a:t>printa</a:t>
            </a:r>
            <a:r>
              <a:rPr lang="en-US" dirty="0"/>
              <a:t>:</a:t>
            </a:r>
          </a:p>
          <a:p>
            <a:r>
              <a:rPr lang="en-US" dirty="0"/>
              <a:t>#a n a</a:t>
            </a:r>
          </a:p>
          <a:p>
            <a:endParaRPr lang="en-US" dirty="0"/>
          </a:p>
          <a:p>
            <a:r>
              <a:rPr lang="en-US" dirty="0"/>
              <a:t>for x in range(1,10,1) # </a:t>
            </a:r>
            <a:r>
              <a:rPr lang="en-US" dirty="0" err="1"/>
              <a:t>echivalent</a:t>
            </a:r>
            <a:r>
              <a:rPr lang="en-US" dirty="0"/>
              <a:t> cu range(1,10)</a:t>
            </a:r>
          </a:p>
          <a:p>
            <a:r>
              <a:rPr lang="en-US" dirty="0"/>
              <a:t># x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lua</a:t>
            </a:r>
            <a:r>
              <a:rPr lang="en-US" dirty="0"/>
              <a:t> pe rand </a:t>
            </a:r>
            <a:r>
              <a:rPr lang="en-US" dirty="0" err="1"/>
              <a:t>valori</a:t>
            </a:r>
            <a:r>
              <a:rPr lang="en-US" dirty="0"/>
              <a:t> din </a:t>
            </a:r>
            <a:r>
              <a:rPr lang="en-US" dirty="0" err="1"/>
              <a:t>intervalul</a:t>
            </a:r>
            <a:r>
              <a:rPr lang="en-US" dirty="0"/>
              <a:t> [1, 10)</a:t>
            </a:r>
          </a:p>
        </p:txBody>
      </p:sp>
    </p:spTree>
    <p:extLst>
      <p:ext uri="{BB962C8B-B14F-4D97-AF65-F5344CB8AC3E}">
        <p14:creationId xmlns:p14="http://schemas.microsoft.com/office/powerpoint/2010/main" val="219581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for a school&#10;&#10;Description automatically generated">
            <a:extLst>
              <a:ext uri="{FF2B5EF4-FFF2-40B4-BE49-F238E27FC236}">
                <a16:creationId xmlns:a16="http://schemas.microsoft.com/office/drawing/2014/main" id="{81C0AEEE-46D2-856F-4A7D-7B76FD4F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391" y="126043"/>
            <a:ext cx="1294096" cy="1230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79A210-3AAC-3FE9-0097-19FC405A9AC8}"/>
              </a:ext>
            </a:extLst>
          </p:cNvPr>
          <p:cNvSpPr txBox="1"/>
          <p:nvPr/>
        </p:nvSpPr>
        <p:spPr>
          <a:xfrm>
            <a:off x="416560" y="121920"/>
            <a:ext cx="70002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/>
              <a:t>Structuri</a:t>
            </a:r>
            <a:r>
              <a:rPr lang="en-US" sz="3200" b="1" dirty="0"/>
              <a:t> de date / </a:t>
            </a:r>
            <a:r>
              <a:rPr lang="en-US" sz="3200" b="1" dirty="0" err="1"/>
              <a:t>colectii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31FF4-D35A-1903-DAB7-8D04E036960C}"/>
              </a:ext>
            </a:extLst>
          </p:cNvPr>
          <p:cNvSpPr txBox="1"/>
          <p:nvPr/>
        </p:nvSpPr>
        <p:spPr>
          <a:xfrm>
            <a:off x="416559" y="670560"/>
            <a:ext cx="10373360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Vom</a:t>
            </a:r>
            <a:r>
              <a:rPr lang="en-US" dirty="0"/>
              <a:t> </a:t>
            </a:r>
            <a:r>
              <a:rPr lang="en-US" err="1"/>
              <a:t>discuta</a:t>
            </a:r>
            <a:r>
              <a:rPr lang="en-US" dirty="0"/>
              <a:t> in principal de </a:t>
            </a:r>
            <a:r>
              <a:rPr lang="en-US" err="1"/>
              <a:t>liste</a:t>
            </a:r>
            <a:r>
              <a:rPr lang="en-US" dirty="0"/>
              <a:t> </a:t>
            </a:r>
            <a:r>
              <a:rPr lang="en-US" err="1"/>
              <a:t>si</a:t>
            </a:r>
            <a:r>
              <a:rPr lang="en-US" dirty="0"/>
              <a:t> </a:t>
            </a:r>
            <a:r>
              <a:rPr lang="en-US" err="1"/>
              <a:t>tupluri</a:t>
            </a:r>
            <a:r>
              <a:rPr lang="en-US" dirty="0"/>
              <a:t> </a:t>
            </a:r>
            <a:r>
              <a:rPr lang="en-US" err="1"/>
              <a:t>dar</a:t>
            </a:r>
            <a:r>
              <a:rPr lang="en-US" dirty="0"/>
              <a:t> in python </a:t>
            </a:r>
            <a:r>
              <a:rPr lang="en-US" err="1"/>
              <a:t>exista</a:t>
            </a:r>
            <a:r>
              <a:rPr lang="en-US" dirty="0"/>
              <a:t> </a:t>
            </a:r>
            <a:r>
              <a:rPr lang="en-US" err="1"/>
              <a:t>mai</a:t>
            </a:r>
            <a:r>
              <a:rPr lang="en-US" dirty="0"/>
              <a:t> </a:t>
            </a:r>
            <a:r>
              <a:rPr lang="en-US" err="1"/>
              <a:t>multe</a:t>
            </a:r>
            <a:r>
              <a:rPr lang="en-US" dirty="0"/>
              <a:t> </a:t>
            </a:r>
            <a:endParaRPr lang="en-US"/>
          </a:p>
          <a:p>
            <a:r>
              <a:rPr lang="en-US" dirty="0" err="1"/>
              <a:t>structuri</a:t>
            </a:r>
            <a:r>
              <a:rPr lang="en-US" dirty="0"/>
              <a:t> de date / </a:t>
            </a:r>
            <a:r>
              <a:rPr lang="en-US" dirty="0" err="1"/>
              <a:t>colectii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Liste</a:t>
            </a:r>
            <a:r>
              <a:rPr lang="en-US" dirty="0"/>
              <a:t>:</a:t>
            </a:r>
          </a:p>
          <a:p>
            <a:r>
              <a:rPr lang="en-US" dirty="0"/>
              <a:t>L = [1, "</a:t>
            </a:r>
            <a:r>
              <a:rPr lang="en-US" dirty="0" err="1"/>
              <a:t>abc</a:t>
            </a:r>
            <a:r>
              <a:rPr lang="en-US" dirty="0"/>
              <a:t>", 1.23]</a:t>
            </a:r>
          </a:p>
          <a:p>
            <a:r>
              <a:rPr lang="en-US" dirty="0" err="1"/>
              <a:t>L.pop</a:t>
            </a:r>
            <a:r>
              <a:rPr lang="en-US" dirty="0"/>
              <a:t>(1) # Va </a:t>
            </a:r>
            <a:r>
              <a:rPr lang="en-US" dirty="0" err="1"/>
              <a:t>sterge</a:t>
            </a:r>
            <a:r>
              <a:rPr lang="en-US" dirty="0"/>
              <a:t> din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elementul</a:t>
            </a:r>
            <a:r>
              <a:rPr lang="en-US" dirty="0"/>
              <a:t> de pe </a:t>
            </a:r>
            <a:r>
              <a:rPr lang="en-US" dirty="0" err="1"/>
              <a:t>pozitia</a:t>
            </a:r>
            <a:r>
              <a:rPr lang="en-US" dirty="0"/>
              <a:t> 1 </a:t>
            </a:r>
            <a:r>
              <a:rPr lang="en-US" dirty="0" err="1"/>
              <a:t>adica</a:t>
            </a:r>
            <a:r>
              <a:rPr lang="en-US" dirty="0"/>
              <a:t> "</a:t>
            </a:r>
            <a:r>
              <a:rPr lang="en-US" dirty="0" err="1"/>
              <a:t>abc</a:t>
            </a:r>
            <a:r>
              <a:rPr lang="en-US" dirty="0"/>
              <a:t>"</a:t>
            </a:r>
          </a:p>
          <a:p>
            <a:r>
              <a:rPr lang="en-US" err="1"/>
              <a:t>L.remove</a:t>
            </a:r>
            <a:r>
              <a:rPr lang="en-US" dirty="0"/>
              <a:t>(1) # Va </a:t>
            </a:r>
            <a:r>
              <a:rPr lang="en-US" err="1"/>
              <a:t>sterge</a:t>
            </a:r>
            <a:r>
              <a:rPr lang="en-US" dirty="0"/>
              <a:t> din </a:t>
            </a:r>
            <a:r>
              <a:rPr lang="en-US" err="1"/>
              <a:t>lista</a:t>
            </a:r>
            <a:r>
              <a:rPr lang="en-US" dirty="0"/>
              <a:t> </a:t>
            </a:r>
            <a:r>
              <a:rPr lang="en-US" err="1"/>
              <a:t>elementul</a:t>
            </a:r>
            <a:r>
              <a:rPr lang="en-US" dirty="0"/>
              <a:t> 1</a:t>
            </a:r>
          </a:p>
          <a:p>
            <a:r>
              <a:rPr lang="en-US" err="1"/>
              <a:t>L.clear</a:t>
            </a:r>
            <a:r>
              <a:rPr lang="en-US" dirty="0"/>
              <a:t>() # Va </a:t>
            </a:r>
            <a:r>
              <a:rPr lang="en-US" err="1"/>
              <a:t>sterge</a:t>
            </a:r>
            <a:r>
              <a:rPr lang="en-US" dirty="0"/>
              <a:t> </a:t>
            </a:r>
            <a:r>
              <a:rPr lang="en-US" err="1"/>
              <a:t>lista</a:t>
            </a:r>
            <a:r>
              <a:rPr lang="en-US" dirty="0"/>
              <a:t> </a:t>
            </a:r>
            <a:r>
              <a:rPr lang="en-US" err="1"/>
              <a:t>complet</a:t>
            </a:r>
            <a:endParaRPr lang="en-US"/>
          </a:p>
          <a:p>
            <a:endParaRPr lang="en-US" b="1" dirty="0"/>
          </a:p>
          <a:p>
            <a:r>
              <a:rPr lang="en-US" b="1" err="1"/>
              <a:t>Pentru</a:t>
            </a:r>
            <a:r>
              <a:rPr lang="en-US" b="1" dirty="0"/>
              <a:t> a </a:t>
            </a:r>
            <a:r>
              <a:rPr lang="en-US" b="1" err="1"/>
              <a:t>copia</a:t>
            </a:r>
            <a:r>
              <a:rPr lang="en-US" b="1" dirty="0"/>
              <a:t> o </a:t>
            </a:r>
            <a:r>
              <a:rPr lang="en-US" b="1" err="1"/>
              <a:t>lista</a:t>
            </a:r>
            <a:r>
              <a:rPr lang="en-US" b="1" dirty="0"/>
              <a:t> </a:t>
            </a:r>
            <a:r>
              <a:rPr lang="en-US" b="1" err="1"/>
              <a:t>vom</a:t>
            </a:r>
            <a:r>
              <a:rPr lang="en-US" b="1" dirty="0"/>
              <a:t> </a:t>
            </a:r>
            <a:r>
              <a:rPr lang="en-US" b="1" err="1"/>
              <a:t>folosi</a:t>
            </a:r>
            <a:r>
              <a:rPr lang="en-US" b="1" dirty="0"/>
              <a:t> </a:t>
            </a:r>
            <a:r>
              <a:rPr lang="en-US" b="1" err="1"/>
              <a:t>mereu</a:t>
            </a:r>
            <a:r>
              <a:rPr lang="en-US" b="1" dirty="0"/>
              <a:t> </a:t>
            </a:r>
            <a:r>
              <a:rPr lang="en-US" b="1" err="1"/>
              <a:t>L.copy</a:t>
            </a:r>
            <a:r>
              <a:rPr lang="en-US" b="1" dirty="0"/>
              <a:t>()</a:t>
            </a:r>
          </a:p>
          <a:p>
            <a:r>
              <a:rPr lang="en-US" b="1" dirty="0"/>
              <a:t>L2 = </a:t>
            </a:r>
            <a:r>
              <a:rPr lang="en-US" b="1" dirty="0" err="1"/>
              <a:t>L.copy</a:t>
            </a:r>
            <a:r>
              <a:rPr lang="en-US" b="1" dirty="0"/>
              <a:t>()</a:t>
            </a:r>
          </a:p>
          <a:p>
            <a:endParaRPr lang="en-US" b="1" dirty="0"/>
          </a:p>
          <a:p>
            <a:r>
              <a:rPr lang="en-US" b="1" dirty="0"/>
              <a:t>In </a:t>
            </a:r>
            <a:r>
              <a:rPr lang="en-US" b="1" dirty="0" err="1"/>
              <a:t>caz</a:t>
            </a:r>
            <a:r>
              <a:rPr lang="en-US" b="1" dirty="0"/>
              <a:t> </a:t>
            </a:r>
            <a:r>
              <a:rPr lang="en-US" b="1" dirty="0" err="1"/>
              <a:t>contrar</a:t>
            </a:r>
            <a:r>
              <a:rPr lang="en-US" b="1" dirty="0"/>
              <a:t> L2 </a:t>
            </a:r>
            <a:r>
              <a:rPr lang="en-US" b="1" dirty="0" err="1"/>
              <a:t>va</a:t>
            </a:r>
            <a:r>
              <a:rPr lang="en-US" b="1" dirty="0"/>
              <a:t> fi un pointer </a:t>
            </a:r>
            <a:r>
              <a:rPr lang="en-US" b="1" dirty="0" err="1"/>
              <a:t>catre</a:t>
            </a:r>
            <a:r>
              <a:rPr lang="en-US" b="1" dirty="0"/>
              <a:t> L</a:t>
            </a:r>
          </a:p>
          <a:p>
            <a:r>
              <a:rPr lang="en-US" dirty="0">
                <a:ea typeface="+mn-lt"/>
                <a:cs typeface="+mn-lt"/>
              </a:rPr>
              <a:t>L = [1, "</a:t>
            </a:r>
            <a:r>
              <a:rPr lang="en-US" dirty="0" err="1">
                <a:ea typeface="+mn-lt"/>
                <a:cs typeface="+mn-lt"/>
              </a:rPr>
              <a:t>abc</a:t>
            </a:r>
            <a:r>
              <a:rPr lang="en-US" dirty="0">
                <a:ea typeface="+mn-lt"/>
                <a:cs typeface="+mn-lt"/>
              </a:rPr>
              <a:t>", 1.23]</a:t>
            </a:r>
            <a:endParaRPr lang="en-US" dirty="0"/>
          </a:p>
          <a:p>
            <a:r>
              <a:rPr lang="en-US" dirty="0"/>
              <a:t>print(L+L) #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printa</a:t>
            </a:r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1, "</a:t>
            </a:r>
            <a:r>
              <a:rPr lang="en-US" dirty="0" err="1">
                <a:ea typeface="+mn-lt"/>
                <a:cs typeface="+mn-lt"/>
              </a:rPr>
              <a:t>abc</a:t>
            </a:r>
            <a:r>
              <a:rPr lang="en-US" dirty="0">
                <a:ea typeface="+mn-lt"/>
                <a:cs typeface="+mn-lt"/>
              </a:rPr>
              <a:t>", 1.23 1, "</a:t>
            </a:r>
            <a:r>
              <a:rPr lang="en-US" dirty="0" err="1">
                <a:ea typeface="+mn-lt"/>
                <a:cs typeface="+mn-lt"/>
              </a:rPr>
              <a:t>abc</a:t>
            </a:r>
            <a:r>
              <a:rPr lang="en-US" dirty="0">
                <a:ea typeface="+mn-lt"/>
                <a:cs typeface="+mn-lt"/>
              </a:rPr>
              <a:t>", 1.23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Tuplu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+mn-lt"/>
                <a:cs typeface="+mn-lt"/>
              </a:rPr>
              <a:t>Este </a:t>
            </a:r>
            <a:r>
              <a:rPr lang="en-US" dirty="0" err="1">
                <a:ea typeface="+mn-lt"/>
                <a:cs typeface="+mn-lt"/>
              </a:rPr>
              <a:t>practic</a:t>
            </a:r>
            <a:r>
              <a:rPr lang="en-US" dirty="0">
                <a:ea typeface="+mn-lt"/>
                <a:cs typeface="+mn-lt"/>
              </a:rPr>
              <a:t> un vector in care sunt </a:t>
            </a:r>
            <a:r>
              <a:rPr lang="en-US" dirty="0" err="1">
                <a:ea typeface="+mn-lt"/>
                <a:cs typeface="+mn-lt"/>
              </a:rPr>
              <a:t>prestabilite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anumite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valori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nu pot fi </a:t>
            </a:r>
            <a:r>
              <a:rPr lang="en-US" dirty="0" err="1">
                <a:ea typeface="+mn-lt"/>
                <a:cs typeface="+mn-lt"/>
              </a:rPr>
              <a:t>modificate</a:t>
            </a:r>
            <a:r>
              <a:rPr lang="en-US" dirty="0">
                <a:ea typeface="+mn-lt"/>
                <a:cs typeface="+mn-lt"/>
              </a:rPr>
              <a:t> ulterior</a:t>
            </a:r>
          </a:p>
          <a:p>
            <a:pPr marL="285750" indent="-285750">
              <a:buFont typeface="Calibri"/>
              <a:buChar char="-"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 = ('</a:t>
            </a:r>
            <a:r>
              <a:rPr lang="en-US" err="1">
                <a:ea typeface="+mn-lt"/>
                <a:cs typeface="+mn-lt"/>
              </a:rPr>
              <a:t>x_axis','y_axis','z_axis','Dirt</a:t>
            </a:r>
            <a:r>
              <a:rPr lang="en-US" dirty="0">
                <a:ea typeface="+mn-lt"/>
                <a:cs typeface="+mn-lt"/>
              </a:rPr>
              <a:t>')</a:t>
            </a:r>
          </a:p>
          <a:p>
            <a:r>
              <a:rPr lang="en-US" dirty="0">
                <a:ea typeface="+mn-lt"/>
                <a:cs typeface="+mn-lt"/>
              </a:rPr>
              <a:t>print(A) # '</a:t>
            </a:r>
            <a:r>
              <a:rPr lang="en-US" dirty="0" err="1">
                <a:ea typeface="+mn-lt"/>
                <a:cs typeface="+mn-lt"/>
              </a:rPr>
              <a:t>x_axis','y_axis','z_axis','Dirt</a:t>
            </a:r>
            <a:r>
              <a:rPr lang="en-US" dirty="0">
                <a:ea typeface="+mn-lt"/>
                <a:cs typeface="+mn-lt"/>
              </a:rPr>
              <a:t>'</a:t>
            </a:r>
          </a:p>
          <a:p>
            <a:r>
              <a:rPr lang="en-US" dirty="0">
                <a:ea typeface="+mn-lt"/>
                <a:cs typeface="+mn-lt"/>
              </a:rPr>
              <a:t>print(A[0]) #'x_axis'</a:t>
            </a:r>
          </a:p>
        </p:txBody>
      </p:sp>
    </p:spTree>
    <p:extLst>
      <p:ext uri="{BB962C8B-B14F-4D97-AF65-F5344CB8AC3E}">
        <p14:creationId xmlns:p14="http://schemas.microsoft.com/office/powerpoint/2010/main" val="2800966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for a school&#10;&#10;Description automatically generated">
            <a:extLst>
              <a:ext uri="{FF2B5EF4-FFF2-40B4-BE49-F238E27FC236}">
                <a16:creationId xmlns:a16="http://schemas.microsoft.com/office/drawing/2014/main" id="{81C0AEEE-46D2-856F-4A7D-7B76FD4F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391" y="126043"/>
            <a:ext cx="1294096" cy="1230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79A210-3AAC-3FE9-0097-19FC405A9AC8}"/>
              </a:ext>
            </a:extLst>
          </p:cNvPr>
          <p:cNvSpPr txBox="1"/>
          <p:nvPr/>
        </p:nvSpPr>
        <p:spPr>
          <a:xfrm>
            <a:off x="416560" y="121920"/>
            <a:ext cx="700024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err="1">
                <a:ea typeface="+mn-lt"/>
                <a:cs typeface="+mn-lt"/>
              </a:rPr>
              <a:t>Exemplu</a:t>
            </a:r>
            <a:r>
              <a:rPr lang="en-US" sz="3600" b="1" dirty="0">
                <a:ea typeface="+mn-lt"/>
                <a:cs typeface="+mn-lt"/>
              </a:rPr>
              <a:t> cod C/C++ vs Python</a:t>
            </a:r>
            <a:endParaRPr lang="en-US" sz="3600" dirty="0">
              <a:ea typeface="+mn-lt"/>
              <a:cs typeface="+mn-lt"/>
            </a:endParaRPr>
          </a:p>
          <a:p>
            <a:endParaRPr lang="en-US" sz="3200" b="1" dirty="0"/>
          </a:p>
        </p:txBody>
      </p: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DB27DC7C-C3D8-7295-B22F-0340EB518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02" y="1354138"/>
            <a:ext cx="4801235" cy="4434205"/>
          </a:xfrm>
          <a:prstGeom prst="rect">
            <a:avLst/>
          </a:prstGeom>
        </p:spPr>
      </p:pic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EE6317CD-CC4F-8150-6A0C-7406AD874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973" y="1359218"/>
            <a:ext cx="4524375" cy="35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4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for a school&#10;&#10;Description automatically generated">
            <a:extLst>
              <a:ext uri="{FF2B5EF4-FFF2-40B4-BE49-F238E27FC236}">
                <a16:creationId xmlns:a16="http://schemas.microsoft.com/office/drawing/2014/main" id="{81C0AEEE-46D2-856F-4A7D-7B76FD4F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391" y="126043"/>
            <a:ext cx="1294096" cy="1230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0B7CCA-8672-0140-F5FD-48169B95FD7B}"/>
              </a:ext>
            </a:extLst>
          </p:cNvPr>
          <p:cNvSpPr txBox="1"/>
          <p:nvPr/>
        </p:nvSpPr>
        <p:spPr>
          <a:xfrm>
            <a:off x="800645" y="446816"/>
            <a:ext cx="50315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err="1"/>
              <a:t>Istorie</a:t>
            </a:r>
            <a:r>
              <a:rPr lang="en-US" sz="3200" b="1"/>
              <a:t> </a:t>
            </a:r>
            <a:r>
              <a:rPr lang="en-US" sz="3200" b="1" err="1"/>
              <a:t>si</a:t>
            </a:r>
            <a:r>
              <a:rPr lang="en-US" sz="3200" b="1"/>
              <a:t> context</a:t>
            </a:r>
          </a:p>
        </p:txBody>
      </p:sp>
      <p:pic>
        <p:nvPicPr>
          <p:cNvPr id="4" name="Picture 3" descr="Levels of Programming Languages. Know the menu before you order the… | by  Mohit Chawla | The Bit Theories">
            <a:extLst>
              <a:ext uri="{FF2B5EF4-FFF2-40B4-BE49-F238E27FC236}">
                <a16:creationId xmlns:a16="http://schemas.microsoft.com/office/drawing/2014/main" id="{B4E18852-CA4C-E7A0-716C-8D48A5C56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826" y="1714030"/>
            <a:ext cx="5603308" cy="441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1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for a school&#10;&#10;Description automatically generated">
            <a:extLst>
              <a:ext uri="{FF2B5EF4-FFF2-40B4-BE49-F238E27FC236}">
                <a16:creationId xmlns:a16="http://schemas.microsoft.com/office/drawing/2014/main" id="{81C0AEEE-46D2-856F-4A7D-7B76FD4F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391" y="126043"/>
            <a:ext cx="1294096" cy="1230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0B7CCA-8672-0140-F5FD-48169B95FD7B}"/>
              </a:ext>
            </a:extLst>
          </p:cNvPr>
          <p:cNvSpPr txBox="1"/>
          <p:nvPr/>
        </p:nvSpPr>
        <p:spPr>
          <a:xfrm>
            <a:off x="800645" y="446816"/>
            <a:ext cx="50315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err="1"/>
              <a:t>Istorie</a:t>
            </a:r>
            <a:r>
              <a:rPr lang="en-US" sz="3200" b="1"/>
              <a:t> </a:t>
            </a:r>
            <a:r>
              <a:rPr lang="en-US" sz="3200" b="1" err="1"/>
              <a:t>si</a:t>
            </a:r>
            <a:r>
              <a:rPr lang="en-US" sz="3200" b="1"/>
              <a:t> context</a:t>
            </a:r>
          </a:p>
        </p:txBody>
      </p:sp>
      <p:pic>
        <p:nvPicPr>
          <p:cNvPr id="3" name="Graphic 2" descr="Hardware + Software">
            <a:extLst>
              <a:ext uri="{FF2B5EF4-FFF2-40B4-BE49-F238E27FC236}">
                <a16:creationId xmlns:a16="http://schemas.microsoft.com/office/drawing/2014/main" id="{642438E0-8C4F-081A-FD2C-612C12F59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2784" y="1470717"/>
            <a:ext cx="6594952" cy="467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0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for a school&#10;&#10;Description automatically generated">
            <a:extLst>
              <a:ext uri="{FF2B5EF4-FFF2-40B4-BE49-F238E27FC236}">
                <a16:creationId xmlns:a16="http://schemas.microsoft.com/office/drawing/2014/main" id="{81C0AEEE-46D2-856F-4A7D-7B76FD4F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391" y="126043"/>
            <a:ext cx="1294096" cy="1230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6B80FC-5917-5291-5526-84E94E9BE225}"/>
              </a:ext>
            </a:extLst>
          </p:cNvPr>
          <p:cNvSpPr txBox="1"/>
          <p:nvPr/>
        </p:nvSpPr>
        <p:spPr>
          <a:xfrm>
            <a:off x="532279" y="602315"/>
            <a:ext cx="48409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err="1"/>
              <a:t>Declararea</a:t>
            </a:r>
            <a:r>
              <a:rPr lang="en-US" sz="3200" b="1"/>
              <a:t> </a:t>
            </a:r>
            <a:r>
              <a:rPr lang="en-US" sz="3200" b="1" err="1"/>
              <a:t>variabilelor</a:t>
            </a:r>
            <a:endParaRPr lang="en-US" sz="3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C805A-D733-24D3-8CBC-A1F6EB38C167}"/>
              </a:ext>
            </a:extLst>
          </p:cNvPr>
          <p:cNvSpPr txBox="1"/>
          <p:nvPr/>
        </p:nvSpPr>
        <p:spPr>
          <a:xfrm>
            <a:off x="532276" y="1498785"/>
            <a:ext cx="11640111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var1  = 10 # </a:t>
            </a:r>
            <a:r>
              <a:rPr lang="en-US" sz="2000" dirty="0" err="1"/>
              <a:t>variabila</a:t>
            </a:r>
            <a:r>
              <a:rPr lang="en-US" sz="2000" dirty="0"/>
              <a:t> var1 </a:t>
            </a:r>
            <a:r>
              <a:rPr lang="en-US" sz="2000" dirty="0" err="1"/>
              <a:t>va</a:t>
            </a:r>
            <a:r>
              <a:rPr lang="en-US" sz="2000" dirty="0"/>
              <a:t> fi </a:t>
            </a:r>
            <a:r>
              <a:rPr lang="en-US" sz="2000" dirty="0" err="1"/>
              <a:t>egala</a:t>
            </a:r>
            <a:r>
              <a:rPr lang="en-US" sz="2000" dirty="0"/>
              <a:t> cu 10</a:t>
            </a:r>
          </a:p>
          <a:p>
            <a:endParaRPr lang="en-US" sz="2000"/>
          </a:p>
          <a:p>
            <a:r>
              <a:rPr lang="en-US" sz="2000" dirty="0"/>
              <a:t># Cu </a:t>
            </a:r>
            <a:r>
              <a:rPr lang="en-US" sz="2000" dirty="0" err="1"/>
              <a:t>acest</a:t>
            </a:r>
            <a:r>
              <a:rPr lang="en-US" sz="2000" dirty="0"/>
              <a:t> </a:t>
            </a:r>
            <a:r>
              <a:rPr lang="en-US" sz="2000" dirty="0" err="1"/>
              <a:t>caracter</a:t>
            </a:r>
            <a:r>
              <a:rPr lang="en-US" sz="2000" dirty="0"/>
              <a:t> </a:t>
            </a:r>
            <a:r>
              <a:rPr lang="en-US" sz="2000" dirty="0" err="1"/>
              <a:t>putem</a:t>
            </a:r>
            <a:r>
              <a:rPr lang="en-US" sz="2000" dirty="0"/>
              <a:t> </a:t>
            </a:r>
            <a:r>
              <a:rPr lang="en-US" sz="2000" dirty="0" err="1"/>
              <a:t>adauga</a:t>
            </a:r>
            <a:r>
              <a:rPr lang="en-US" sz="2000" dirty="0"/>
              <a:t> </a:t>
            </a:r>
            <a:r>
              <a:rPr lang="en-US" sz="2000" dirty="0" err="1"/>
              <a:t>comentarii</a:t>
            </a:r>
            <a:endParaRPr lang="en-US" sz="2000" dirty="0"/>
          </a:p>
          <a:p>
            <a:endParaRPr lang="en-US" sz="2000"/>
          </a:p>
          <a:p>
            <a:r>
              <a:rPr lang="en-US" sz="2000" dirty="0"/>
              <a:t>"""</a:t>
            </a:r>
          </a:p>
          <a:p>
            <a:r>
              <a:rPr lang="en-US" sz="2000" dirty="0" err="1"/>
              <a:t>Putem</a:t>
            </a:r>
            <a:r>
              <a:rPr lang="en-US" sz="2000" dirty="0"/>
              <a:t> </a:t>
            </a:r>
            <a:r>
              <a:rPr lang="en-US" sz="2000" dirty="0" err="1"/>
              <a:t>adauga</a:t>
            </a:r>
            <a:r>
              <a:rPr lang="en-US" sz="2000" dirty="0"/>
              <a:t> </a:t>
            </a:r>
            <a:r>
              <a:rPr lang="en-US" sz="2000" dirty="0" err="1"/>
              <a:t>comentarii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asa</a:t>
            </a:r>
            <a:r>
              <a:rPr lang="en-US" sz="2000" dirty="0"/>
              <a:t>. </a:t>
            </a:r>
          </a:p>
          <a:p>
            <a:r>
              <a:rPr lang="en-US" sz="2000" dirty="0"/>
              <a:t>""</a:t>
            </a:r>
          </a:p>
          <a:p>
            <a:endParaRPr lang="en-US" sz="2000"/>
          </a:p>
          <a:p>
            <a:r>
              <a:rPr lang="en-US" sz="2000" dirty="0" err="1"/>
              <a:t>string_var</a:t>
            </a:r>
            <a:r>
              <a:rPr lang="en-US" sz="2000" dirty="0"/>
              <a:t> = "Ana" #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un string, un tip de data </a:t>
            </a:r>
            <a:r>
              <a:rPr lang="en-US" sz="2000" dirty="0" err="1"/>
              <a:t>provenit</a:t>
            </a:r>
            <a:r>
              <a:rPr lang="en-US" sz="2000" dirty="0"/>
              <a:t> din </a:t>
            </a:r>
            <a:r>
              <a:rPr lang="en-US" sz="2000" dirty="0" err="1"/>
              <a:t>sirurile</a:t>
            </a:r>
            <a:r>
              <a:rPr lang="en-US" sz="2000" dirty="0"/>
              <a:t> de </a:t>
            </a:r>
            <a:r>
              <a:rPr lang="en-US" sz="2000" dirty="0" err="1"/>
              <a:t>caractere</a:t>
            </a:r>
            <a:endParaRPr lang="en-US" sz="2000" dirty="0"/>
          </a:p>
          <a:p>
            <a:endParaRPr lang="en-US" sz="2000"/>
          </a:p>
          <a:p>
            <a:r>
              <a:rPr lang="en-US" sz="2000" dirty="0"/>
              <a:t>print(</a:t>
            </a:r>
            <a:r>
              <a:rPr lang="en-US" sz="2000" dirty="0" err="1"/>
              <a:t>string_var</a:t>
            </a:r>
            <a:r>
              <a:rPr lang="en-US" sz="2000" dirty="0"/>
              <a:t> + " are mere") # Ne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afisa</a:t>
            </a:r>
            <a:r>
              <a:rPr lang="en-US" sz="2000" dirty="0"/>
              <a:t> "Ana are mere" </a:t>
            </a:r>
            <a:r>
              <a:rPr lang="en-US" sz="2000" dirty="0" err="1"/>
              <a:t>pentru</a:t>
            </a:r>
            <a:r>
              <a:rPr lang="en-US" sz="2000" dirty="0"/>
              <a:t> ca </a:t>
            </a:r>
            <a:r>
              <a:rPr lang="en-US" sz="2000" dirty="0" err="1"/>
              <a:t>operatorul</a:t>
            </a:r>
            <a:r>
              <a:rPr lang="en-US" sz="2000" dirty="0"/>
              <a:t> '+' e </a:t>
            </a:r>
            <a:r>
              <a:rPr lang="en-US" sz="2000" dirty="0" err="1"/>
              <a:t>folosit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concatena</a:t>
            </a:r>
            <a:r>
              <a:rPr lang="en-US" sz="2000" dirty="0"/>
              <a:t> </a:t>
            </a:r>
            <a:r>
              <a:rPr lang="en-US" sz="2000" dirty="0" err="1"/>
              <a:t>doua</a:t>
            </a:r>
            <a:r>
              <a:rPr lang="en-US" sz="2000" dirty="0"/>
              <a:t> string-</a:t>
            </a:r>
            <a:r>
              <a:rPr lang="en-US" sz="2000" dirty="0" err="1"/>
              <a:t>uri</a:t>
            </a:r>
            <a:endParaRPr lang="en-US" sz="2000" dirty="0"/>
          </a:p>
          <a:p>
            <a:endParaRPr lang="en-US" sz="2000"/>
          </a:p>
          <a:p>
            <a:r>
              <a:rPr lang="en-US" sz="2000" dirty="0"/>
              <a:t># In python </a:t>
            </a:r>
            <a:r>
              <a:rPr lang="en-US" sz="2000" dirty="0" err="1"/>
              <a:t>exista</a:t>
            </a:r>
            <a:r>
              <a:rPr lang="en-US" sz="2000" dirty="0"/>
              <a:t>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tipurile</a:t>
            </a:r>
            <a:r>
              <a:rPr lang="en-US" sz="2000" dirty="0"/>
              <a:t> de date pe care le-</a:t>
            </a:r>
            <a:r>
              <a:rPr lang="en-US" sz="2000" dirty="0" err="1"/>
              <a:t>ati</a:t>
            </a:r>
            <a:r>
              <a:rPr lang="en-US" sz="2000" dirty="0"/>
              <a:t> </a:t>
            </a:r>
            <a:r>
              <a:rPr lang="en-US" sz="2000" dirty="0" err="1"/>
              <a:t>intalnit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in C/C++, </a:t>
            </a:r>
            <a:r>
              <a:rPr lang="en-US" sz="2000" dirty="0" err="1"/>
              <a:t>doar</a:t>
            </a:r>
            <a:r>
              <a:rPr lang="en-US" sz="2000" dirty="0"/>
              <a:t> ca python are o </a:t>
            </a:r>
            <a:r>
              <a:rPr lang="en-US" sz="2000" b="1" dirty="0" err="1"/>
              <a:t>tipare</a:t>
            </a:r>
            <a:r>
              <a:rPr lang="en-US" sz="2000" b="1" dirty="0"/>
              <a:t> </a:t>
            </a:r>
            <a:r>
              <a:rPr lang="en-US" sz="2000" b="1" dirty="0" err="1"/>
              <a:t>puternica</a:t>
            </a:r>
            <a:r>
              <a:rPr lang="en-US" sz="2000" dirty="0"/>
              <a:t>, </a:t>
            </a:r>
            <a:r>
              <a:rPr lang="en-US" sz="2000" dirty="0" err="1"/>
              <a:t>adica</a:t>
            </a:r>
            <a:r>
              <a:rPr lang="en-US" sz="2000" dirty="0"/>
              <a:t> </a:t>
            </a:r>
            <a:r>
              <a:rPr lang="en-US" sz="2000" dirty="0" err="1"/>
              <a:t>reuseste</a:t>
            </a:r>
            <a:r>
              <a:rPr lang="en-US" sz="2000" dirty="0"/>
              <a:t> </a:t>
            </a:r>
            <a:r>
              <a:rPr lang="en-US" sz="2000" dirty="0" err="1"/>
              <a:t>singur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dea</a:t>
            </a:r>
            <a:r>
              <a:rPr lang="en-US" sz="2000" dirty="0"/>
              <a:t> </a:t>
            </a:r>
            <a:r>
              <a:rPr lang="en-US" sz="2000" dirty="0" err="1"/>
              <a:t>seama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tip de </a:t>
            </a:r>
            <a:r>
              <a:rPr lang="en-US" sz="2000" dirty="0" err="1"/>
              <a:t>variabila</a:t>
            </a:r>
            <a:r>
              <a:rPr lang="en-US" sz="2000" dirty="0"/>
              <a:t> </a:t>
            </a:r>
            <a:r>
              <a:rPr lang="en-US" sz="2000" dirty="0" err="1"/>
              <a:t>avem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22317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for a school&#10;&#10;Description automatically generated">
            <a:extLst>
              <a:ext uri="{FF2B5EF4-FFF2-40B4-BE49-F238E27FC236}">
                <a16:creationId xmlns:a16="http://schemas.microsoft.com/office/drawing/2014/main" id="{81C0AEEE-46D2-856F-4A7D-7B76FD4F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391" y="126043"/>
            <a:ext cx="1294096" cy="1230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73F24C-5D84-2E55-F18E-9D44AB93A8CA}"/>
              </a:ext>
            </a:extLst>
          </p:cNvPr>
          <p:cNvSpPr txBox="1"/>
          <p:nvPr/>
        </p:nvSpPr>
        <p:spPr>
          <a:xfrm>
            <a:off x="335280" y="528320"/>
            <a:ext cx="27025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err="1"/>
              <a:t>Conversii</a:t>
            </a:r>
            <a:endParaRPr lang="en-US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5D88F-8D15-6450-B55D-62763164FFD2}"/>
              </a:ext>
            </a:extLst>
          </p:cNvPr>
          <p:cNvSpPr txBox="1"/>
          <p:nvPr/>
        </p:nvSpPr>
        <p:spPr>
          <a:xfrm>
            <a:off x="335280" y="1717040"/>
            <a:ext cx="750824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string_var</a:t>
            </a:r>
            <a:r>
              <a:rPr lang="en-US" dirty="0"/>
              <a:t> = str(123)</a:t>
            </a:r>
          </a:p>
          <a:p>
            <a:endParaRPr lang="en-US" dirty="0"/>
          </a:p>
          <a:p>
            <a:r>
              <a:rPr lang="en-US" dirty="0"/>
              <a:t>string_var2 = str(True)</a:t>
            </a:r>
          </a:p>
          <a:p>
            <a:endParaRPr lang="en-US" dirty="0"/>
          </a:p>
          <a:p>
            <a:r>
              <a:rPr lang="en-US" dirty="0" err="1"/>
              <a:t>float_var</a:t>
            </a:r>
            <a:r>
              <a:rPr lang="en-US" dirty="0"/>
              <a:t> = float("1.23") # "1.23" 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ca </a:t>
            </a:r>
            <a:r>
              <a:rPr lang="en-US" dirty="0" err="1"/>
              <a:t>este</a:t>
            </a:r>
            <a:r>
              <a:rPr lang="en-US" dirty="0"/>
              <a:t> un string</a:t>
            </a:r>
          </a:p>
          <a:p>
            <a:endParaRPr lang="en-US" dirty="0"/>
          </a:p>
          <a:p>
            <a:r>
              <a:rPr lang="en-US" dirty="0" err="1"/>
              <a:t>int_var</a:t>
            </a:r>
            <a:r>
              <a:rPr lang="en-US" dirty="0"/>
              <a:t> = int("1") # analog ca </a:t>
            </a:r>
            <a:r>
              <a:rPr lang="en-US" dirty="0" err="1"/>
              <a:t>mai</a:t>
            </a:r>
            <a:r>
              <a:rPr lang="en-US" dirty="0"/>
              <a:t> sus</a:t>
            </a:r>
          </a:p>
          <a:p>
            <a:endParaRPr lang="en-US" dirty="0"/>
          </a:p>
          <a:p>
            <a:r>
              <a:rPr lang="en-US" dirty="0" err="1"/>
              <a:t>float_var</a:t>
            </a:r>
            <a:r>
              <a:rPr lang="en-US" dirty="0"/>
              <a:t> = float("2.1")</a:t>
            </a:r>
          </a:p>
        </p:txBody>
      </p:sp>
    </p:spTree>
    <p:extLst>
      <p:ext uri="{BB962C8B-B14F-4D97-AF65-F5344CB8AC3E}">
        <p14:creationId xmlns:p14="http://schemas.microsoft.com/office/powerpoint/2010/main" val="250127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for a school&#10;&#10;Description automatically generated">
            <a:extLst>
              <a:ext uri="{FF2B5EF4-FFF2-40B4-BE49-F238E27FC236}">
                <a16:creationId xmlns:a16="http://schemas.microsoft.com/office/drawing/2014/main" id="{81C0AEEE-46D2-856F-4A7D-7B76FD4F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391" y="126043"/>
            <a:ext cx="1294096" cy="1230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79A210-3AAC-3FE9-0097-19FC405A9AC8}"/>
              </a:ext>
            </a:extLst>
          </p:cNvPr>
          <p:cNvSpPr txBox="1"/>
          <p:nvPr/>
        </p:nvSpPr>
        <p:spPr>
          <a:xfrm>
            <a:off x="416560" y="254000"/>
            <a:ext cx="52019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/>
              <a:t>Operatorii</a:t>
            </a:r>
            <a:r>
              <a:rPr lang="en-US" sz="3200" b="1" dirty="0"/>
              <a:t> </a:t>
            </a:r>
            <a:r>
              <a:rPr lang="en-US" sz="3200" b="1" dirty="0" err="1"/>
              <a:t>aritmetici</a:t>
            </a:r>
          </a:p>
        </p:txBody>
      </p:sp>
      <p:pic>
        <p:nvPicPr>
          <p:cNvPr id="4" name="Picture 3" descr="A table with text and symbols">
            <a:extLst>
              <a:ext uri="{FF2B5EF4-FFF2-40B4-BE49-F238E27FC236}">
                <a16:creationId xmlns:a16="http://schemas.microsoft.com/office/drawing/2014/main" id="{69A590C6-57D8-A0B8-E4A7-17C2F56AB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3" y="1510348"/>
            <a:ext cx="7562215" cy="31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6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for a school&#10;&#10;Description automatically generated">
            <a:extLst>
              <a:ext uri="{FF2B5EF4-FFF2-40B4-BE49-F238E27FC236}">
                <a16:creationId xmlns:a16="http://schemas.microsoft.com/office/drawing/2014/main" id="{81C0AEEE-46D2-856F-4A7D-7B76FD4F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391" y="126043"/>
            <a:ext cx="1294096" cy="1230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79A210-3AAC-3FE9-0097-19FC405A9AC8}"/>
              </a:ext>
            </a:extLst>
          </p:cNvPr>
          <p:cNvSpPr txBox="1"/>
          <p:nvPr/>
        </p:nvSpPr>
        <p:spPr>
          <a:xfrm>
            <a:off x="416560" y="254000"/>
            <a:ext cx="52019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/>
              <a:t>Operatorii</a:t>
            </a:r>
            <a:r>
              <a:rPr lang="en-US" sz="3200" b="1" dirty="0"/>
              <a:t> de </a:t>
            </a:r>
            <a:r>
              <a:rPr lang="en-US" sz="3200" b="1" dirty="0" err="1"/>
              <a:t>atribuire</a:t>
            </a:r>
          </a:p>
        </p:txBody>
      </p:sp>
      <p:pic>
        <p:nvPicPr>
          <p:cNvPr id="5" name="Picture 4" descr="A table with text and symbols">
            <a:extLst>
              <a:ext uri="{FF2B5EF4-FFF2-40B4-BE49-F238E27FC236}">
                <a16:creationId xmlns:a16="http://schemas.microsoft.com/office/drawing/2014/main" id="{8E5A200C-11EC-3740-5AA4-0BDF1427C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22" y="1490345"/>
            <a:ext cx="6807835" cy="28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7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for a school&#10;&#10;Description automatically generated">
            <a:extLst>
              <a:ext uri="{FF2B5EF4-FFF2-40B4-BE49-F238E27FC236}">
                <a16:creationId xmlns:a16="http://schemas.microsoft.com/office/drawing/2014/main" id="{81C0AEEE-46D2-856F-4A7D-7B76FD4F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391" y="126043"/>
            <a:ext cx="1294096" cy="1230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79A210-3AAC-3FE9-0097-19FC405A9AC8}"/>
              </a:ext>
            </a:extLst>
          </p:cNvPr>
          <p:cNvSpPr txBox="1"/>
          <p:nvPr/>
        </p:nvSpPr>
        <p:spPr>
          <a:xfrm>
            <a:off x="416560" y="254000"/>
            <a:ext cx="52019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/>
              <a:t>Operatorii</a:t>
            </a:r>
            <a:r>
              <a:rPr lang="en-US" sz="3200" b="1" dirty="0"/>
              <a:t> de </a:t>
            </a:r>
            <a:r>
              <a:rPr lang="en-US" sz="3200" b="1" dirty="0" err="1"/>
              <a:t>comparatie</a:t>
            </a:r>
          </a:p>
        </p:txBody>
      </p:sp>
      <p:pic>
        <p:nvPicPr>
          <p:cNvPr id="3" name="Picture 2" descr="A table with text and symbols">
            <a:extLst>
              <a:ext uri="{FF2B5EF4-FFF2-40B4-BE49-F238E27FC236}">
                <a16:creationId xmlns:a16="http://schemas.microsoft.com/office/drawing/2014/main" id="{93864C75-4691-52FF-00CD-D238B0210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82" y="1359535"/>
            <a:ext cx="8479155" cy="310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2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for a school&#10;&#10;Description automatically generated">
            <a:extLst>
              <a:ext uri="{FF2B5EF4-FFF2-40B4-BE49-F238E27FC236}">
                <a16:creationId xmlns:a16="http://schemas.microsoft.com/office/drawing/2014/main" id="{81C0AEEE-46D2-856F-4A7D-7B76FD4F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391" y="126043"/>
            <a:ext cx="1294096" cy="1230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79A210-3AAC-3FE9-0097-19FC405A9AC8}"/>
              </a:ext>
            </a:extLst>
          </p:cNvPr>
          <p:cNvSpPr txBox="1"/>
          <p:nvPr/>
        </p:nvSpPr>
        <p:spPr>
          <a:xfrm>
            <a:off x="416560" y="254000"/>
            <a:ext cx="52019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/>
              <a:t>Operatorii</a:t>
            </a:r>
            <a:r>
              <a:rPr lang="en-US" sz="3200" b="1" dirty="0"/>
              <a:t> </a:t>
            </a:r>
            <a:r>
              <a:rPr lang="en-US" sz="3200" b="1" dirty="0" err="1"/>
              <a:t>logici</a:t>
            </a:r>
          </a:p>
        </p:txBody>
      </p:sp>
      <p:pic>
        <p:nvPicPr>
          <p:cNvPr id="5" name="Picture 4" descr="A table with text on it">
            <a:extLst>
              <a:ext uri="{FF2B5EF4-FFF2-40B4-BE49-F238E27FC236}">
                <a16:creationId xmlns:a16="http://schemas.microsoft.com/office/drawing/2014/main" id="{59F1EF19-67AB-0CAA-5616-9F54B01DB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" y="1542733"/>
            <a:ext cx="69151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2661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VanillaVTI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246</cp:revision>
  <dcterms:created xsi:type="dcterms:W3CDTF">2024-06-27T12:59:19Z</dcterms:created>
  <dcterms:modified xsi:type="dcterms:W3CDTF">2024-07-03T22:50:10Z</dcterms:modified>
</cp:coreProperties>
</file>