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D8C9B-7772-4438-9F52-1B6D89CDF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3E6C09-9FF1-4C32-BCC9-64771E003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B5828-6CD6-4695-AC91-5F4BF903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C1E22-ADAF-4CCC-8210-2EC11812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4F8D0-F733-4CB1-8AC8-26FA5DC0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5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A3B84-6C53-4D7C-B511-8AABC47E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FBFF22-3789-42EC-914A-1B09F4EE0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05D1B-809F-47F5-8EF3-60770D94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8D01F-5528-47A0-BC87-B8630FE8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F8AF8-AAF7-4841-85DA-8105668F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6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9BB64D5-C52B-49A6-B917-6ADB08A5ED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53401-4F20-4277-A3AF-F4FD1F95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F9782-8777-4464-B8BB-2EABFEB0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77E1C-CD39-4A47-AC5B-57A87446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F68FD-228D-4FB6-800F-EBEACA8C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4B32E-2901-4710-A225-02BB9A7B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75D3-4A6E-49D4-8858-1DD4E7D6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866B-1FFC-4F79-93D7-8B456351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00EC3-BEC6-42B8-A122-012C6669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D41E87-5F4F-4D65-BE0A-F1F18A0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3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F6C10-1485-4380-B4A5-833540DD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EE896-8D50-4F0F-8825-DAC24A2A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ACA5F8-40C8-434D-89D1-27C1385F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4FF213-C5C4-49C8-9AE2-E47D186D9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C1D00-DFC4-472D-9338-57E2D6FE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2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2CDE-CD95-43B4-AB31-5235EBFB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E2AC52-C3EC-4E8F-8C8F-794A27B098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70CCF9-CE9D-4687-981F-2C8B9D351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46E573-7631-4FF7-8BF2-B226790E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8B8822-6437-467A-B838-9C5A4461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47898-AFB7-4732-927D-25EEE553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9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6B6DD-47F8-45E1-9320-26405A9E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9232FC-A576-44EC-AF8E-19D18FE0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BF2BA8-359C-4FAF-97F4-A622FDF97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2BA29-D873-4C98-A67C-A72AF9D28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AF1384-81D0-478A-A6A3-725A3FFC3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2A2036-8BB7-4764-998D-9005B493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0E5A34-8768-4514-8C5E-43B7BA38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DEEFD3-4DF6-41D2-A778-38D951CF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58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AE581-1377-4FF6-B3AF-59DB547D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C06C68-9715-479F-930F-2A3C6F0E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6095D-29E2-41CE-B74A-68F82D5C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CA40CE-EC7B-412B-8FFA-2351602F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B89629-BAD9-4696-9E2D-722D6B45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034B4B-CD79-4DAB-B4F4-6CC8555F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25262-1E4F-4CF6-823D-ED54EE65C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EB0A-8623-41D4-9313-AD7FEC50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7C12D-8172-4E2F-8AE9-3100CDFC6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3F5623-5910-4B45-9068-F68224AA2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508E5B-0E93-408A-B537-E347F8FE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404EEB-A760-46E8-90E4-9235F80E3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33B7E-72F4-4A95-A6E5-9603A8DE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0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702EC-7E59-4393-BD1E-FEFDF9DDB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6EB3D0-7A7A-426C-A7B5-4D383AD4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BB03F-3C58-4A07-9971-0FE47BDD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1BF2E8-2E35-4693-AA49-8B7A0C6E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BCDBD3-4046-469A-B255-857B1788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31B3B3-22D4-4F15-959B-426A126C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1F9CF1-85CF-4013-9036-57DB4711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8BDF1-F754-4BE2-A3D9-B34271EF7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29E4A-9609-448D-863F-1AFA34DD5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3E397-10FC-4F71-A53A-23A94A57E523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A4D-7A5D-4C49-9A06-5A4FAF6FA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509AD-0C83-4DDD-BDCF-E1F9153FD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5712A-BDAE-4415-A02A-0EFF2028B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0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73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167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49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25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407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232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78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08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7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</cp:revision>
  <dcterms:created xsi:type="dcterms:W3CDTF">2024-12-11T07:22:07Z</dcterms:created>
  <dcterms:modified xsi:type="dcterms:W3CDTF">2024-12-11T07:22:54Z</dcterms:modified>
</cp:coreProperties>
</file>