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309" r:id="rId2"/>
    <p:sldId id="311" r:id="rId3"/>
    <p:sldId id="312" r:id="rId4"/>
    <p:sldId id="313" r:id="rId5"/>
    <p:sldId id="314" r:id="rId6"/>
    <p:sldId id="325" r:id="rId7"/>
    <p:sldId id="326" r:id="rId8"/>
    <p:sldId id="327" r:id="rId9"/>
    <p:sldId id="315" r:id="rId10"/>
    <p:sldId id="328" r:id="rId11"/>
    <p:sldId id="329" r:id="rId12"/>
    <p:sldId id="330" r:id="rId13"/>
    <p:sldId id="331" r:id="rId14"/>
    <p:sldId id="316" r:id="rId15"/>
    <p:sldId id="332" r:id="rId16"/>
    <p:sldId id="317" r:id="rId17"/>
    <p:sldId id="333" r:id="rId18"/>
    <p:sldId id="319" r:id="rId19"/>
    <p:sldId id="320" r:id="rId20"/>
    <p:sldId id="335" r:id="rId21"/>
    <p:sldId id="336" r:id="rId22"/>
    <p:sldId id="337" r:id="rId23"/>
    <p:sldId id="338" r:id="rId24"/>
    <p:sldId id="339" r:id="rId25"/>
    <p:sldId id="310" r:id="rId26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Schoolbook" panose="02040604050505020304" pitchFamily="18" charset="0"/>
      <p:regular r:id="rId33"/>
      <p:bold r:id="rId34"/>
      <p:italic r:id="rId35"/>
      <p:boldItalic r:id="rId36"/>
    </p:embeddedFont>
    <p:embeddedFont>
      <p:font typeface="Helvetica" panose="020B0604020202020204" pitchFamily="34" charset="0"/>
      <p:regular r:id="rId37"/>
      <p:bold r:id="rId38"/>
      <p:italic r:id="rId39"/>
      <p:boldItalic r:id="rId40"/>
    </p:embeddedFont>
    <p:embeddedFont>
      <p:font typeface="Wingdings 2" panose="05020102010507070707" pitchFamily="18" charset="2"/>
      <p:regular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81A"/>
    <a:srgbClr val="FF6600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5823F-35FB-4E4A-A61C-0A498317906A}" v="107" dt="2022-09-27T12:53:53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1" autoAdjust="0"/>
    <p:restoredTop sz="99671" autoAdjust="0"/>
  </p:normalViewPr>
  <p:slideViewPr>
    <p:cSldViewPr>
      <p:cViewPr varScale="1">
        <p:scale>
          <a:sx n="112" d="100"/>
          <a:sy n="112" d="100"/>
        </p:scale>
        <p:origin x="18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ming, Carisa" userId="df63bce7-3279-4508-a1a5-9a543f801f5e" providerId="ADAL" clId="{C165823F-35FB-4E4A-A61C-0A498317906A}"/>
    <pc:docChg chg="undo custSel addSld delSld modSld sldOrd">
      <pc:chgData name="Ramming, Carisa" userId="df63bce7-3279-4508-a1a5-9a543f801f5e" providerId="ADAL" clId="{C165823F-35FB-4E4A-A61C-0A498317906A}" dt="2022-09-27T12:54:58.938" v="3893" actId="47"/>
      <pc:docMkLst>
        <pc:docMk/>
      </pc:docMkLst>
      <pc:sldChg chg="addSp delSp modSp del mod">
        <pc:chgData name="Ramming, Carisa" userId="df63bce7-3279-4508-a1a5-9a543f801f5e" providerId="ADAL" clId="{C165823F-35FB-4E4A-A61C-0A498317906A}" dt="2022-09-27T10:26:45.381" v="37" actId="47"/>
        <pc:sldMkLst>
          <pc:docMk/>
          <pc:sldMk cId="1291199778" sldId="257"/>
        </pc:sldMkLst>
        <pc:spChg chg="del">
          <ac:chgData name="Ramming, Carisa" userId="df63bce7-3279-4508-a1a5-9a543f801f5e" providerId="ADAL" clId="{C165823F-35FB-4E4A-A61C-0A498317906A}" dt="2022-09-27T10:21:17.456" v="30" actId="478"/>
          <ac:spMkLst>
            <pc:docMk/>
            <pc:sldMk cId="1291199778" sldId="257"/>
            <ac:spMk id="3" creationId="{00000000-0000-0000-0000-000000000000}"/>
          </ac:spMkLst>
        </pc:spChg>
        <pc:spChg chg="add del mod">
          <ac:chgData name="Ramming, Carisa" userId="df63bce7-3279-4508-a1a5-9a543f801f5e" providerId="ADAL" clId="{C165823F-35FB-4E4A-A61C-0A498317906A}" dt="2022-09-27T10:21:25.126" v="31" actId="478"/>
          <ac:spMkLst>
            <pc:docMk/>
            <pc:sldMk cId="1291199778" sldId="257"/>
            <ac:spMk id="4" creationId="{07405FE6-C5F4-0F86-D23C-4A2752C292E0}"/>
          </ac:spMkLst>
        </pc:spChg>
        <pc:spChg chg="mod">
          <ac:chgData name="Ramming, Carisa" userId="df63bce7-3279-4508-a1a5-9a543f801f5e" providerId="ADAL" clId="{C165823F-35FB-4E4A-A61C-0A498317906A}" dt="2022-09-27T10:19:53.571" v="26" actId="14100"/>
          <ac:spMkLst>
            <pc:docMk/>
            <pc:sldMk cId="1291199778" sldId="257"/>
            <ac:spMk id="11" creationId="{2C938F39-E3D6-6BDF-BB42-B34FEDE170AF}"/>
          </ac:spMkLst>
        </pc:spChg>
        <pc:picChg chg="add del mod modCrop">
          <ac:chgData name="Ramming, Carisa" userId="df63bce7-3279-4508-a1a5-9a543f801f5e" providerId="ADAL" clId="{C165823F-35FB-4E4A-A61C-0A498317906A}" dt="2022-09-27T10:26:35.889" v="36" actId="478"/>
          <ac:picMkLst>
            <pc:docMk/>
            <pc:sldMk cId="1291199778" sldId="257"/>
            <ac:picMk id="6" creationId="{9289CFF4-C8E4-E305-AC69-B8CBA35D0061}"/>
          </ac:picMkLst>
        </pc:picChg>
      </pc:sldChg>
      <pc:sldChg chg="modSp mod">
        <pc:chgData name="Ramming, Carisa" userId="df63bce7-3279-4508-a1a5-9a543f801f5e" providerId="ADAL" clId="{C165823F-35FB-4E4A-A61C-0A498317906A}" dt="2022-09-27T11:35:37.484" v="3590" actId="20577"/>
        <pc:sldMkLst>
          <pc:docMk/>
          <pc:sldMk cId="0" sldId="309"/>
        </pc:sldMkLst>
        <pc:spChg chg="mod">
          <ac:chgData name="Ramming, Carisa" userId="df63bce7-3279-4508-a1a5-9a543f801f5e" providerId="ADAL" clId="{C165823F-35FB-4E4A-A61C-0A498317906A}" dt="2022-09-27T11:35:37.484" v="3590" actId="20577"/>
          <ac:spMkLst>
            <pc:docMk/>
            <pc:sldMk cId="0" sldId="309"/>
            <ac:spMk id="4098" creationId="{00000000-0000-0000-0000-000000000000}"/>
          </ac:spMkLst>
        </pc:spChg>
      </pc:sldChg>
      <pc:sldChg chg="modSp mod ord">
        <pc:chgData name="Ramming, Carisa" userId="df63bce7-3279-4508-a1a5-9a543f801f5e" providerId="ADAL" clId="{C165823F-35FB-4E4A-A61C-0A498317906A}" dt="2022-09-27T12:23:03.127" v="3767"/>
        <pc:sldMkLst>
          <pc:docMk/>
          <pc:sldMk cId="1292548233" sldId="310"/>
        </pc:sldMkLst>
        <pc:spChg chg="mod">
          <ac:chgData name="Ramming, Carisa" userId="df63bce7-3279-4508-a1a5-9a543f801f5e" providerId="ADAL" clId="{C165823F-35FB-4E4A-A61C-0A498317906A}" dt="2022-09-27T11:35:45.296" v="3592" actId="20577"/>
          <ac:spMkLst>
            <pc:docMk/>
            <pc:sldMk cId="1292548233" sldId="310"/>
            <ac:spMk id="4098" creationId="{00000000-0000-0000-0000-000000000000}"/>
          </ac:spMkLst>
        </pc:sp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3291501667" sldId="310"/>
        </pc:sldMkLst>
      </pc:sldChg>
      <pc:sldChg chg="addSp modSp add mod">
        <pc:chgData name="Ramming, Carisa" userId="df63bce7-3279-4508-a1a5-9a543f801f5e" providerId="ADAL" clId="{C165823F-35FB-4E4A-A61C-0A498317906A}" dt="2022-09-27T10:30:50.161" v="179" actId="1076"/>
        <pc:sldMkLst>
          <pc:docMk/>
          <pc:sldMk cId="1883266397" sldId="311"/>
        </pc:sldMkLst>
        <pc:spChg chg="mod">
          <ac:chgData name="Ramming, Carisa" userId="df63bce7-3279-4508-a1a5-9a543f801f5e" providerId="ADAL" clId="{C165823F-35FB-4E4A-A61C-0A498317906A}" dt="2022-09-27T10:28:23.290" v="171" actId="14100"/>
          <ac:spMkLst>
            <pc:docMk/>
            <pc:sldMk cId="1883266397" sldId="311"/>
            <ac:spMk id="3" creationId="{00000000-0000-0000-0000-000000000000}"/>
          </ac:spMkLst>
        </pc:spChg>
        <pc:picChg chg="add mod">
          <ac:chgData name="Ramming, Carisa" userId="df63bce7-3279-4508-a1a5-9a543f801f5e" providerId="ADAL" clId="{C165823F-35FB-4E4A-A61C-0A498317906A}" dt="2022-09-27T10:30:46.971" v="178" actId="1076"/>
          <ac:picMkLst>
            <pc:docMk/>
            <pc:sldMk cId="1883266397" sldId="311"/>
            <ac:picMk id="1026" creationId="{A5056A2A-7EF7-DE1C-6935-D116E1BE98F0}"/>
          </ac:picMkLst>
        </pc:picChg>
        <pc:picChg chg="add mod">
          <ac:chgData name="Ramming, Carisa" userId="df63bce7-3279-4508-a1a5-9a543f801f5e" providerId="ADAL" clId="{C165823F-35FB-4E4A-A61C-0A498317906A}" dt="2022-09-27T10:30:50.161" v="179" actId="1076"/>
          <ac:picMkLst>
            <pc:docMk/>
            <pc:sldMk cId="1883266397" sldId="311"/>
            <ac:picMk id="1028" creationId="{26614344-5BED-48AC-9207-453D12739233}"/>
          </ac:picMkLst>
        </pc:pic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3042723020" sldId="311"/>
        </pc:sldMkLst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2726034663" sldId="312"/>
        </pc:sldMkLst>
      </pc:sldChg>
      <pc:sldChg chg="add">
        <pc:chgData name="Ramming, Carisa" userId="df63bce7-3279-4508-a1a5-9a543f801f5e" providerId="ADAL" clId="{C165823F-35FB-4E4A-A61C-0A498317906A}" dt="2022-09-27T10:31:00.411" v="180"/>
        <pc:sldMkLst>
          <pc:docMk/>
          <pc:sldMk cId="2972174991" sldId="312"/>
        </pc:sldMkLst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20790887" sldId="313"/>
        </pc:sldMkLst>
      </pc:sldChg>
      <pc:sldChg chg="delSp modSp add mod">
        <pc:chgData name="Ramming, Carisa" userId="df63bce7-3279-4508-a1a5-9a543f801f5e" providerId="ADAL" clId="{C165823F-35FB-4E4A-A61C-0A498317906A}" dt="2022-09-27T10:34:14.472" v="529" actId="255"/>
        <pc:sldMkLst>
          <pc:docMk/>
          <pc:sldMk cId="1879639242" sldId="313"/>
        </pc:sldMkLst>
        <pc:spChg chg="mod">
          <ac:chgData name="Ramming, Carisa" userId="df63bce7-3279-4508-a1a5-9a543f801f5e" providerId="ADAL" clId="{C165823F-35FB-4E4A-A61C-0A498317906A}" dt="2022-09-27T10:34:14.472" v="529" actId="255"/>
          <ac:spMkLst>
            <pc:docMk/>
            <pc:sldMk cId="1879639242" sldId="313"/>
            <ac:spMk id="3" creationId="{00000000-0000-0000-0000-000000000000}"/>
          </ac:spMkLst>
        </pc:spChg>
        <pc:picChg chg="del">
          <ac:chgData name="Ramming, Carisa" userId="df63bce7-3279-4508-a1a5-9a543f801f5e" providerId="ADAL" clId="{C165823F-35FB-4E4A-A61C-0A498317906A}" dt="2022-09-27T10:31:34.731" v="182" actId="478"/>
          <ac:picMkLst>
            <pc:docMk/>
            <pc:sldMk cId="1879639242" sldId="313"/>
            <ac:picMk id="1026" creationId="{A5056A2A-7EF7-DE1C-6935-D116E1BE98F0}"/>
          </ac:picMkLst>
        </pc:picChg>
        <pc:picChg chg="del">
          <ac:chgData name="Ramming, Carisa" userId="df63bce7-3279-4508-a1a5-9a543f801f5e" providerId="ADAL" clId="{C165823F-35FB-4E4A-A61C-0A498317906A}" dt="2022-09-27T10:31:35.572" v="183" actId="478"/>
          <ac:picMkLst>
            <pc:docMk/>
            <pc:sldMk cId="1879639242" sldId="313"/>
            <ac:picMk id="1028" creationId="{26614344-5BED-48AC-9207-453D12739233}"/>
          </ac:picMkLst>
        </pc:pic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1308261412" sldId="314"/>
        </pc:sldMkLst>
      </pc:sldChg>
      <pc:sldChg chg="addSp delSp modSp add mod">
        <pc:chgData name="Ramming, Carisa" userId="df63bce7-3279-4508-a1a5-9a543f801f5e" providerId="ADAL" clId="{C165823F-35FB-4E4A-A61C-0A498317906A}" dt="2022-09-27T10:54:14.520" v="1674" actId="20577"/>
        <pc:sldMkLst>
          <pc:docMk/>
          <pc:sldMk cId="3366643702" sldId="314"/>
        </pc:sldMkLst>
        <pc:spChg chg="mod">
          <ac:chgData name="Ramming, Carisa" userId="df63bce7-3279-4508-a1a5-9a543f801f5e" providerId="ADAL" clId="{C165823F-35FB-4E4A-A61C-0A498317906A}" dt="2022-09-27T10:54:14.520" v="1674" actId="20577"/>
          <ac:spMkLst>
            <pc:docMk/>
            <pc:sldMk cId="3366643702" sldId="314"/>
            <ac:spMk id="3" creationId="{00000000-0000-0000-0000-000000000000}"/>
          </ac:spMkLst>
        </pc:spChg>
        <pc:spChg chg="mod">
          <ac:chgData name="Ramming, Carisa" userId="df63bce7-3279-4508-a1a5-9a543f801f5e" providerId="ADAL" clId="{C165823F-35FB-4E4A-A61C-0A498317906A}" dt="2022-09-27T10:41:01.253" v="643" actId="167"/>
          <ac:spMkLst>
            <pc:docMk/>
            <pc:sldMk cId="3366643702" sldId="314"/>
            <ac:spMk id="11" creationId="{2C938F39-E3D6-6BDF-BB42-B34FEDE170AF}"/>
          </ac:spMkLst>
        </pc:spChg>
        <pc:picChg chg="add del mod">
          <ac:chgData name="Ramming, Carisa" userId="df63bce7-3279-4508-a1a5-9a543f801f5e" providerId="ADAL" clId="{C165823F-35FB-4E4A-A61C-0A498317906A}" dt="2022-09-27T10:40:52.351" v="642" actId="478"/>
          <ac:picMkLst>
            <pc:docMk/>
            <pc:sldMk cId="3366643702" sldId="314"/>
            <ac:picMk id="12290" creationId="{82BF5D9D-5E60-E727-E67E-1CA52CFCB08A}"/>
          </ac:picMkLst>
        </pc:picChg>
      </pc:sldChg>
      <pc:sldChg chg="modSp add mod">
        <pc:chgData name="Ramming, Carisa" userId="df63bce7-3279-4508-a1a5-9a543f801f5e" providerId="ADAL" clId="{C165823F-35FB-4E4A-A61C-0A498317906A}" dt="2022-09-27T11:51:24.047" v="3594" actId="20577"/>
        <pc:sldMkLst>
          <pc:docMk/>
          <pc:sldMk cId="2785263315" sldId="315"/>
        </pc:sldMkLst>
        <pc:spChg chg="mod">
          <ac:chgData name="Ramming, Carisa" userId="df63bce7-3279-4508-a1a5-9a543f801f5e" providerId="ADAL" clId="{C165823F-35FB-4E4A-A61C-0A498317906A}" dt="2022-09-27T11:51:24.047" v="3594" actId="20577"/>
          <ac:spMkLst>
            <pc:docMk/>
            <pc:sldMk cId="2785263315" sldId="315"/>
            <ac:spMk id="3" creationId="{00000000-0000-0000-0000-000000000000}"/>
          </ac:spMkLst>
        </pc:spChg>
        <pc:spChg chg="mod">
          <ac:chgData name="Ramming, Carisa" userId="df63bce7-3279-4508-a1a5-9a543f801f5e" providerId="ADAL" clId="{C165823F-35FB-4E4A-A61C-0A498317906A}" dt="2022-09-27T10:53:58.061" v="1670" actId="167"/>
          <ac:spMkLst>
            <pc:docMk/>
            <pc:sldMk cId="2785263315" sldId="315"/>
            <ac:spMk id="11" creationId="{2C938F39-E3D6-6BDF-BB42-B34FEDE170AF}"/>
          </ac:spMkLst>
        </pc:sp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3122109399" sldId="315"/>
        </pc:sldMkLst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208509840" sldId="316"/>
        </pc:sldMkLst>
      </pc:sldChg>
      <pc:sldChg chg="modSp add mod">
        <pc:chgData name="Ramming, Carisa" userId="df63bce7-3279-4508-a1a5-9a543f801f5e" providerId="ADAL" clId="{C165823F-35FB-4E4A-A61C-0A498317906A}" dt="2022-09-27T11:22:43.811" v="3403" actId="20577"/>
        <pc:sldMkLst>
          <pc:docMk/>
          <pc:sldMk cId="501313902" sldId="316"/>
        </pc:sldMkLst>
        <pc:spChg chg="mod">
          <ac:chgData name="Ramming, Carisa" userId="df63bce7-3279-4508-a1a5-9a543f801f5e" providerId="ADAL" clId="{C165823F-35FB-4E4A-A61C-0A498317906A}" dt="2022-09-27T11:22:43.811" v="3403" actId="20577"/>
          <ac:spMkLst>
            <pc:docMk/>
            <pc:sldMk cId="501313902" sldId="316"/>
            <ac:spMk id="3" creationId="{00000000-0000-0000-0000-000000000000}"/>
          </ac:spMkLst>
        </pc:spChg>
        <pc:spChg chg="mod">
          <ac:chgData name="Ramming, Carisa" userId="df63bce7-3279-4508-a1a5-9a543f801f5e" providerId="ADAL" clId="{C165823F-35FB-4E4A-A61C-0A498317906A}" dt="2022-09-27T11:17:48.631" v="3134" actId="167"/>
          <ac:spMkLst>
            <pc:docMk/>
            <pc:sldMk cId="501313902" sldId="316"/>
            <ac:spMk id="11" creationId="{2C938F39-E3D6-6BDF-BB42-B34FEDE170AF}"/>
          </ac:spMkLst>
        </pc:spChg>
      </pc:sldChg>
      <pc:sldChg chg="modSp add mod">
        <pc:chgData name="Ramming, Carisa" userId="df63bce7-3279-4508-a1a5-9a543f801f5e" providerId="ADAL" clId="{C165823F-35FB-4E4A-A61C-0A498317906A}" dt="2022-09-27T12:20:19.541" v="3684" actId="20577"/>
        <pc:sldMkLst>
          <pc:docMk/>
          <pc:sldMk cId="2860320950" sldId="317"/>
        </pc:sldMkLst>
        <pc:spChg chg="mod">
          <ac:chgData name="Ramming, Carisa" userId="df63bce7-3279-4508-a1a5-9a543f801f5e" providerId="ADAL" clId="{C165823F-35FB-4E4A-A61C-0A498317906A}" dt="2022-09-27T12:20:19.541" v="3684" actId="20577"/>
          <ac:spMkLst>
            <pc:docMk/>
            <pc:sldMk cId="2860320950" sldId="317"/>
            <ac:spMk id="3" creationId="{00000000-0000-0000-0000-000000000000}"/>
          </ac:spMkLst>
        </pc:spChg>
        <pc:spChg chg="mod">
          <ac:chgData name="Ramming, Carisa" userId="df63bce7-3279-4508-a1a5-9a543f801f5e" providerId="ADAL" clId="{C165823F-35FB-4E4A-A61C-0A498317906A}" dt="2022-09-27T12:17:05.361" v="3595" actId="167"/>
          <ac:spMkLst>
            <pc:docMk/>
            <pc:sldMk cId="2860320950" sldId="317"/>
            <ac:spMk id="11" creationId="{2C938F39-E3D6-6BDF-BB42-B34FEDE170AF}"/>
          </ac:spMkLst>
        </pc:sp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3780420348" sldId="317"/>
        </pc:sldMkLst>
      </pc:sldChg>
      <pc:sldChg chg="modSp add del mod">
        <pc:chgData name="Ramming, Carisa" userId="df63bce7-3279-4508-a1a5-9a543f801f5e" providerId="ADAL" clId="{C165823F-35FB-4E4A-A61C-0A498317906A}" dt="2022-09-27T12:20:24.004" v="3685" actId="47"/>
        <pc:sldMkLst>
          <pc:docMk/>
          <pc:sldMk cId="1286643210" sldId="318"/>
        </pc:sldMkLst>
        <pc:spChg chg="mod">
          <ac:chgData name="Ramming, Carisa" userId="df63bce7-3279-4508-a1a5-9a543f801f5e" providerId="ADAL" clId="{C165823F-35FB-4E4A-A61C-0A498317906A}" dt="2022-09-27T10:36:45.188" v="585" actId="14"/>
          <ac:spMkLst>
            <pc:docMk/>
            <pc:sldMk cId="1286643210" sldId="318"/>
            <ac:spMk id="3" creationId="{00000000-0000-0000-0000-000000000000}"/>
          </ac:spMkLst>
        </pc:sp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3954797210" sldId="318"/>
        </pc:sldMkLst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799223656" sldId="319"/>
        </pc:sldMkLst>
      </pc:sldChg>
      <pc:sldChg chg="addSp delSp modSp add mod">
        <pc:chgData name="Ramming, Carisa" userId="df63bce7-3279-4508-a1a5-9a543f801f5e" providerId="ADAL" clId="{C165823F-35FB-4E4A-A61C-0A498317906A}" dt="2022-09-27T12:27:47.296" v="3806" actId="14100"/>
        <pc:sldMkLst>
          <pc:docMk/>
          <pc:sldMk cId="1573191062" sldId="319"/>
        </pc:sldMkLst>
        <pc:spChg chg="add del mod">
          <ac:chgData name="Ramming, Carisa" userId="df63bce7-3279-4508-a1a5-9a543f801f5e" providerId="ADAL" clId="{C165823F-35FB-4E4A-A61C-0A498317906A}" dt="2022-09-27T12:22:16.277" v="3756" actId="478"/>
          <ac:spMkLst>
            <pc:docMk/>
            <pc:sldMk cId="1573191062" sldId="319"/>
            <ac:spMk id="2" creationId="{AF4D8394-F1B8-936F-E081-19E5046FB8FF}"/>
          </ac:spMkLst>
        </pc:spChg>
        <pc:spChg chg="mod">
          <ac:chgData name="Ramming, Carisa" userId="df63bce7-3279-4508-a1a5-9a543f801f5e" providerId="ADAL" clId="{C165823F-35FB-4E4A-A61C-0A498317906A}" dt="2022-09-27T12:21:43.719" v="3754" actId="6549"/>
          <ac:spMkLst>
            <pc:docMk/>
            <pc:sldMk cId="1573191062" sldId="319"/>
            <ac:spMk id="3" creationId="{00000000-0000-0000-0000-000000000000}"/>
          </ac:spMkLst>
        </pc:spChg>
        <pc:picChg chg="add mod">
          <ac:chgData name="Ramming, Carisa" userId="df63bce7-3279-4508-a1a5-9a543f801f5e" providerId="ADAL" clId="{C165823F-35FB-4E4A-A61C-0A498317906A}" dt="2022-09-27T12:27:47.296" v="3806" actId="14100"/>
          <ac:picMkLst>
            <pc:docMk/>
            <pc:sldMk cId="1573191062" sldId="319"/>
            <ac:picMk id="7170" creationId="{A58FD686-6885-433D-6513-6DEEACBA7AA5}"/>
          </ac:picMkLst>
        </pc:pic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3450808904" sldId="320"/>
        </pc:sldMkLst>
      </pc:sldChg>
      <pc:sldChg chg="modSp add mod">
        <pc:chgData name="Ramming, Carisa" userId="df63bce7-3279-4508-a1a5-9a543f801f5e" providerId="ADAL" clId="{C165823F-35FB-4E4A-A61C-0A498317906A}" dt="2022-09-27T12:50:49.295" v="3817" actId="20577"/>
        <pc:sldMkLst>
          <pc:docMk/>
          <pc:sldMk cId="3598761050" sldId="320"/>
        </pc:sldMkLst>
        <pc:spChg chg="mod">
          <ac:chgData name="Ramming, Carisa" userId="df63bce7-3279-4508-a1a5-9a543f801f5e" providerId="ADAL" clId="{C165823F-35FB-4E4A-A61C-0A498317906A}" dt="2022-09-27T12:50:49.295" v="3817" actId="20577"/>
          <ac:spMkLst>
            <pc:docMk/>
            <pc:sldMk cId="3598761050" sldId="320"/>
            <ac:spMk id="3" creationId="{00000000-0000-0000-0000-000000000000}"/>
          </ac:spMkLst>
        </pc:spChg>
      </pc:sldChg>
      <pc:sldChg chg="modSp add del mod">
        <pc:chgData name="Ramming, Carisa" userId="df63bce7-3279-4508-a1a5-9a543f801f5e" providerId="ADAL" clId="{C165823F-35FB-4E4A-A61C-0A498317906A}" dt="2022-09-27T12:54:58.938" v="3893" actId="47"/>
        <pc:sldMkLst>
          <pc:docMk/>
          <pc:sldMk cId="3663217300" sldId="321"/>
        </pc:sldMkLst>
        <pc:spChg chg="mod">
          <ac:chgData name="Ramming, Carisa" userId="df63bce7-3279-4508-a1a5-9a543f801f5e" providerId="ADAL" clId="{C165823F-35FB-4E4A-A61C-0A498317906A}" dt="2022-09-27T10:37:38.247" v="597" actId="6549"/>
          <ac:spMkLst>
            <pc:docMk/>
            <pc:sldMk cId="3663217300" sldId="321"/>
            <ac:spMk id="3" creationId="{00000000-0000-0000-0000-000000000000}"/>
          </ac:spMkLst>
        </pc:sp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4091990322" sldId="321"/>
        </pc:sldMkLst>
      </pc:sldChg>
      <pc:sldChg chg="modSp add del mod">
        <pc:chgData name="Ramming, Carisa" userId="df63bce7-3279-4508-a1a5-9a543f801f5e" providerId="ADAL" clId="{C165823F-35FB-4E4A-A61C-0A498317906A}" dt="2022-09-27T12:54:58.938" v="3893" actId="47"/>
        <pc:sldMkLst>
          <pc:docMk/>
          <pc:sldMk cId="1995857960" sldId="322"/>
        </pc:sldMkLst>
        <pc:spChg chg="mod">
          <ac:chgData name="Ramming, Carisa" userId="df63bce7-3279-4508-a1a5-9a543f801f5e" providerId="ADAL" clId="{C165823F-35FB-4E4A-A61C-0A498317906A}" dt="2022-09-27T10:37:55.451" v="601" actId="20577"/>
          <ac:spMkLst>
            <pc:docMk/>
            <pc:sldMk cId="1995857960" sldId="322"/>
            <ac:spMk id="3" creationId="{00000000-0000-0000-0000-000000000000}"/>
          </ac:spMkLst>
        </pc:sp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3666262083" sldId="322"/>
        </pc:sldMkLst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204537268" sldId="323"/>
        </pc:sldMkLst>
      </pc:sldChg>
      <pc:sldChg chg="modSp add del mod">
        <pc:chgData name="Ramming, Carisa" userId="df63bce7-3279-4508-a1a5-9a543f801f5e" providerId="ADAL" clId="{C165823F-35FB-4E4A-A61C-0A498317906A}" dt="2022-09-27T12:54:58.938" v="3893" actId="47"/>
        <pc:sldMkLst>
          <pc:docMk/>
          <pc:sldMk cId="2283534589" sldId="323"/>
        </pc:sldMkLst>
        <pc:spChg chg="mod">
          <ac:chgData name="Ramming, Carisa" userId="df63bce7-3279-4508-a1a5-9a543f801f5e" providerId="ADAL" clId="{C165823F-35FB-4E4A-A61C-0A498317906A}" dt="2022-09-27T10:38:46.062" v="609" actId="33524"/>
          <ac:spMkLst>
            <pc:docMk/>
            <pc:sldMk cId="2283534589" sldId="323"/>
            <ac:spMk id="3" creationId="{00000000-0000-0000-0000-000000000000}"/>
          </ac:spMkLst>
        </pc:spChg>
        <pc:spChg chg="mod">
          <ac:chgData name="Ramming, Carisa" userId="df63bce7-3279-4508-a1a5-9a543f801f5e" providerId="ADAL" clId="{C165823F-35FB-4E4A-A61C-0A498317906A}" dt="2022-09-27T10:38:29.240" v="604" actId="167"/>
          <ac:spMkLst>
            <pc:docMk/>
            <pc:sldMk cId="2283534589" sldId="323"/>
            <ac:spMk id="11" creationId="{2C938F39-E3D6-6BDF-BB42-B34FEDE170AF}"/>
          </ac:spMkLst>
        </pc:sp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895649564" sldId="324"/>
        </pc:sldMkLst>
      </pc:sldChg>
      <pc:sldChg chg="modSp add del mod">
        <pc:chgData name="Ramming, Carisa" userId="df63bce7-3279-4508-a1a5-9a543f801f5e" providerId="ADAL" clId="{C165823F-35FB-4E4A-A61C-0A498317906A}" dt="2022-09-27T12:54:58.938" v="3893" actId="47"/>
        <pc:sldMkLst>
          <pc:docMk/>
          <pc:sldMk cId="2854231039" sldId="324"/>
        </pc:sldMkLst>
        <pc:spChg chg="mod">
          <ac:chgData name="Ramming, Carisa" userId="df63bce7-3279-4508-a1a5-9a543f801f5e" providerId="ADAL" clId="{C165823F-35FB-4E4A-A61C-0A498317906A}" dt="2022-09-27T10:39:02.477" v="638" actId="14"/>
          <ac:spMkLst>
            <pc:docMk/>
            <pc:sldMk cId="2854231039" sldId="324"/>
            <ac:spMk id="3" creationId="{00000000-0000-0000-0000-000000000000}"/>
          </ac:spMkLst>
        </pc:sp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550628032" sldId="325"/>
        </pc:sldMkLst>
      </pc:sldChg>
      <pc:sldChg chg="addSp delSp modSp add mod">
        <pc:chgData name="Ramming, Carisa" userId="df63bce7-3279-4508-a1a5-9a543f801f5e" providerId="ADAL" clId="{C165823F-35FB-4E4A-A61C-0A498317906A}" dt="2022-09-27T10:48:00.283" v="1134" actId="1076"/>
        <pc:sldMkLst>
          <pc:docMk/>
          <pc:sldMk cId="3981075696" sldId="325"/>
        </pc:sldMkLst>
        <pc:spChg chg="add mod">
          <ac:chgData name="Ramming, Carisa" userId="df63bce7-3279-4508-a1a5-9a543f801f5e" providerId="ADAL" clId="{C165823F-35FB-4E4A-A61C-0A498317906A}" dt="2022-09-27T10:48:00.283" v="1134" actId="1076"/>
          <ac:spMkLst>
            <pc:docMk/>
            <pc:sldMk cId="3981075696" sldId="325"/>
            <ac:spMk id="2" creationId="{0BFB7A19-2A1B-B209-3C7D-867F1C7EDCD2}"/>
          </ac:spMkLst>
        </pc:spChg>
        <pc:spChg chg="del mod">
          <ac:chgData name="Ramming, Carisa" userId="df63bce7-3279-4508-a1a5-9a543f801f5e" providerId="ADAL" clId="{C165823F-35FB-4E4A-A61C-0A498317906A}" dt="2022-09-27T10:45:09.414" v="997" actId="478"/>
          <ac:spMkLst>
            <pc:docMk/>
            <pc:sldMk cId="3981075696" sldId="325"/>
            <ac:spMk id="3" creationId="{00000000-0000-0000-0000-000000000000}"/>
          </ac:spMkLst>
        </pc:spChg>
        <pc:spChg chg="mod">
          <ac:chgData name="Ramming, Carisa" userId="df63bce7-3279-4508-a1a5-9a543f801f5e" providerId="ADAL" clId="{C165823F-35FB-4E4A-A61C-0A498317906A}" dt="2022-09-27T10:44:59.577" v="995" actId="167"/>
          <ac:spMkLst>
            <pc:docMk/>
            <pc:sldMk cId="3981075696" sldId="325"/>
            <ac:spMk id="11" creationId="{2C938F39-E3D6-6BDF-BB42-B34FEDE170AF}"/>
          </ac:spMkLst>
        </pc:spChg>
        <pc:picChg chg="mod">
          <ac:chgData name="Ramming, Carisa" userId="df63bce7-3279-4508-a1a5-9a543f801f5e" providerId="ADAL" clId="{C165823F-35FB-4E4A-A61C-0A498317906A}" dt="2022-09-27T10:47:51.359" v="1133" actId="1076"/>
          <ac:picMkLst>
            <pc:docMk/>
            <pc:sldMk cId="3981075696" sldId="325"/>
            <ac:picMk id="12290" creationId="{82BF5D9D-5E60-E727-E67E-1CA52CFCB08A}"/>
          </ac:picMkLst>
        </pc:picChg>
      </pc:sldChg>
      <pc:sldChg chg="del">
        <pc:chgData name="Ramming, Carisa" userId="df63bce7-3279-4508-a1a5-9a543f801f5e" providerId="ADAL" clId="{C165823F-35FB-4E4A-A61C-0A498317906A}" dt="2022-09-27T10:20:25.413" v="28" actId="47"/>
        <pc:sldMkLst>
          <pc:docMk/>
          <pc:sldMk cId="920725455" sldId="326"/>
        </pc:sldMkLst>
      </pc:sldChg>
      <pc:sldChg chg="delSp modSp add mod">
        <pc:chgData name="Ramming, Carisa" userId="df63bce7-3279-4508-a1a5-9a543f801f5e" providerId="ADAL" clId="{C165823F-35FB-4E4A-A61C-0A498317906A}" dt="2022-09-27T10:51:04.952" v="1447" actId="5793"/>
        <pc:sldMkLst>
          <pc:docMk/>
          <pc:sldMk cId="1665901012" sldId="326"/>
        </pc:sldMkLst>
        <pc:spChg chg="mod">
          <ac:chgData name="Ramming, Carisa" userId="df63bce7-3279-4508-a1a5-9a543f801f5e" providerId="ADAL" clId="{C165823F-35FB-4E4A-A61C-0A498317906A}" dt="2022-09-27T10:51:04.952" v="1447" actId="5793"/>
          <ac:spMkLst>
            <pc:docMk/>
            <pc:sldMk cId="1665901012" sldId="326"/>
            <ac:spMk id="2" creationId="{0BFB7A19-2A1B-B209-3C7D-867F1C7EDCD2}"/>
          </ac:spMkLst>
        </pc:spChg>
        <pc:picChg chg="del">
          <ac:chgData name="Ramming, Carisa" userId="df63bce7-3279-4508-a1a5-9a543f801f5e" providerId="ADAL" clId="{C165823F-35FB-4E4A-A61C-0A498317906A}" dt="2022-09-27T10:48:47.639" v="1143" actId="478"/>
          <ac:picMkLst>
            <pc:docMk/>
            <pc:sldMk cId="1665901012" sldId="326"/>
            <ac:picMk id="12290" creationId="{82BF5D9D-5E60-E727-E67E-1CA52CFCB08A}"/>
          </ac:picMkLst>
        </pc:pic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906841704" sldId="327"/>
        </pc:sldMkLst>
      </pc:sldChg>
      <pc:sldChg chg="modSp add mod">
        <pc:chgData name="Ramming, Carisa" userId="df63bce7-3279-4508-a1a5-9a543f801f5e" providerId="ADAL" clId="{C165823F-35FB-4E4A-A61C-0A498317906A}" dt="2022-09-27T10:53:36.067" v="1669" actId="20577"/>
        <pc:sldMkLst>
          <pc:docMk/>
          <pc:sldMk cId="1819705114" sldId="327"/>
        </pc:sldMkLst>
        <pc:spChg chg="mod">
          <ac:chgData name="Ramming, Carisa" userId="df63bce7-3279-4508-a1a5-9a543f801f5e" providerId="ADAL" clId="{C165823F-35FB-4E4A-A61C-0A498317906A}" dt="2022-09-27T10:53:36.067" v="1669" actId="20577"/>
          <ac:spMkLst>
            <pc:docMk/>
            <pc:sldMk cId="1819705114" sldId="327"/>
            <ac:spMk id="2" creationId="{0BFB7A19-2A1B-B209-3C7D-867F1C7EDCD2}"/>
          </ac:spMkLst>
        </pc:sp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2191296695" sldId="328"/>
        </pc:sldMkLst>
      </pc:sldChg>
      <pc:sldChg chg="modSp add mod">
        <pc:chgData name="Ramming, Carisa" userId="df63bce7-3279-4508-a1a5-9a543f801f5e" providerId="ADAL" clId="{C165823F-35FB-4E4A-A61C-0A498317906A}" dt="2022-09-27T11:03:37.257" v="2533" actId="20577"/>
        <pc:sldMkLst>
          <pc:docMk/>
          <pc:sldMk cId="2564036458" sldId="328"/>
        </pc:sldMkLst>
        <pc:spChg chg="mod">
          <ac:chgData name="Ramming, Carisa" userId="df63bce7-3279-4508-a1a5-9a543f801f5e" providerId="ADAL" clId="{C165823F-35FB-4E4A-A61C-0A498317906A}" dt="2022-09-27T11:03:37.257" v="2533" actId="20577"/>
          <ac:spMkLst>
            <pc:docMk/>
            <pc:sldMk cId="2564036458" sldId="328"/>
            <ac:spMk id="3" creationId="{00000000-0000-0000-0000-000000000000}"/>
          </ac:spMkLst>
        </pc:spChg>
      </pc:sldChg>
      <pc:sldChg chg="addSp delSp modSp add mod">
        <pc:chgData name="Ramming, Carisa" userId="df63bce7-3279-4508-a1a5-9a543f801f5e" providerId="ADAL" clId="{C165823F-35FB-4E4A-A61C-0A498317906A}" dt="2022-09-27T11:17:02.356" v="3131" actId="14100"/>
        <pc:sldMkLst>
          <pc:docMk/>
          <pc:sldMk cId="192328347" sldId="329"/>
        </pc:sldMkLst>
        <pc:spChg chg="del">
          <ac:chgData name="Ramming, Carisa" userId="df63bce7-3279-4508-a1a5-9a543f801f5e" providerId="ADAL" clId="{C165823F-35FB-4E4A-A61C-0A498317906A}" dt="2022-09-27T11:05:07.483" v="2535" actId="478"/>
          <ac:spMkLst>
            <pc:docMk/>
            <pc:sldMk cId="192328347" sldId="329"/>
            <ac:spMk id="3" creationId="{00000000-0000-0000-0000-000000000000}"/>
          </ac:spMkLst>
        </pc:spChg>
        <pc:spChg chg="add del mod">
          <ac:chgData name="Ramming, Carisa" userId="df63bce7-3279-4508-a1a5-9a543f801f5e" providerId="ADAL" clId="{C165823F-35FB-4E4A-A61C-0A498317906A}" dt="2022-09-27T11:05:12.275" v="2536" actId="478"/>
          <ac:spMkLst>
            <pc:docMk/>
            <pc:sldMk cId="192328347" sldId="329"/>
            <ac:spMk id="4" creationId="{926BAF10-3B00-EBB8-A744-C6EC44C9E59D}"/>
          </ac:spMkLst>
        </pc:spChg>
        <pc:picChg chg="add mod">
          <ac:chgData name="Ramming, Carisa" userId="df63bce7-3279-4508-a1a5-9a543f801f5e" providerId="ADAL" clId="{C165823F-35FB-4E4A-A61C-0A498317906A}" dt="2022-09-27T11:17:02.356" v="3131" actId="14100"/>
          <ac:picMkLst>
            <pc:docMk/>
            <pc:sldMk cId="192328347" sldId="329"/>
            <ac:picMk id="15362" creationId="{8EB63BA2-587B-50A3-DC43-433DBA46AD56}"/>
          </ac:picMkLst>
        </pc:picChg>
        <pc:picChg chg="add mod">
          <ac:chgData name="Ramming, Carisa" userId="df63bce7-3279-4508-a1a5-9a543f801f5e" providerId="ADAL" clId="{C165823F-35FB-4E4A-A61C-0A498317906A}" dt="2022-09-27T11:16:58.317" v="3130" actId="1076"/>
          <ac:picMkLst>
            <pc:docMk/>
            <pc:sldMk cId="192328347" sldId="329"/>
            <ac:picMk id="15364" creationId="{E4137C62-0602-23B0-8541-84D54F5455F5}"/>
          </ac:picMkLst>
        </pc:pic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265961047" sldId="329"/>
        </pc:sldMkLst>
      </pc:sldChg>
      <pc:sldChg chg="modSp add mod">
        <pc:chgData name="Ramming, Carisa" userId="df63bce7-3279-4508-a1a5-9a543f801f5e" providerId="ADAL" clId="{C165823F-35FB-4E4A-A61C-0A498317906A}" dt="2022-09-27T11:09:12.101" v="2836" actId="20577"/>
        <pc:sldMkLst>
          <pc:docMk/>
          <pc:sldMk cId="479076800" sldId="330"/>
        </pc:sldMkLst>
        <pc:spChg chg="mod">
          <ac:chgData name="Ramming, Carisa" userId="df63bce7-3279-4508-a1a5-9a543f801f5e" providerId="ADAL" clId="{C165823F-35FB-4E4A-A61C-0A498317906A}" dt="2022-09-27T11:09:12.101" v="2836" actId="20577"/>
          <ac:spMkLst>
            <pc:docMk/>
            <pc:sldMk cId="479076800" sldId="330"/>
            <ac:spMk id="2" creationId="{0BFB7A19-2A1B-B209-3C7D-867F1C7EDCD2}"/>
          </ac:spMkLst>
        </pc:sp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3278179680" sldId="330"/>
        </pc:sldMkLst>
      </pc:sldChg>
      <pc:sldChg chg="addSp delSp modSp add mod">
        <pc:chgData name="Ramming, Carisa" userId="df63bce7-3279-4508-a1a5-9a543f801f5e" providerId="ADAL" clId="{C165823F-35FB-4E4A-A61C-0A498317906A}" dt="2022-09-27T11:17:13.613" v="3132" actId="14"/>
        <pc:sldMkLst>
          <pc:docMk/>
          <pc:sldMk cId="1154528449" sldId="331"/>
        </pc:sldMkLst>
        <pc:spChg chg="mod">
          <ac:chgData name="Ramming, Carisa" userId="df63bce7-3279-4508-a1a5-9a543f801f5e" providerId="ADAL" clId="{C165823F-35FB-4E4A-A61C-0A498317906A}" dt="2022-09-27T11:17:13.613" v="3132" actId="14"/>
          <ac:spMkLst>
            <pc:docMk/>
            <pc:sldMk cId="1154528449" sldId="331"/>
            <ac:spMk id="2" creationId="{0BFB7A19-2A1B-B209-3C7D-867F1C7EDCD2}"/>
          </ac:spMkLst>
        </pc:spChg>
        <pc:picChg chg="add del mod">
          <ac:chgData name="Ramming, Carisa" userId="df63bce7-3279-4508-a1a5-9a543f801f5e" providerId="ADAL" clId="{C165823F-35FB-4E4A-A61C-0A498317906A}" dt="2022-09-27T11:14:31.555" v="3115" actId="478"/>
          <ac:picMkLst>
            <pc:docMk/>
            <pc:sldMk cId="1154528449" sldId="331"/>
            <ac:picMk id="20482" creationId="{EF070989-AA79-52FD-78E6-EDD6CF792F27}"/>
          </ac:picMkLst>
        </pc:pic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1964599353" sldId="331"/>
        </pc:sldMkLst>
      </pc:sldChg>
      <pc:sldChg chg="modSp add mod">
        <pc:chgData name="Ramming, Carisa" userId="df63bce7-3279-4508-a1a5-9a543f801f5e" providerId="ADAL" clId="{C165823F-35FB-4E4A-A61C-0A498317906A}" dt="2022-09-27T11:32:24.834" v="3588" actId="20577"/>
        <pc:sldMkLst>
          <pc:docMk/>
          <pc:sldMk cId="1038046157" sldId="332"/>
        </pc:sldMkLst>
        <pc:spChg chg="mod">
          <ac:chgData name="Ramming, Carisa" userId="df63bce7-3279-4508-a1a5-9a543f801f5e" providerId="ADAL" clId="{C165823F-35FB-4E4A-A61C-0A498317906A}" dt="2022-09-27T11:32:24.834" v="3588" actId="20577"/>
          <ac:spMkLst>
            <pc:docMk/>
            <pc:sldMk cId="1038046157" sldId="332"/>
            <ac:spMk id="2" creationId="{0BFB7A19-2A1B-B209-3C7D-867F1C7EDCD2}"/>
          </ac:spMkLst>
        </pc:spChg>
      </pc:sldChg>
      <pc:sldChg chg="modSp add del mod">
        <pc:chgData name="Ramming, Carisa" userId="df63bce7-3279-4508-a1a5-9a543f801f5e" providerId="ADAL" clId="{C165823F-35FB-4E4A-A61C-0A498317906A}" dt="2022-09-27T11:17:37.019" v="3133" actId="47"/>
        <pc:sldMkLst>
          <pc:docMk/>
          <pc:sldMk cId="2584718429" sldId="332"/>
        </pc:sldMkLst>
        <pc:spChg chg="mod">
          <ac:chgData name="Ramming, Carisa" userId="df63bce7-3279-4508-a1a5-9a543f801f5e" providerId="ADAL" clId="{C165823F-35FB-4E4A-A61C-0A498317906A}" dt="2022-09-27T11:14:38.375" v="3116" actId="6549"/>
          <ac:spMkLst>
            <pc:docMk/>
            <pc:sldMk cId="2584718429" sldId="332"/>
            <ac:spMk id="2" creationId="{0BFB7A19-2A1B-B209-3C7D-867F1C7EDCD2}"/>
          </ac:spMkLst>
        </pc:spChg>
        <pc:picChg chg="mod">
          <ac:chgData name="Ramming, Carisa" userId="df63bce7-3279-4508-a1a5-9a543f801f5e" providerId="ADAL" clId="{C165823F-35FB-4E4A-A61C-0A498317906A}" dt="2022-09-27T11:14:56.993" v="3121" actId="1076"/>
          <ac:picMkLst>
            <pc:docMk/>
            <pc:sldMk cId="2584718429" sldId="332"/>
            <ac:picMk id="20482" creationId="{EF070989-AA79-52FD-78E6-EDD6CF792F27}"/>
          </ac:picMkLst>
        </pc:pic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3641759813" sldId="332"/>
        </pc:sldMkLst>
      </pc:sldChg>
      <pc:sldChg chg="modSp add mod">
        <pc:chgData name="Ramming, Carisa" userId="df63bce7-3279-4508-a1a5-9a543f801f5e" providerId="ADAL" clId="{C165823F-35FB-4E4A-A61C-0A498317906A}" dt="2022-09-27T12:20:03.957" v="3681" actId="2711"/>
        <pc:sldMkLst>
          <pc:docMk/>
          <pc:sldMk cId="276665596" sldId="333"/>
        </pc:sldMkLst>
        <pc:spChg chg="mod">
          <ac:chgData name="Ramming, Carisa" userId="df63bce7-3279-4508-a1a5-9a543f801f5e" providerId="ADAL" clId="{C165823F-35FB-4E4A-A61C-0A498317906A}" dt="2022-09-27T12:20:03.957" v="3681" actId="2711"/>
          <ac:spMkLst>
            <pc:docMk/>
            <pc:sldMk cId="276665596" sldId="333"/>
            <ac:spMk id="3" creationId="{00000000-0000-0000-0000-000000000000}"/>
          </ac:spMkLst>
        </pc:spChg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496633509" sldId="333"/>
        </pc:sldMkLst>
      </pc:sldChg>
      <pc:sldChg chg="del">
        <pc:chgData name="Ramming, Carisa" userId="df63bce7-3279-4508-a1a5-9a543f801f5e" providerId="ADAL" clId="{C165823F-35FB-4E4A-A61C-0A498317906A}" dt="2022-09-27T10:20:21.189" v="27" actId="47"/>
        <pc:sldMkLst>
          <pc:docMk/>
          <pc:sldMk cId="30781537" sldId="334"/>
        </pc:sldMkLst>
      </pc:sldChg>
      <pc:sldChg chg="addSp delSp modSp add del mod">
        <pc:chgData name="Ramming, Carisa" userId="df63bce7-3279-4508-a1a5-9a543f801f5e" providerId="ADAL" clId="{C165823F-35FB-4E4A-A61C-0A498317906A}" dt="2022-09-27T12:54:58.938" v="3893" actId="47"/>
        <pc:sldMkLst>
          <pc:docMk/>
          <pc:sldMk cId="2319163400" sldId="334"/>
        </pc:sldMkLst>
        <pc:spChg chg="add del mod">
          <ac:chgData name="Ramming, Carisa" userId="df63bce7-3279-4508-a1a5-9a543f801f5e" providerId="ADAL" clId="{C165823F-35FB-4E4A-A61C-0A498317906A}" dt="2022-09-27T12:22:55.678" v="3765" actId="20577"/>
          <ac:spMkLst>
            <pc:docMk/>
            <pc:sldMk cId="2319163400" sldId="334"/>
            <ac:spMk id="3" creationId="{00000000-0000-0000-0000-000000000000}"/>
          </ac:spMkLst>
        </pc:spChg>
        <pc:spChg chg="add del mod">
          <ac:chgData name="Ramming, Carisa" userId="df63bce7-3279-4508-a1a5-9a543f801f5e" providerId="ADAL" clId="{C165823F-35FB-4E4A-A61C-0A498317906A}" dt="2022-09-27T12:22:49.428" v="3761" actId="478"/>
          <ac:spMkLst>
            <pc:docMk/>
            <pc:sldMk cId="2319163400" sldId="334"/>
            <ac:spMk id="4" creationId="{02B78366-DDCD-1025-754B-51B889B7F6F2}"/>
          </ac:spMkLst>
        </pc:spChg>
      </pc:sldChg>
      <pc:sldChg chg="modSp add mod">
        <pc:chgData name="Ramming, Carisa" userId="df63bce7-3279-4508-a1a5-9a543f801f5e" providerId="ADAL" clId="{C165823F-35FB-4E4A-A61C-0A498317906A}" dt="2022-09-27T12:51:31.360" v="3831" actId="20577"/>
        <pc:sldMkLst>
          <pc:docMk/>
          <pc:sldMk cId="2252032428" sldId="335"/>
        </pc:sldMkLst>
        <pc:spChg chg="mod">
          <ac:chgData name="Ramming, Carisa" userId="df63bce7-3279-4508-a1a5-9a543f801f5e" providerId="ADAL" clId="{C165823F-35FB-4E4A-A61C-0A498317906A}" dt="2022-09-27T12:51:31.360" v="3831" actId="20577"/>
          <ac:spMkLst>
            <pc:docMk/>
            <pc:sldMk cId="2252032428" sldId="335"/>
            <ac:spMk id="3" creationId="{00000000-0000-0000-0000-000000000000}"/>
          </ac:spMkLst>
        </pc:spChg>
      </pc:sldChg>
      <pc:sldChg chg="modSp add mod">
        <pc:chgData name="Ramming, Carisa" userId="df63bce7-3279-4508-a1a5-9a543f801f5e" providerId="ADAL" clId="{C165823F-35FB-4E4A-A61C-0A498317906A}" dt="2022-09-27T12:52:16.909" v="3856" actId="20577"/>
        <pc:sldMkLst>
          <pc:docMk/>
          <pc:sldMk cId="3723363041" sldId="336"/>
        </pc:sldMkLst>
        <pc:spChg chg="mod">
          <ac:chgData name="Ramming, Carisa" userId="df63bce7-3279-4508-a1a5-9a543f801f5e" providerId="ADAL" clId="{C165823F-35FB-4E4A-A61C-0A498317906A}" dt="2022-09-27T12:52:16.909" v="3856" actId="20577"/>
          <ac:spMkLst>
            <pc:docMk/>
            <pc:sldMk cId="3723363041" sldId="336"/>
            <ac:spMk id="3" creationId="{00000000-0000-0000-0000-000000000000}"/>
          </ac:spMkLst>
        </pc:spChg>
      </pc:sldChg>
      <pc:sldChg chg="modSp add mod">
        <pc:chgData name="Ramming, Carisa" userId="df63bce7-3279-4508-a1a5-9a543f801f5e" providerId="ADAL" clId="{C165823F-35FB-4E4A-A61C-0A498317906A}" dt="2022-09-27T12:52:40.955" v="3863" actId="20577"/>
        <pc:sldMkLst>
          <pc:docMk/>
          <pc:sldMk cId="268056591" sldId="337"/>
        </pc:sldMkLst>
        <pc:spChg chg="mod">
          <ac:chgData name="Ramming, Carisa" userId="df63bce7-3279-4508-a1a5-9a543f801f5e" providerId="ADAL" clId="{C165823F-35FB-4E4A-A61C-0A498317906A}" dt="2022-09-27T12:52:40.955" v="3863" actId="20577"/>
          <ac:spMkLst>
            <pc:docMk/>
            <pc:sldMk cId="268056591" sldId="337"/>
            <ac:spMk id="3" creationId="{00000000-0000-0000-0000-000000000000}"/>
          </ac:spMkLst>
        </pc:spChg>
      </pc:sldChg>
      <pc:sldChg chg="modSp add mod">
        <pc:chgData name="Ramming, Carisa" userId="df63bce7-3279-4508-a1a5-9a543f801f5e" providerId="ADAL" clId="{C165823F-35FB-4E4A-A61C-0A498317906A}" dt="2022-09-27T12:52:55.932" v="3869" actId="20577"/>
        <pc:sldMkLst>
          <pc:docMk/>
          <pc:sldMk cId="1621321334" sldId="338"/>
        </pc:sldMkLst>
        <pc:spChg chg="mod">
          <ac:chgData name="Ramming, Carisa" userId="df63bce7-3279-4508-a1a5-9a543f801f5e" providerId="ADAL" clId="{C165823F-35FB-4E4A-A61C-0A498317906A}" dt="2022-09-27T12:52:55.932" v="3869" actId="20577"/>
          <ac:spMkLst>
            <pc:docMk/>
            <pc:sldMk cId="1621321334" sldId="338"/>
            <ac:spMk id="3" creationId="{00000000-0000-0000-0000-000000000000}"/>
          </ac:spMkLst>
        </pc:spChg>
      </pc:sldChg>
      <pc:sldChg chg="addSp modSp add mod">
        <pc:chgData name="Ramming, Carisa" userId="df63bce7-3279-4508-a1a5-9a543f801f5e" providerId="ADAL" clId="{C165823F-35FB-4E4A-A61C-0A498317906A}" dt="2022-09-27T12:54:16.097" v="3892" actId="14100"/>
        <pc:sldMkLst>
          <pc:docMk/>
          <pc:sldMk cId="1490023884" sldId="339"/>
        </pc:sldMkLst>
        <pc:spChg chg="mod">
          <ac:chgData name="Ramming, Carisa" userId="df63bce7-3279-4508-a1a5-9a543f801f5e" providerId="ADAL" clId="{C165823F-35FB-4E4A-A61C-0A498317906A}" dt="2022-09-27T12:54:16.097" v="3892" actId="14100"/>
          <ac:spMkLst>
            <pc:docMk/>
            <pc:sldMk cId="1490023884" sldId="339"/>
            <ac:spMk id="3" creationId="{00000000-0000-0000-0000-000000000000}"/>
          </ac:spMkLst>
        </pc:spChg>
        <pc:picChg chg="add mod">
          <ac:chgData name="Ramming, Carisa" userId="df63bce7-3279-4508-a1a5-9a543f801f5e" providerId="ADAL" clId="{C165823F-35FB-4E4A-A61C-0A498317906A}" dt="2022-09-27T12:53:46.278" v="3881" actId="1076"/>
          <ac:picMkLst>
            <pc:docMk/>
            <pc:sldMk cId="1490023884" sldId="339"/>
            <ac:picMk id="30722" creationId="{760089D0-3E77-E496-1AB2-8D3691E6F22B}"/>
          </ac:picMkLst>
        </pc:picChg>
        <pc:picChg chg="add mod">
          <ac:chgData name="Ramming, Carisa" userId="df63bce7-3279-4508-a1a5-9a543f801f5e" providerId="ADAL" clId="{C165823F-35FB-4E4A-A61C-0A498317906A}" dt="2022-09-27T12:53:53.394" v="3883" actId="1076"/>
          <ac:picMkLst>
            <pc:docMk/>
            <pc:sldMk cId="1490023884" sldId="339"/>
            <ac:picMk id="30724" creationId="{680BD180-9F41-B62C-BABE-D69A383E296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6" tIns="47898" rIns="95796" bIns="4789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6" tIns="47898" rIns="95796" bIns="4789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6" tIns="47898" rIns="95796" bIns="4789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6" tIns="47898" rIns="95796" bIns="4789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52C3F8B-33F2-428E-90FA-3339EEDA3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1372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5796" tIns="47898" rIns="95796" bIns="47898" rtlCol="0"/>
          <a:lstStyle>
            <a:lvl1pPr algn="l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5796" tIns="47898" rIns="95796" bIns="47898" rtlCol="0"/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23CBC7-D49C-4E16-8891-1ACEFF7CB0F9}" type="datetimeFigureOut">
              <a:rPr lang="en-US"/>
              <a:pPr>
                <a:defRPr/>
              </a:pPr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96" tIns="47898" rIns="95796" bIns="47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5796" tIns="47898" rIns="95796" bIns="4789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5796" tIns="47898" rIns="95796" bIns="47898" rtlCol="0" anchor="b"/>
          <a:lstStyle>
            <a:lvl1pPr algn="l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5796" tIns="47898" rIns="95796" bIns="4789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D55B494B-3E52-4C44-AEE1-83D837E0B4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922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7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45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0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41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05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90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6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50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94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3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52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97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22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61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2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50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9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08782D6C-CBA6-443A-8086-F836750815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2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6DB13-94FA-4331-9BEC-7560291C78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44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A0FD3-3BD6-47AC-B287-9DF724C357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410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7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88346-7425-4059-98D6-7870011DF0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29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C0FD0-4702-4CA4-A89C-82081DB8FF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52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DD233-AAFB-4501-9CA6-B3F811CC73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57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BFF01-7205-41E2-91CB-180292339A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09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2B0B3-2C94-42B7-AF49-E5D345F56C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5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EE9B34-9C14-4DA8-A7D9-32DD646A07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49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6D3D6-331B-40D6-850A-E69D8C25AC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2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26298-C967-4455-8766-128C357460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82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664BFF01-7205-41E2-91CB-180292339A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81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nntech.com/environmental-disasters.htm#ixzz7g5dq7MO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nntech.com/environmental-disasters.htm#ixzz7g5fCODmw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gif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946404" y="758951"/>
            <a:ext cx="7063740" cy="4588071"/>
          </a:xfrm>
        </p:spPr>
        <p:txBody>
          <a:bodyPr anchor="t">
            <a:normAutofit fontScale="90000"/>
          </a:bodyPr>
          <a:lstStyle/>
          <a:p>
            <a:r>
              <a:rPr lang="en-US" altLang="en-US" sz="7300" dirty="0"/>
              <a:t>ENGR 1111</a:t>
            </a:r>
            <a:br>
              <a:rPr lang="en-US" altLang="en-US" dirty="0"/>
            </a:br>
            <a:r>
              <a:rPr lang="en-US" altLang="en-US" sz="4000" dirty="0"/>
              <a:t>Intro to Engineering: </a:t>
            </a:r>
            <a:br>
              <a:rPr lang="en-US" altLang="en-US" sz="4000" dirty="0"/>
            </a:br>
            <a:r>
              <a:rPr lang="en-US" altLang="en-US" sz="4000" dirty="0"/>
              <a:t>Civil Engineering</a:t>
            </a:r>
            <a:br>
              <a:rPr lang="en-US" altLang="en-US" sz="4000" dirty="0"/>
            </a:br>
            <a:r>
              <a:rPr lang="en-US" altLang="en-US" sz="3100" dirty="0"/>
              <a:t>Fall 2022</a:t>
            </a: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r>
              <a:rPr lang="en-US" altLang="en-US" sz="4000" dirty="0"/>
              <a:t>Part 5:  Environmental Engineering Case Studies</a:t>
            </a:r>
            <a:endParaRPr lang="en-US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A6A7F8-A1C5-560A-C68A-7825B6907582}"/>
              </a:ext>
            </a:extLst>
          </p:cNvPr>
          <p:cNvCxnSpPr/>
          <p:nvPr/>
        </p:nvCxnSpPr>
        <p:spPr>
          <a:xfrm>
            <a:off x="228600" y="190500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DBA92B2-152C-8FAD-6217-A7A07FBA9BA4}"/>
              </a:ext>
            </a:extLst>
          </p:cNvPr>
          <p:cNvSpPr/>
          <p:nvPr/>
        </p:nvSpPr>
        <p:spPr>
          <a:xfrm>
            <a:off x="152400" y="5410200"/>
            <a:ext cx="8839200" cy="106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4651EE-A445-BB6A-2338-10F617EF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4" y="5544819"/>
            <a:ext cx="5105400" cy="869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F0B00-3DAD-B950-0CB5-EC54878B2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64" y="5457442"/>
            <a:ext cx="3036452" cy="9784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407921"/>
            <a:ext cx="7486649" cy="4231585"/>
          </a:xfrm>
        </p:spPr>
        <p:txBody>
          <a:bodyPr>
            <a:noAutofit/>
          </a:bodyPr>
          <a:lstStyle/>
          <a:p>
            <a:pPr marL="274320" lvl="1" indent="0">
              <a:buClr>
                <a:srgbClr val="F6781A"/>
              </a:buClr>
              <a:buNone/>
            </a:pPr>
            <a:r>
              <a:rPr lang="en-US" sz="2000" dirty="0"/>
              <a:t>Energy production increased to 10 times the normal level and temperatures reached more than 2000 degrees Celsius, causing fuel rod melting and more cooling water boiling</a:t>
            </a:r>
          </a:p>
          <a:p>
            <a:pPr marL="274320" lvl="1" indent="0">
              <a:buClr>
                <a:srgbClr val="F6781A"/>
              </a:buClr>
              <a:buNone/>
            </a:pPr>
            <a:endParaRPr lang="en-US" sz="2000" dirty="0"/>
          </a:p>
          <a:p>
            <a:pPr marL="274320" lvl="1" indent="0">
              <a:buClr>
                <a:srgbClr val="F6781A"/>
              </a:buClr>
              <a:buNone/>
            </a:pPr>
            <a:r>
              <a:rPr lang="en-US" sz="2000" dirty="0"/>
              <a:t>Extreme pressures in cooling water pipes resulted in cracks, causing steam to escape</a:t>
            </a:r>
          </a:p>
          <a:p>
            <a:pPr marL="274320" lvl="1" indent="0">
              <a:buClr>
                <a:srgbClr val="F6781A"/>
              </a:buClr>
              <a:buNone/>
            </a:pPr>
            <a:endParaRPr lang="en-US" sz="2000" dirty="0"/>
          </a:p>
          <a:p>
            <a:pPr marL="274320" lvl="1" indent="0">
              <a:buClr>
                <a:srgbClr val="F6781A"/>
              </a:buClr>
              <a:buNone/>
            </a:pPr>
            <a:r>
              <a:rPr lang="en-US" sz="2000" dirty="0"/>
              <a:t>This steam caused an explosion, slamming off the roof of the building, starting a major fire and simultaneously forming an atmospheric cloud containing approximately 185 to 250 million curies of radioactive material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3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Chernobyl: Facts about the world's worst nuclear disaster | Live Science">
            <a:extLst>
              <a:ext uri="{FF2B5EF4-FFF2-40B4-BE49-F238E27FC236}">
                <a16:creationId xmlns:a16="http://schemas.microsoft.com/office/drawing/2014/main" id="{8EB63BA2-587B-50A3-DC43-433DBA46A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0"/>
          <a:stretch/>
        </p:blipFill>
        <p:spPr bwMode="auto">
          <a:xfrm>
            <a:off x="793933" y="2136815"/>
            <a:ext cx="4952021" cy="334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E4137C62-0602-23B0-8541-84D54F545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82" y="1066800"/>
            <a:ext cx="3657600" cy="386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2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BFB7A19-2A1B-B209-3C7D-867F1C7EDC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1" y="1529757"/>
            <a:ext cx="74104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Effects:</a:t>
            </a:r>
          </a:p>
          <a:p>
            <a:pPr marL="0" indent="0">
              <a:buClr>
                <a:srgbClr val="F6781A"/>
              </a:buClr>
              <a:buNone/>
            </a:pPr>
            <a:endParaRPr lang="en-US" sz="2400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Killed 31 people instantly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A zone of a 30 km radius was permanently evacuated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The radioactive cloud covered Europe and reached the Netherlands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The World Health Organization estimates that approximately 800,000 people have worked on restoring and cleaning after the accident</a:t>
            </a:r>
          </a:p>
        </p:txBody>
      </p:sp>
    </p:spTree>
    <p:extLst>
      <p:ext uri="{BB962C8B-B14F-4D97-AF65-F5344CB8AC3E}">
        <p14:creationId xmlns:p14="http://schemas.microsoft.com/office/powerpoint/2010/main" val="4790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BFB7A19-2A1B-B209-3C7D-867F1C7EDC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1" y="1529757"/>
            <a:ext cx="74104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Effects:</a:t>
            </a:r>
          </a:p>
          <a:p>
            <a:pPr marL="0" indent="0">
              <a:buClr>
                <a:srgbClr val="F6781A"/>
              </a:buClr>
              <a:buNone/>
            </a:pPr>
            <a:endParaRPr lang="en-US" sz="2400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deaths have occurred from radiation and other health problems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Some sources place the death toll over 400,000 people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Hundreds of people were diagnosed with radiation sickness.  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Increase in thyroid cancers, leukemia, birth defects, and genetic defects</a:t>
            </a:r>
          </a:p>
        </p:txBody>
      </p:sp>
    </p:spTree>
    <p:extLst>
      <p:ext uri="{BB962C8B-B14F-4D97-AF65-F5344CB8AC3E}">
        <p14:creationId xmlns:p14="http://schemas.microsoft.com/office/powerpoint/2010/main" val="115452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407921"/>
            <a:ext cx="74866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3. Seveso: Italian dioxin crisis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July 10, 1976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 err="1"/>
              <a:t>Meda</a:t>
            </a:r>
            <a:r>
              <a:rPr lang="en-US" sz="2200" dirty="0"/>
              <a:t>, Italy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74320" lvl="1" indent="0">
              <a:buClr>
                <a:srgbClr val="F6781A"/>
              </a:buClr>
              <a:buNone/>
            </a:pPr>
            <a:r>
              <a:rPr lang="en-US" sz="2000" dirty="0"/>
              <a:t>An explosion occurred in a 2,4,5-trichlorophenol (TCP) reactor at the ICMESA chemical company</a:t>
            </a:r>
          </a:p>
          <a:p>
            <a:pPr marL="274320" lvl="1" indent="0">
              <a:buClr>
                <a:srgbClr val="F6781A"/>
              </a:buClr>
              <a:buNone/>
            </a:pPr>
            <a:endParaRPr lang="en-US" sz="2000" dirty="0"/>
          </a:p>
          <a:p>
            <a:pPr marL="274320" lvl="1" indent="0">
              <a:buClr>
                <a:srgbClr val="F6781A"/>
              </a:buClr>
              <a:buNone/>
            </a:pPr>
            <a:r>
              <a:rPr lang="en-US" sz="2000" dirty="0"/>
              <a:t>A toxic cloud containing high concentrations of TCDD (a highly toxic form of dioxin) was released into the atmosphere</a:t>
            </a:r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31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BFB7A19-2A1B-B209-3C7D-867F1C7EDC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1" y="1529757"/>
            <a:ext cx="74104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Effects:</a:t>
            </a:r>
          </a:p>
          <a:p>
            <a:pPr marL="0" indent="0">
              <a:buClr>
                <a:srgbClr val="F6781A"/>
              </a:buClr>
              <a:buNone/>
            </a:pPr>
            <a:endParaRPr lang="en-US" sz="2400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Heavily polluted soils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Led to the introduction of European regulation for the prevention and control of heavy accidents involving toxic substances – Seveso Directive</a:t>
            </a:r>
          </a:p>
          <a:p>
            <a:pPr marL="274320" lvl="1" indent="0">
              <a:buClr>
                <a:srgbClr val="F6781A"/>
              </a:buClr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804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407921"/>
            <a:ext cx="74866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4. 1952 London smog disaster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London, England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December 1952-March 1953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74320" lvl="1" indent="0">
              <a:buClr>
                <a:srgbClr val="F6781A"/>
              </a:buClr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Light winds and a high moisture content created ideal conditions for smog formation. Unusual cold caused additional coal combustion and many people travelled only by car, which caused the occurrence of a combination of black soot, sticky particles of tar and gaseous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sulphur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dioxide. </a:t>
            </a: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2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407921"/>
            <a:ext cx="7486649" cy="4231585"/>
          </a:xfrm>
        </p:spPr>
        <p:txBody>
          <a:bodyPr>
            <a:noAutofit/>
          </a:bodyPr>
          <a:lstStyle/>
          <a:p>
            <a:pPr marL="0" indent="0">
              <a:buClr>
                <a:srgbClr val="F6781A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Century Schoolbook" panose="02040604050505020304" pitchFamily="18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oncentration of particulate matter in the air had reached 56 times its normal level.</a:t>
            </a:r>
          </a:p>
          <a:p>
            <a:pPr marL="0" indent="0">
              <a:buClr>
                <a:srgbClr val="F6781A"/>
              </a:buClr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Sulphur dioxide concentrations increased to seven times its peak level. </a:t>
            </a:r>
          </a:p>
          <a:p>
            <a:pPr marL="0" indent="0">
              <a:buClr>
                <a:srgbClr val="F6781A"/>
              </a:buClr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Sulphur dioxide reacted with substances in foggy droplets to form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sulphuric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acid, adding an intense form of acid rain to the process.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Read more: </a:t>
            </a:r>
            <a:r>
              <a:rPr lang="en-US" sz="2000" b="0" i="0" u="none" strike="noStrike" dirty="0">
                <a:solidFill>
                  <a:srgbClr val="003399"/>
                </a:solidFill>
                <a:effectLst/>
                <a:latin typeface="Century Schoolbook" panose="02040604050505020304" pitchFamily="18" charset="0"/>
                <a:hlinkClick r:id="rId3"/>
              </a:rPr>
              <a:t>https://www.lenntech.com/environmental-disasters.htm#ixzz7g5dq7MO4</a:t>
            </a:r>
            <a:endParaRPr lang="en-US" sz="2000" dirty="0">
              <a:latin typeface="Century Schoolbook" panose="020406040505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407921"/>
            <a:ext cx="26098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Major oil spills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 err="1"/>
              <a:t>Amaco</a:t>
            </a:r>
            <a:r>
              <a:rPr lang="en-US" sz="2200" dirty="0"/>
              <a:t> Cadiz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Piper Alpha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Exxon Valdez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Gulf War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Tricolor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Oil spill - Wikipedia">
            <a:extLst>
              <a:ext uri="{FF2B5EF4-FFF2-40B4-BE49-F238E27FC236}">
                <a16:creationId xmlns:a16="http://schemas.microsoft.com/office/drawing/2014/main" id="{A58FD686-6885-433D-6513-6DEEACBA7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97" y="1407921"/>
            <a:ext cx="3621279" cy="362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19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407921"/>
            <a:ext cx="74866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Other </a:t>
            </a:r>
          </a:p>
          <a:p>
            <a:pPr>
              <a:buClr>
                <a:srgbClr val="F6781A"/>
              </a:buClr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1967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Liberian tanker Torrey Canyon spills 120,000 ton oil near Cornwall</a:t>
            </a:r>
            <a:br>
              <a:rPr lang="en-US" sz="2000" b="1" i="0" dirty="0">
                <a:solidFill>
                  <a:srgbClr val="000000"/>
                </a:solidFill>
                <a:effectLst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</a:rPr>
              <a:t>- 1968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Witwater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tanker spills 14,000 barrels of oil near Panama coast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1969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tanker Hamilton trader spills 4,000 barrels of oil in Liverpool Bay, England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1970 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tanker Arrow spills 77,000 barrels of oil near Nova Scotia, Canada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1971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tanker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Wafra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spills 20,000 barrels of oil near Cape Agulhas, Africa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1972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tanker Sea Star catches fire after collision in Gulf of Mexico </a:t>
            </a:r>
            <a:r>
              <a:rPr lang="en-US" sz="2000" dirty="0"/>
              <a:t>waste dump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6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407921"/>
            <a:ext cx="459104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Environmental Disasters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Anthropogenic 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Environmental pollution and pollutants originating in human activity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Naturally Occurring Disasters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atural Disasters Tied to Unnatural Causes | Live Science">
            <a:extLst>
              <a:ext uri="{FF2B5EF4-FFF2-40B4-BE49-F238E27FC236}">
                <a16:creationId xmlns:a16="http://schemas.microsoft.com/office/drawing/2014/main" id="{A5056A2A-7EF7-DE1C-6935-D116E1BE9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49" y="1426134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4,154 Environmental Disaster Photos - Free &amp; Royalty-Free Stock Photos  from Dreamstime">
            <a:extLst>
              <a:ext uri="{FF2B5EF4-FFF2-40B4-BE49-F238E27FC236}">
                <a16:creationId xmlns:a16="http://schemas.microsoft.com/office/drawing/2014/main" id="{26614344-5BED-48AC-9207-453D12739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36" y="352371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2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407921"/>
            <a:ext cx="74866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Other </a:t>
            </a:r>
          </a:p>
          <a:p>
            <a:pPr>
              <a:buClr>
                <a:srgbClr val="F6781A"/>
              </a:buClr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1974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Dutch tanker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Metulla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spills 53.,000 ton crude oil near South Chile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1976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Liberian tanker Argo Merchant spilled 29,000 square meters of oil near the Massachusetts coast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1976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Spanish tanker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Urquillo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spills more than 100,000 ton oil near Spain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1977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tanker Al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Rawdatain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spills 7,350 barrels of oil near Genoa, Italy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1977 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tanker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Borug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spills 213,692 barrels of oil near the coast of Taiwan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1978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Brazilian Marina spills 73,600 barrels of oil near Sao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Sebastiao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Brazil</a:t>
            </a:r>
            <a:endParaRPr lang="en-US" sz="20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3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407921"/>
            <a:ext cx="74866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Other </a:t>
            </a:r>
          </a:p>
          <a:p>
            <a:pPr>
              <a:buClr>
                <a:srgbClr val="F6781A"/>
              </a:buClr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1979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Betegeuse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spills 14,720 barrels of oil near Bantry Bay, Ireland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1979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Ixtoc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I exploratory well in Mexico blows out and spills 600,000 tons of oil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1984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Alvenus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tanker grounds southeast of Cameron, Louisiana and spills 65,000 barrels of oil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1985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ARCO Anchorage spills 5,690 barrels of oil near the coast of Washington State, US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1986 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unknown oil spill reaches the coast of Georgia (US) and is later appointed to the Amazon Vulture tanker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1989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Aragon tanker spills 175,000 barrels of oil near Madeira, Portugal</a:t>
            </a:r>
            <a:endParaRPr lang="en-US" sz="20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407921"/>
            <a:ext cx="74866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Other </a:t>
            </a:r>
          </a:p>
          <a:p>
            <a:pPr>
              <a:buClr>
                <a:srgbClr val="F6781A"/>
              </a:buClr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1990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tanker American Trader grounds near Huntington Beach, California and spills 9,458 barrels of oil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1990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Cibro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Savannah tanker catches fire and spills 481 square meters of oil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1990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Jupiter tanker catches fire in Bay City, Mexico and causes oil spill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1990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Mega Borg tanker catches fire and spills 19,000 square meters of oil near Galveston, Texas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1991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tanker Bahia Paraiso spills 3,774 barrels of oil near Palmer Station, Antarctica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1992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Greek tanker Aegean Sea spills 70,000 ton oil near Galicia</a:t>
            </a:r>
            <a:endParaRPr lang="en-US" sz="20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5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407921"/>
            <a:ext cx="74866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Other </a:t>
            </a:r>
          </a:p>
          <a:p>
            <a:pPr>
              <a:buClr>
                <a:srgbClr val="F6781A"/>
              </a:buClr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1993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Bouchard B155 tanker spills 1,270 square meters of fuel oil after collision with 2 ships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1996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Liberian tanker Sea Empress spills 147,000 ton oil near Wales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1999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Maltese tanker Erika spills 30,000 ton oil near Brittany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2001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tanker Jessica spills 900 ton oil near the Galapagos Isles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-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2002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Bahamese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Prestige spills oil near Galicia</a:t>
            </a:r>
            <a:br>
              <a:rPr lang="en-US" sz="2000" b="0" i="0" dirty="0">
                <a:solidFill>
                  <a:srgbClr val="000000"/>
                </a:solidFill>
                <a:effectLst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Read more: </a:t>
            </a:r>
            <a:r>
              <a:rPr lang="en-US" sz="2000" b="0" i="0" u="none" strike="noStrike" dirty="0">
                <a:solidFill>
                  <a:srgbClr val="003399"/>
                </a:solidFill>
                <a:effectLst/>
                <a:hlinkClick r:id="rId3"/>
              </a:rPr>
              <a:t>https://www.lenntech.com/environmental-disasters.htm#</a:t>
            </a:r>
            <a:endParaRPr lang="en-US" sz="20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2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407921"/>
            <a:ext cx="40576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Source</a:t>
            </a:r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https://www.lenntech.com/environmental-disasters.htm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2" name="Picture 2" descr="What We Learned from the BP Oil Disaster | NRDC">
            <a:extLst>
              <a:ext uri="{FF2B5EF4-FFF2-40B4-BE49-F238E27FC236}">
                <a16:creationId xmlns:a16="http://schemas.microsoft.com/office/drawing/2014/main" id="{760089D0-3E77-E496-1AB2-8D3691E6F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8839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Ten years later, BP oil spill continues to harm wildlife—especially dolphins">
            <a:extLst>
              <a:ext uri="{FF2B5EF4-FFF2-40B4-BE49-F238E27FC236}">
                <a16:creationId xmlns:a16="http://schemas.microsoft.com/office/drawing/2014/main" id="{680BD180-9F41-B62C-BABE-D69A383E2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42" y="3316136"/>
            <a:ext cx="2600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02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946404" y="758951"/>
            <a:ext cx="7063740" cy="4588071"/>
          </a:xfrm>
        </p:spPr>
        <p:txBody>
          <a:bodyPr anchor="t">
            <a:normAutofit fontScale="90000"/>
          </a:bodyPr>
          <a:lstStyle/>
          <a:p>
            <a:r>
              <a:rPr lang="en-US" altLang="en-US" sz="7300" dirty="0"/>
              <a:t>ENGR 1111</a:t>
            </a:r>
            <a:br>
              <a:rPr lang="en-US" altLang="en-US" dirty="0"/>
            </a:br>
            <a:r>
              <a:rPr lang="en-US" altLang="en-US" sz="4000" dirty="0"/>
              <a:t>Intro to Engineering: </a:t>
            </a:r>
            <a:br>
              <a:rPr lang="en-US" altLang="en-US" sz="4000" dirty="0"/>
            </a:br>
            <a:r>
              <a:rPr lang="en-US" altLang="en-US" sz="4000" dirty="0"/>
              <a:t>Civil Engineering</a:t>
            </a:r>
            <a:br>
              <a:rPr lang="en-US" altLang="en-US" sz="4000" dirty="0"/>
            </a:br>
            <a:r>
              <a:rPr lang="en-US" altLang="en-US" sz="3100" dirty="0"/>
              <a:t>Fall 2022</a:t>
            </a: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r>
              <a:rPr lang="en-US" altLang="en-US" sz="4000" dirty="0"/>
              <a:t>Part 5:  Environmental Engineering Case Studies</a:t>
            </a:r>
            <a:endParaRPr lang="en-US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A6A7F8-A1C5-560A-C68A-7825B6907582}"/>
              </a:ext>
            </a:extLst>
          </p:cNvPr>
          <p:cNvCxnSpPr/>
          <p:nvPr/>
        </p:nvCxnSpPr>
        <p:spPr>
          <a:xfrm>
            <a:off x="228600" y="190500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DBA92B2-152C-8FAD-6217-A7A07FBA9BA4}"/>
              </a:ext>
            </a:extLst>
          </p:cNvPr>
          <p:cNvSpPr/>
          <p:nvPr/>
        </p:nvSpPr>
        <p:spPr>
          <a:xfrm>
            <a:off x="152400" y="5410200"/>
            <a:ext cx="8839200" cy="106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4651EE-A445-BB6A-2338-10F617EF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4" y="5544819"/>
            <a:ext cx="5105400" cy="869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F0B00-3DAD-B950-0CB5-EC54878B2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64" y="5457442"/>
            <a:ext cx="3036452" cy="9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4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407921"/>
            <a:ext cx="459104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Environmental Disasters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Anthropogenic 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Environmental pollution and pollutants originating in human activity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Naturally Occurring Disasters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atural Disasters Tied to Unnatural Causes | Live Science">
            <a:extLst>
              <a:ext uri="{FF2B5EF4-FFF2-40B4-BE49-F238E27FC236}">
                <a16:creationId xmlns:a16="http://schemas.microsoft.com/office/drawing/2014/main" id="{A5056A2A-7EF7-DE1C-6935-D116E1BE9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49" y="1426134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4,154 Environmental Disaster Photos - Free &amp; Royalty-Free Stock Photos  from Dreamstime">
            <a:extLst>
              <a:ext uri="{FF2B5EF4-FFF2-40B4-BE49-F238E27FC236}">
                <a16:creationId xmlns:a16="http://schemas.microsoft.com/office/drawing/2014/main" id="{26614344-5BED-48AC-9207-453D12739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36" y="352371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17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407921"/>
            <a:ext cx="74866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Environmental Disasters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Anthropogenic 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Bhopal: the Union Carbide gas leak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Chernobyl: Russian nuclear power plant explosion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Seveso: Italian dioxin crisis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1952 London smog disaster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Major oil spills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Love Canal chemical waste dump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 err="1"/>
              <a:t>Baia</a:t>
            </a:r>
            <a:r>
              <a:rPr lang="en-US" sz="2000" dirty="0"/>
              <a:t> Mare cyanide spill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European BSE crisis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Spanish waste water spill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Three Mile Island near nuclear disaster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63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407921"/>
            <a:ext cx="74866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1. Bhopal: the Union Carbide gas leak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December 3, 1984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Bhopal, India</a:t>
            </a:r>
          </a:p>
          <a:p>
            <a:pPr marL="548640" lvl="2" indent="0">
              <a:buClr>
                <a:srgbClr val="F6781A"/>
              </a:buClr>
              <a:buNone/>
            </a:pPr>
            <a:endParaRPr lang="en-US" sz="2000" dirty="0"/>
          </a:p>
          <a:p>
            <a:pPr marL="548640" lvl="2" indent="0">
              <a:buClr>
                <a:srgbClr val="F6781A"/>
              </a:buClr>
              <a:buNone/>
            </a:pPr>
            <a:r>
              <a:rPr lang="en-US" sz="2000" dirty="0"/>
              <a:t>A poisonous gas cloud escaped from the Union Carbide India Limited (UCIL) pesticide factory</a:t>
            </a:r>
          </a:p>
          <a:p>
            <a:pPr marL="548640" lvl="2" indent="0">
              <a:buClr>
                <a:srgbClr val="F6781A"/>
              </a:buClr>
              <a:buNone/>
            </a:pPr>
            <a:endParaRPr lang="en-US" sz="2000" dirty="0"/>
          </a:p>
          <a:p>
            <a:pPr marL="548640" lvl="2" indent="0">
              <a:buClr>
                <a:srgbClr val="F6781A"/>
              </a:buClr>
              <a:buNone/>
            </a:pPr>
            <a:r>
              <a:rPr lang="en-US" sz="2000" dirty="0"/>
              <a:t>The cloud contained 15 metric tons of methyl isocyanate (MIC), covering an area of more than 50 square kilometers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6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2BF5D9D-5E60-E727-E67E-1CA52CFCB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86084"/>
            <a:ext cx="5410200" cy="447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BFB7A19-2A1B-B209-3C7D-867F1C7EDC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1" y="1529757"/>
            <a:ext cx="23050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Water entered MIC storage tanks</a:t>
            </a:r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Exothermal reaction large enough to open safety valves</a:t>
            </a:r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Scrubbers were turned off</a:t>
            </a:r>
          </a:p>
        </p:txBody>
      </p:sp>
    </p:spTree>
    <p:extLst>
      <p:ext uri="{BB962C8B-B14F-4D97-AF65-F5344CB8AC3E}">
        <p14:creationId xmlns:p14="http://schemas.microsoft.com/office/powerpoint/2010/main" val="398107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BFB7A19-2A1B-B209-3C7D-867F1C7EDC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1" y="1529757"/>
            <a:ext cx="74104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Neglect:</a:t>
            </a:r>
          </a:p>
          <a:p>
            <a:pPr marL="0" indent="0">
              <a:buClr>
                <a:srgbClr val="F6781A"/>
              </a:buClr>
              <a:buNone/>
            </a:pPr>
            <a:endParaRPr lang="en-US" sz="2400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No valves present to prevent water from entering storage tanks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Cooling installation and flaring installation that might have flared the gas were out of order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Safety was low compared to other locations due to budget cuts</a:t>
            </a:r>
          </a:p>
        </p:txBody>
      </p:sp>
    </p:spTree>
    <p:extLst>
      <p:ext uri="{BB962C8B-B14F-4D97-AF65-F5344CB8AC3E}">
        <p14:creationId xmlns:p14="http://schemas.microsoft.com/office/powerpoint/2010/main" val="166590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BFB7A19-2A1B-B209-3C7D-867F1C7EDC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1" y="1529757"/>
            <a:ext cx="74104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Effects:</a:t>
            </a:r>
          </a:p>
          <a:p>
            <a:pPr marL="0" indent="0">
              <a:buClr>
                <a:srgbClr val="F6781A"/>
              </a:buClr>
              <a:buNone/>
            </a:pPr>
            <a:endParaRPr lang="en-US" sz="2400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Killed at least 4,000 local residents instantly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Caused health problems for at least 50,000 people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More than 15,000 people died in the years that followed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More than 100,000 people still suffer chronic disease</a:t>
            </a:r>
          </a:p>
        </p:txBody>
      </p:sp>
    </p:spTree>
    <p:extLst>
      <p:ext uri="{BB962C8B-B14F-4D97-AF65-F5344CB8AC3E}">
        <p14:creationId xmlns:p14="http://schemas.microsoft.com/office/powerpoint/2010/main" val="181970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5:  Environmental Engineering Case Studies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407921"/>
            <a:ext cx="74866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2. Chernobyl: Russian nuclear power plant explosion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April 26, 1986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Ukraine (129 km from Kiev)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74320" lvl="1" indent="0">
              <a:buClr>
                <a:srgbClr val="F6781A"/>
              </a:buClr>
              <a:buNone/>
            </a:pPr>
            <a:r>
              <a:rPr lang="en-US" sz="2000" dirty="0"/>
              <a:t>Tests were conducted on nuclear reactor 4 of the Chernobyl nuclear power plant that resulted in the security system being turned off</a:t>
            </a:r>
          </a:p>
          <a:p>
            <a:pPr marL="274320" lvl="1" indent="0">
              <a:buClr>
                <a:srgbClr val="F6781A"/>
              </a:buClr>
              <a:buNone/>
            </a:pPr>
            <a:endParaRPr lang="en-US" sz="2000" dirty="0"/>
          </a:p>
          <a:p>
            <a:pPr marL="274320" lvl="1" indent="0">
              <a:buClr>
                <a:srgbClr val="F6781A"/>
              </a:buClr>
              <a:buNone/>
            </a:pPr>
            <a:r>
              <a:rPr lang="en-US" sz="2000" dirty="0"/>
              <a:t>Errors in design and personnel judgement caused cooling water to start boiling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26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14852</TotalTime>
  <Words>1358</Words>
  <Application>Microsoft Office PowerPoint</Application>
  <PresentationFormat>On-screen Show (4:3)</PresentationFormat>
  <Paragraphs>151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Century Schoolbook</vt:lpstr>
      <vt:lpstr>Wingdings 2</vt:lpstr>
      <vt:lpstr>Calibri</vt:lpstr>
      <vt:lpstr>Arial</vt:lpstr>
      <vt:lpstr>Wingdings</vt:lpstr>
      <vt:lpstr>Helvetica</vt:lpstr>
      <vt:lpstr>View</vt:lpstr>
      <vt:lpstr>ENGR 1111 Intro to Engineering:  Civil Engineering Fall 2022    Part 5:  Environmental Engineering Case Studies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ENGR 1111 Intro to Engineering:  Civil Engineering Fall 2022    Part 5:  Environmental Engineering Case Studies</vt:lpstr>
    </vt:vector>
  </TitlesOfParts>
  <Company>Jordan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Carisa Ramming</dc:creator>
  <cp:lastModifiedBy>Ramming, Carisa</cp:lastModifiedBy>
  <cp:revision>350</cp:revision>
  <cp:lastPrinted>2016-08-12T22:58:33Z</cp:lastPrinted>
  <dcterms:created xsi:type="dcterms:W3CDTF">2001-10-02T14:16:50Z</dcterms:created>
  <dcterms:modified xsi:type="dcterms:W3CDTF">2022-09-27T12:55:00Z</dcterms:modified>
</cp:coreProperties>
</file>