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18"/>
  </p:notesMasterIdLst>
  <p:handoutMasterIdLst>
    <p:handoutMasterId r:id="rId19"/>
  </p:handoutMasterIdLst>
  <p:sldIdLst>
    <p:sldId id="309" r:id="rId2"/>
    <p:sldId id="312" r:id="rId3"/>
    <p:sldId id="313" r:id="rId4"/>
    <p:sldId id="314" r:id="rId5"/>
    <p:sldId id="340" r:id="rId6"/>
    <p:sldId id="343" r:id="rId7"/>
    <p:sldId id="341" r:id="rId8"/>
    <p:sldId id="344" r:id="rId9"/>
    <p:sldId id="342" r:id="rId10"/>
    <p:sldId id="345" r:id="rId11"/>
    <p:sldId id="346" r:id="rId12"/>
    <p:sldId id="348" r:id="rId13"/>
    <p:sldId id="350" r:id="rId14"/>
    <p:sldId id="349" r:id="rId15"/>
    <p:sldId id="347" r:id="rId16"/>
    <p:sldId id="310" r:id="rId17"/>
  </p:sldIdLst>
  <p:sldSz cx="9144000" cy="6858000" type="screen4x3"/>
  <p:notesSz cx="7315200" cy="9601200"/>
  <p:embeddedFontLst>
    <p:embeddedFont>
      <p:font typeface="Calibri" panose="020F0502020204030204" pitchFamily="34" charset="0"/>
      <p:regular r:id="rId20"/>
      <p:bold r:id="rId21"/>
      <p:italic r:id="rId22"/>
      <p:boldItalic r:id="rId23"/>
    </p:embeddedFont>
    <p:embeddedFont>
      <p:font typeface="Century Schoolbook" panose="02040604050505020304" pitchFamily="18" charset="0"/>
      <p:regular r:id="rId24"/>
      <p:bold r:id="rId25"/>
      <p:italic r:id="rId26"/>
      <p:boldItalic r:id="rId27"/>
    </p:embeddedFont>
    <p:embeddedFont>
      <p:font typeface="Helvetica" panose="020B0604020202020204" pitchFamily="34" charset="0"/>
      <p:regular r:id="rId28"/>
      <p:bold r:id="rId29"/>
      <p:italic r:id="rId30"/>
      <p:boldItalic r:id="rId31"/>
    </p:embeddedFont>
    <p:embeddedFont>
      <p:font typeface="Wingdings 2" panose="05020102010507070707" pitchFamily="18" charset="2"/>
      <p:regular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781A"/>
    <a:srgbClr val="FF6600"/>
    <a:srgbClr val="FF00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0F62BE-EA81-473C-AB48-717269402167}" v="47" dt="2022-10-11T12:36:47.5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81" autoAdjust="0"/>
    <p:restoredTop sz="99671" autoAdjust="0"/>
  </p:normalViewPr>
  <p:slideViewPr>
    <p:cSldViewPr>
      <p:cViewPr varScale="1">
        <p:scale>
          <a:sx n="83" d="100"/>
          <a:sy n="83" d="100"/>
        </p:scale>
        <p:origin x="1646"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ming, Carisa" userId="df63bce7-3279-4508-a1a5-9a543f801f5e" providerId="ADAL" clId="{2C0F62BE-EA81-473C-AB48-717269402167}"/>
    <pc:docChg chg="custSel addSld delSld modSld sldOrd">
      <pc:chgData name="Ramming, Carisa" userId="df63bce7-3279-4508-a1a5-9a543f801f5e" providerId="ADAL" clId="{2C0F62BE-EA81-473C-AB48-717269402167}" dt="2022-10-11T12:41:26.360" v="1009" actId="20577"/>
      <pc:docMkLst>
        <pc:docMk/>
      </pc:docMkLst>
      <pc:sldChg chg="modSp mod">
        <pc:chgData name="Ramming, Carisa" userId="df63bce7-3279-4508-a1a5-9a543f801f5e" providerId="ADAL" clId="{2C0F62BE-EA81-473C-AB48-717269402167}" dt="2022-10-11T10:36:06.507" v="3" actId="20577"/>
        <pc:sldMkLst>
          <pc:docMk/>
          <pc:sldMk cId="0" sldId="309"/>
        </pc:sldMkLst>
        <pc:spChg chg="mod">
          <ac:chgData name="Ramming, Carisa" userId="df63bce7-3279-4508-a1a5-9a543f801f5e" providerId="ADAL" clId="{2C0F62BE-EA81-473C-AB48-717269402167}" dt="2022-10-11T10:36:06.507" v="3" actId="20577"/>
          <ac:spMkLst>
            <pc:docMk/>
            <pc:sldMk cId="0" sldId="309"/>
            <ac:spMk id="4098" creationId="{00000000-0000-0000-0000-000000000000}"/>
          </ac:spMkLst>
        </pc:spChg>
      </pc:sldChg>
      <pc:sldChg chg="modSp mod">
        <pc:chgData name="Ramming, Carisa" userId="df63bce7-3279-4508-a1a5-9a543f801f5e" providerId="ADAL" clId="{2C0F62BE-EA81-473C-AB48-717269402167}" dt="2022-10-11T10:35:58.596" v="1" actId="20577"/>
        <pc:sldMkLst>
          <pc:docMk/>
          <pc:sldMk cId="1292548233" sldId="310"/>
        </pc:sldMkLst>
        <pc:spChg chg="mod">
          <ac:chgData name="Ramming, Carisa" userId="df63bce7-3279-4508-a1a5-9a543f801f5e" providerId="ADAL" clId="{2C0F62BE-EA81-473C-AB48-717269402167}" dt="2022-10-11T10:35:58.596" v="1" actId="20577"/>
          <ac:spMkLst>
            <pc:docMk/>
            <pc:sldMk cId="1292548233" sldId="310"/>
            <ac:spMk id="4098" creationId="{00000000-0000-0000-0000-000000000000}"/>
          </ac:spMkLst>
        </pc:spChg>
      </pc:sldChg>
      <pc:sldChg chg="modSp mod">
        <pc:chgData name="Ramming, Carisa" userId="df63bce7-3279-4508-a1a5-9a543f801f5e" providerId="ADAL" clId="{2C0F62BE-EA81-473C-AB48-717269402167}" dt="2022-10-11T11:52:08.499" v="594" actId="6549"/>
        <pc:sldMkLst>
          <pc:docMk/>
          <pc:sldMk cId="1879639242" sldId="313"/>
        </pc:sldMkLst>
        <pc:spChg chg="mod">
          <ac:chgData name="Ramming, Carisa" userId="df63bce7-3279-4508-a1a5-9a543f801f5e" providerId="ADAL" clId="{2C0F62BE-EA81-473C-AB48-717269402167}" dt="2022-10-11T11:52:08.499" v="594" actId="6549"/>
          <ac:spMkLst>
            <pc:docMk/>
            <pc:sldMk cId="1879639242" sldId="313"/>
            <ac:spMk id="3" creationId="{00000000-0000-0000-0000-000000000000}"/>
          </ac:spMkLst>
        </pc:spChg>
      </pc:sldChg>
      <pc:sldChg chg="modSp mod">
        <pc:chgData name="Ramming, Carisa" userId="df63bce7-3279-4508-a1a5-9a543f801f5e" providerId="ADAL" clId="{2C0F62BE-EA81-473C-AB48-717269402167}" dt="2022-10-11T11:07:57.939" v="552" actId="20577"/>
        <pc:sldMkLst>
          <pc:docMk/>
          <pc:sldMk cId="3366643702" sldId="314"/>
        </pc:sldMkLst>
        <pc:spChg chg="mod">
          <ac:chgData name="Ramming, Carisa" userId="df63bce7-3279-4508-a1a5-9a543f801f5e" providerId="ADAL" clId="{2C0F62BE-EA81-473C-AB48-717269402167}" dt="2022-10-11T11:07:57.939" v="552" actId="20577"/>
          <ac:spMkLst>
            <pc:docMk/>
            <pc:sldMk cId="3366643702" sldId="314"/>
            <ac:spMk id="3" creationId="{00000000-0000-0000-0000-000000000000}"/>
          </ac:spMkLst>
        </pc:spChg>
      </pc:sldChg>
      <pc:sldChg chg="del">
        <pc:chgData name="Ramming, Carisa" userId="df63bce7-3279-4508-a1a5-9a543f801f5e" providerId="ADAL" clId="{2C0F62BE-EA81-473C-AB48-717269402167}" dt="2022-10-11T11:53:42.015" v="596" actId="47"/>
        <pc:sldMkLst>
          <pc:docMk/>
          <pc:sldMk cId="2785263315" sldId="315"/>
        </pc:sldMkLst>
      </pc:sldChg>
      <pc:sldChg chg="del">
        <pc:chgData name="Ramming, Carisa" userId="df63bce7-3279-4508-a1a5-9a543f801f5e" providerId="ADAL" clId="{2C0F62BE-EA81-473C-AB48-717269402167}" dt="2022-10-11T11:53:42.015" v="596" actId="47"/>
        <pc:sldMkLst>
          <pc:docMk/>
          <pc:sldMk cId="501313902" sldId="316"/>
        </pc:sldMkLst>
      </pc:sldChg>
      <pc:sldChg chg="del">
        <pc:chgData name="Ramming, Carisa" userId="df63bce7-3279-4508-a1a5-9a543f801f5e" providerId="ADAL" clId="{2C0F62BE-EA81-473C-AB48-717269402167}" dt="2022-10-11T11:53:42.015" v="596" actId="47"/>
        <pc:sldMkLst>
          <pc:docMk/>
          <pc:sldMk cId="2860320950" sldId="317"/>
        </pc:sldMkLst>
      </pc:sldChg>
      <pc:sldChg chg="del">
        <pc:chgData name="Ramming, Carisa" userId="df63bce7-3279-4508-a1a5-9a543f801f5e" providerId="ADAL" clId="{2C0F62BE-EA81-473C-AB48-717269402167}" dt="2022-10-11T11:53:42.015" v="596" actId="47"/>
        <pc:sldMkLst>
          <pc:docMk/>
          <pc:sldMk cId="1573191062" sldId="319"/>
        </pc:sldMkLst>
      </pc:sldChg>
      <pc:sldChg chg="del">
        <pc:chgData name="Ramming, Carisa" userId="df63bce7-3279-4508-a1a5-9a543f801f5e" providerId="ADAL" clId="{2C0F62BE-EA81-473C-AB48-717269402167}" dt="2022-10-11T11:53:42.015" v="596" actId="47"/>
        <pc:sldMkLst>
          <pc:docMk/>
          <pc:sldMk cId="3598761050" sldId="320"/>
        </pc:sldMkLst>
      </pc:sldChg>
      <pc:sldChg chg="del">
        <pc:chgData name="Ramming, Carisa" userId="df63bce7-3279-4508-a1a5-9a543f801f5e" providerId="ADAL" clId="{2C0F62BE-EA81-473C-AB48-717269402167}" dt="2022-10-11T11:53:34.393" v="595" actId="47"/>
        <pc:sldMkLst>
          <pc:docMk/>
          <pc:sldMk cId="3981075696" sldId="325"/>
        </pc:sldMkLst>
      </pc:sldChg>
      <pc:sldChg chg="del">
        <pc:chgData name="Ramming, Carisa" userId="df63bce7-3279-4508-a1a5-9a543f801f5e" providerId="ADAL" clId="{2C0F62BE-EA81-473C-AB48-717269402167}" dt="2022-10-11T11:53:42.015" v="596" actId="47"/>
        <pc:sldMkLst>
          <pc:docMk/>
          <pc:sldMk cId="1665901012" sldId="326"/>
        </pc:sldMkLst>
      </pc:sldChg>
      <pc:sldChg chg="del">
        <pc:chgData name="Ramming, Carisa" userId="df63bce7-3279-4508-a1a5-9a543f801f5e" providerId="ADAL" clId="{2C0F62BE-EA81-473C-AB48-717269402167}" dt="2022-10-11T11:53:42.015" v="596" actId="47"/>
        <pc:sldMkLst>
          <pc:docMk/>
          <pc:sldMk cId="1819705114" sldId="327"/>
        </pc:sldMkLst>
      </pc:sldChg>
      <pc:sldChg chg="del">
        <pc:chgData name="Ramming, Carisa" userId="df63bce7-3279-4508-a1a5-9a543f801f5e" providerId="ADAL" clId="{2C0F62BE-EA81-473C-AB48-717269402167}" dt="2022-10-11T11:53:42.015" v="596" actId="47"/>
        <pc:sldMkLst>
          <pc:docMk/>
          <pc:sldMk cId="2564036458" sldId="328"/>
        </pc:sldMkLst>
      </pc:sldChg>
      <pc:sldChg chg="del">
        <pc:chgData name="Ramming, Carisa" userId="df63bce7-3279-4508-a1a5-9a543f801f5e" providerId="ADAL" clId="{2C0F62BE-EA81-473C-AB48-717269402167}" dt="2022-10-11T11:53:42.015" v="596" actId="47"/>
        <pc:sldMkLst>
          <pc:docMk/>
          <pc:sldMk cId="192328347" sldId="329"/>
        </pc:sldMkLst>
      </pc:sldChg>
      <pc:sldChg chg="del">
        <pc:chgData name="Ramming, Carisa" userId="df63bce7-3279-4508-a1a5-9a543f801f5e" providerId="ADAL" clId="{2C0F62BE-EA81-473C-AB48-717269402167}" dt="2022-10-11T11:53:42.015" v="596" actId="47"/>
        <pc:sldMkLst>
          <pc:docMk/>
          <pc:sldMk cId="479076800" sldId="330"/>
        </pc:sldMkLst>
      </pc:sldChg>
      <pc:sldChg chg="del">
        <pc:chgData name="Ramming, Carisa" userId="df63bce7-3279-4508-a1a5-9a543f801f5e" providerId="ADAL" clId="{2C0F62BE-EA81-473C-AB48-717269402167}" dt="2022-10-11T11:53:42.015" v="596" actId="47"/>
        <pc:sldMkLst>
          <pc:docMk/>
          <pc:sldMk cId="1154528449" sldId="331"/>
        </pc:sldMkLst>
      </pc:sldChg>
      <pc:sldChg chg="del">
        <pc:chgData name="Ramming, Carisa" userId="df63bce7-3279-4508-a1a5-9a543f801f5e" providerId="ADAL" clId="{2C0F62BE-EA81-473C-AB48-717269402167}" dt="2022-10-11T11:53:42.015" v="596" actId="47"/>
        <pc:sldMkLst>
          <pc:docMk/>
          <pc:sldMk cId="1038046157" sldId="332"/>
        </pc:sldMkLst>
      </pc:sldChg>
      <pc:sldChg chg="del">
        <pc:chgData name="Ramming, Carisa" userId="df63bce7-3279-4508-a1a5-9a543f801f5e" providerId="ADAL" clId="{2C0F62BE-EA81-473C-AB48-717269402167}" dt="2022-10-11T11:53:42.015" v="596" actId="47"/>
        <pc:sldMkLst>
          <pc:docMk/>
          <pc:sldMk cId="276665596" sldId="333"/>
        </pc:sldMkLst>
      </pc:sldChg>
      <pc:sldChg chg="del">
        <pc:chgData name="Ramming, Carisa" userId="df63bce7-3279-4508-a1a5-9a543f801f5e" providerId="ADAL" clId="{2C0F62BE-EA81-473C-AB48-717269402167}" dt="2022-10-11T11:53:42.015" v="596" actId="47"/>
        <pc:sldMkLst>
          <pc:docMk/>
          <pc:sldMk cId="2252032428" sldId="335"/>
        </pc:sldMkLst>
      </pc:sldChg>
      <pc:sldChg chg="del">
        <pc:chgData name="Ramming, Carisa" userId="df63bce7-3279-4508-a1a5-9a543f801f5e" providerId="ADAL" clId="{2C0F62BE-EA81-473C-AB48-717269402167}" dt="2022-10-11T11:53:42.015" v="596" actId="47"/>
        <pc:sldMkLst>
          <pc:docMk/>
          <pc:sldMk cId="3723363041" sldId="336"/>
        </pc:sldMkLst>
      </pc:sldChg>
      <pc:sldChg chg="del">
        <pc:chgData name="Ramming, Carisa" userId="df63bce7-3279-4508-a1a5-9a543f801f5e" providerId="ADAL" clId="{2C0F62BE-EA81-473C-AB48-717269402167}" dt="2022-10-11T11:53:42.015" v="596" actId="47"/>
        <pc:sldMkLst>
          <pc:docMk/>
          <pc:sldMk cId="268056591" sldId="337"/>
        </pc:sldMkLst>
      </pc:sldChg>
      <pc:sldChg chg="del">
        <pc:chgData name="Ramming, Carisa" userId="df63bce7-3279-4508-a1a5-9a543f801f5e" providerId="ADAL" clId="{2C0F62BE-EA81-473C-AB48-717269402167}" dt="2022-10-11T11:53:42.015" v="596" actId="47"/>
        <pc:sldMkLst>
          <pc:docMk/>
          <pc:sldMk cId="1621321334" sldId="338"/>
        </pc:sldMkLst>
      </pc:sldChg>
      <pc:sldChg chg="del">
        <pc:chgData name="Ramming, Carisa" userId="df63bce7-3279-4508-a1a5-9a543f801f5e" providerId="ADAL" clId="{2C0F62BE-EA81-473C-AB48-717269402167}" dt="2022-10-11T11:53:42.015" v="596" actId="47"/>
        <pc:sldMkLst>
          <pc:docMk/>
          <pc:sldMk cId="1490023884" sldId="339"/>
        </pc:sldMkLst>
      </pc:sldChg>
      <pc:sldChg chg="modSp add mod">
        <pc:chgData name="Ramming, Carisa" userId="df63bce7-3279-4508-a1a5-9a543f801f5e" providerId="ADAL" clId="{2C0F62BE-EA81-473C-AB48-717269402167}" dt="2022-10-11T11:12:10.748" v="578" actId="33524"/>
        <pc:sldMkLst>
          <pc:docMk/>
          <pc:sldMk cId="3722123488" sldId="340"/>
        </pc:sldMkLst>
        <pc:spChg chg="mod">
          <ac:chgData name="Ramming, Carisa" userId="df63bce7-3279-4508-a1a5-9a543f801f5e" providerId="ADAL" clId="{2C0F62BE-EA81-473C-AB48-717269402167}" dt="2022-10-11T11:12:10.748" v="578" actId="33524"/>
          <ac:spMkLst>
            <pc:docMk/>
            <pc:sldMk cId="3722123488" sldId="340"/>
            <ac:spMk id="3" creationId="{00000000-0000-0000-0000-000000000000}"/>
          </ac:spMkLst>
        </pc:spChg>
      </pc:sldChg>
      <pc:sldChg chg="addSp delSp modSp add mod ord">
        <pc:chgData name="Ramming, Carisa" userId="df63bce7-3279-4508-a1a5-9a543f801f5e" providerId="ADAL" clId="{2C0F62BE-EA81-473C-AB48-717269402167}" dt="2022-10-11T12:07:04.098" v="664" actId="14100"/>
        <pc:sldMkLst>
          <pc:docMk/>
          <pc:sldMk cId="2005217086" sldId="341"/>
        </pc:sldMkLst>
        <pc:spChg chg="add">
          <ac:chgData name="Ramming, Carisa" userId="df63bce7-3279-4508-a1a5-9a543f801f5e" providerId="ADAL" clId="{2C0F62BE-EA81-473C-AB48-717269402167}" dt="2022-10-11T12:04:25.937" v="644"/>
          <ac:spMkLst>
            <pc:docMk/>
            <pc:sldMk cId="2005217086" sldId="341"/>
            <ac:spMk id="2" creationId="{2D73E3AF-EEB1-337B-B407-4221DC073310}"/>
          </ac:spMkLst>
        </pc:spChg>
        <pc:spChg chg="del mod">
          <ac:chgData name="Ramming, Carisa" userId="df63bce7-3279-4508-a1a5-9a543f801f5e" providerId="ADAL" clId="{2C0F62BE-EA81-473C-AB48-717269402167}" dt="2022-10-11T12:06:37.145" v="659" actId="478"/>
          <ac:spMkLst>
            <pc:docMk/>
            <pc:sldMk cId="2005217086" sldId="341"/>
            <ac:spMk id="3" creationId="{00000000-0000-0000-0000-000000000000}"/>
          </ac:spMkLst>
        </pc:spChg>
        <pc:spChg chg="add del mod">
          <ac:chgData name="Ramming, Carisa" userId="df63bce7-3279-4508-a1a5-9a543f801f5e" providerId="ADAL" clId="{2C0F62BE-EA81-473C-AB48-717269402167}" dt="2022-10-11T12:05:01.446" v="647" actId="478"/>
          <ac:spMkLst>
            <pc:docMk/>
            <pc:sldMk cId="2005217086" sldId="341"/>
            <ac:spMk id="4" creationId="{459DAAD4-B901-CBD4-6B04-C3D858766104}"/>
          </ac:spMkLst>
        </pc:spChg>
        <pc:spChg chg="add del mod">
          <ac:chgData name="Ramming, Carisa" userId="df63bce7-3279-4508-a1a5-9a543f801f5e" providerId="ADAL" clId="{2C0F62BE-EA81-473C-AB48-717269402167}" dt="2022-10-11T12:06:57.839" v="663" actId="478"/>
          <ac:spMkLst>
            <pc:docMk/>
            <pc:sldMk cId="2005217086" sldId="341"/>
            <ac:spMk id="8" creationId="{07C3CB34-5DF7-1317-319E-0EC819C871BF}"/>
          </ac:spMkLst>
        </pc:spChg>
        <pc:picChg chg="add mod">
          <ac:chgData name="Ramming, Carisa" userId="df63bce7-3279-4508-a1a5-9a543f801f5e" providerId="ADAL" clId="{2C0F62BE-EA81-473C-AB48-717269402167}" dt="2022-10-11T12:07:04.098" v="664" actId="14100"/>
          <ac:picMkLst>
            <pc:docMk/>
            <pc:sldMk cId="2005217086" sldId="341"/>
            <ac:picMk id="6" creationId="{AD11E406-2AEC-FEB0-7176-1F85EF073155}"/>
          </ac:picMkLst>
        </pc:picChg>
      </pc:sldChg>
      <pc:sldChg chg="add">
        <pc:chgData name="Ramming, Carisa" userId="df63bce7-3279-4508-a1a5-9a543f801f5e" providerId="ADAL" clId="{2C0F62BE-EA81-473C-AB48-717269402167}" dt="2022-10-11T11:53:53.413" v="597"/>
        <pc:sldMkLst>
          <pc:docMk/>
          <pc:sldMk cId="3525515068" sldId="342"/>
        </pc:sldMkLst>
      </pc:sldChg>
      <pc:sldChg chg="delSp add mod">
        <pc:chgData name="Ramming, Carisa" userId="df63bce7-3279-4508-a1a5-9a543f801f5e" providerId="ADAL" clId="{2C0F62BE-EA81-473C-AB48-717269402167}" dt="2022-10-11T12:06:12.347" v="655" actId="478"/>
        <pc:sldMkLst>
          <pc:docMk/>
          <pc:sldMk cId="1445649780" sldId="343"/>
        </pc:sldMkLst>
        <pc:picChg chg="del">
          <ac:chgData name="Ramming, Carisa" userId="df63bce7-3279-4508-a1a5-9a543f801f5e" providerId="ADAL" clId="{2C0F62BE-EA81-473C-AB48-717269402167}" dt="2022-10-11T12:06:12.347" v="655" actId="478"/>
          <ac:picMkLst>
            <pc:docMk/>
            <pc:sldMk cId="1445649780" sldId="343"/>
            <ac:picMk id="6" creationId="{AD11E406-2AEC-FEB0-7176-1F85EF073155}"/>
          </ac:picMkLst>
        </pc:picChg>
      </pc:sldChg>
      <pc:sldChg chg="addSp delSp modSp add mod">
        <pc:chgData name="Ramming, Carisa" userId="df63bce7-3279-4508-a1a5-9a543f801f5e" providerId="ADAL" clId="{2C0F62BE-EA81-473C-AB48-717269402167}" dt="2022-10-11T12:08:11.328" v="671" actId="1076"/>
        <pc:sldMkLst>
          <pc:docMk/>
          <pc:sldMk cId="1101910194" sldId="344"/>
        </pc:sldMkLst>
        <pc:picChg chg="del">
          <ac:chgData name="Ramming, Carisa" userId="df63bce7-3279-4508-a1a5-9a543f801f5e" providerId="ADAL" clId="{2C0F62BE-EA81-473C-AB48-717269402167}" dt="2022-10-11T12:07:41.206" v="666" actId="478"/>
          <ac:picMkLst>
            <pc:docMk/>
            <pc:sldMk cId="1101910194" sldId="344"/>
            <ac:picMk id="6" creationId="{AD11E406-2AEC-FEB0-7176-1F85EF073155}"/>
          </ac:picMkLst>
        </pc:picChg>
        <pc:picChg chg="add mod">
          <ac:chgData name="Ramming, Carisa" userId="df63bce7-3279-4508-a1a5-9a543f801f5e" providerId="ADAL" clId="{2C0F62BE-EA81-473C-AB48-717269402167}" dt="2022-10-11T12:08:11.328" v="671" actId="1076"/>
          <ac:picMkLst>
            <pc:docMk/>
            <pc:sldMk cId="1101910194" sldId="344"/>
            <ac:picMk id="2050" creationId="{5C16C819-AA1A-7BB2-9126-DEA1A00D2B90}"/>
          </ac:picMkLst>
        </pc:picChg>
      </pc:sldChg>
      <pc:sldChg chg="addSp delSp modSp add mod">
        <pc:chgData name="Ramming, Carisa" userId="df63bce7-3279-4508-a1a5-9a543f801f5e" providerId="ADAL" clId="{2C0F62BE-EA81-473C-AB48-717269402167}" dt="2022-10-11T12:25:25.732" v="878" actId="313"/>
        <pc:sldMkLst>
          <pc:docMk/>
          <pc:sldMk cId="704419387" sldId="345"/>
        </pc:sldMkLst>
        <pc:spChg chg="mod">
          <ac:chgData name="Ramming, Carisa" userId="df63bce7-3279-4508-a1a5-9a543f801f5e" providerId="ADAL" clId="{2C0F62BE-EA81-473C-AB48-717269402167}" dt="2022-10-11T12:25:25.732" v="878" actId="313"/>
          <ac:spMkLst>
            <pc:docMk/>
            <pc:sldMk cId="704419387" sldId="345"/>
            <ac:spMk id="3" creationId="{00000000-0000-0000-0000-000000000000}"/>
          </ac:spMkLst>
        </pc:spChg>
        <pc:picChg chg="add del mod">
          <ac:chgData name="Ramming, Carisa" userId="df63bce7-3279-4508-a1a5-9a543f801f5e" providerId="ADAL" clId="{2C0F62BE-EA81-473C-AB48-717269402167}" dt="2022-10-11T12:21:33.124" v="810" actId="478"/>
          <ac:picMkLst>
            <pc:docMk/>
            <pc:sldMk cId="704419387" sldId="345"/>
            <ac:picMk id="4098" creationId="{DD26B9C4-4A7B-06BB-B418-26AA61ED5F44}"/>
          </ac:picMkLst>
        </pc:picChg>
      </pc:sldChg>
      <pc:sldChg chg="addSp delSp modSp add mod">
        <pc:chgData name="Ramming, Carisa" userId="df63bce7-3279-4508-a1a5-9a543f801f5e" providerId="ADAL" clId="{2C0F62BE-EA81-473C-AB48-717269402167}" dt="2022-10-11T12:29:28.500" v="911" actId="478"/>
        <pc:sldMkLst>
          <pc:docMk/>
          <pc:sldMk cId="575418495" sldId="346"/>
        </pc:sldMkLst>
        <pc:spChg chg="mod">
          <ac:chgData name="Ramming, Carisa" userId="df63bce7-3279-4508-a1a5-9a543f801f5e" providerId="ADAL" clId="{2C0F62BE-EA81-473C-AB48-717269402167}" dt="2022-10-11T12:24:19.026" v="868" actId="20577"/>
          <ac:spMkLst>
            <pc:docMk/>
            <pc:sldMk cId="575418495" sldId="346"/>
            <ac:spMk id="3" creationId="{00000000-0000-0000-0000-000000000000}"/>
          </ac:spMkLst>
        </pc:spChg>
        <pc:picChg chg="add del">
          <ac:chgData name="Ramming, Carisa" userId="df63bce7-3279-4508-a1a5-9a543f801f5e" providerId="ADAL" clId="{2C0F62BE-EA81-473C-AB48-717269402167}" dt="2022-10-11T12:29:28.500" v="911" actId="478"/>
          <ac:picMkLst>
            <pc:docMk/>
            <pc:sldMk cId="575418495" sldId="346"/>
            <ac:picMk id="4" creationId="{1D331170-78CF-9866-64EA-BE55AF229BEE}"/>
          </ac:picMkLst>
        </pc:picChg>
        <pc:picChg chg="mod">
          <ac:chgData name="Ramming, Carisa" userId="df63bce7-3279-4508-a1a5-9a543f801f5e" providerId="ADAL" clId="{2C0F62BE-EA81-473C-AB48-717269402167}" dt="2022-10-11T12:24:27.365" v="871" actId="1076"/>
          <ac:picMkLst>
            <pc:docMk/>
            <pc:sldMk cId="575418495" sldId="346"/>
            <ac:picMk id="4098" creationId="{DD26B9C4-4A7B-06BB-B418-26AA61ED5F44}"/>
          </ac:picMkLst>
        </pc:picChg>
      </pc:sldChg>
      <pc:sldChg chg="modSp add mod">
        <pc:chgData name="Ramming, Carisa" userId="df63bce7-3279-4508-a1a5-9a543f801f5e" providerId="ADAL" clId="{2C0F62BE-EA81-473C-AB48-717269402167}" dt="2022-10-11T12:41:26.360" v="1009" actId="20577"/>
        <pc:sldMkLst>
          <pc:docMk/>
          <pc:sldMk cId="2321031466" sldId="347"/>
        </pc:sldMkLst>
        <pc:spChg chg="mod">
          <ac:chgData name="Ramming, Carisa" userId="df63bce7-3279-4508-a1a5-9a543f801f5e" providerId="ADAL" clId="{2C0F62BE-EA81-473C-AB48-717269402167}" dt="2022-10-11T12:41:26.360" v="1009" actId="20577"/>
          <ac:spMkLst>
            <pc:docMk/>
            <pc:sldMk cId="2321031466" sldId="347"/>
            <ac:spMk id="3" creationId="{00000000-0000-0000-0000-000000000000}"/>
          </ac:spMkLst>
        </pc:spChg>
        <pc:spChg chg="mod">
          <ac:chgData name="Ramming, Carisa" userId="df63bce7-3279-4508-a1a5-9a543f801f5e" providerId="ADAL" clId="{2C0F62BE-EA81-473C-AB48-717269402167}" dt="2022-10-11T12:36:47.555" v="966" actId="20577"/>
          <ac:spMkLst>
            <pc:docMk/>
            <pc:sldMk cId="2321031466" sldId="347"/>
            <ac:spMk id="11" creationId="{2C938F39-E3D6-6BDF-BB42-B34FEDE170AF}"/>
          </ac:spMkLst>
        </pc:spChg>
      </pc:sldChg>
      <pc:sldChg chg="addSp delSp modSp add mod">
        <pc:chgData name="Ramming, Carisa" userId="df63bce7-3279-4508-a1a5-9a543f801f5e" providerId="ADAL" clId="{2C0F62BE-EA81-473C-AB48-717269402167}" dt="2022-10-11T12:28:29.359" v="910" actId="14100"/>
        <pc:sldMkLst>
          <pc:docMk/>
          <pc:sldMk cId="2768599626" sldId="348"/>
        </pc:sldMkLst>
        <pc:spChg chg="del">
          <ac:chgData name="Ramming, Carisa" userId="df63bce7-3279-4508-a1a5-9a543f801f5e" providerId="ADAL" clId="{2C0F62BE-EA81-473C-AB48-717269402167}" dt="2022-10-11T12:28:06.982" v="905" actId="478"/>
          <ac:spMkLst>
            <pc:docMk/>
            <pc:sldMk cId="2768599626" sldId="348"/>
            <ac:spMk id="3" creationId="{00000000-0000-0000-0000-000000000000}"/>
          </ac:spMkLst>
        </pc:spChg>
        <pc:spChg chg="add del mod">
          <ac:chgData name="Ramming, Carisa" userId="df63bce7-3279-4508-a1a5-9a543f801f5e" providerId="ADAL" clId="{2C0F62BE-EA81-473C-AB48-717269402167}" dt="2022-10-11T12:28:11.817" v="906" actId="478"/>
          <ac:spMkLst>
            <pc:docMk/>
            <pc:sldMk cId="2768599626" sldId="348"/>
            <ac:spMk id="5" creationId="{2DCBBC09-7048-8986-6B8A-009D3BAB3611}"/>
          </ac:spMkLst>
        </pc:spChg>
        <pc:picChg chg="mod">
          <ac:chgData name="Ramming, Carisa" userId="df63bce7-3279-4508-a1a5-9a543f801f5e" providerId="ADAL" clId="{2C0F62BE-EA81-473C-AB48-717269402167}" dt="2022-10-11T12:28:29.359" v="910" actId="14100"/>
          <ac:picMkLst>
            <pc:docMk/>
            <pc:sldMk cId="2768599626" sldId="348"/>
            <ac:picMk id="4" creationId="{1D331170-78CF-9866-64EA-BE55AF229BEE}"/>
          </ac:picMkLst>
        </pc:picChg>
        <pc:picChg chg="del">
          <ac:chgData name="Ramming, Carisa" userId="df63bce7-3279-4508-a1a5-9a543f801f5e" providerId="ADAL" clId="{2C0F62BE-EA81-473C-AB48-717269402167}" dt="2022-10-11T12:28:14.326" v="907" actId="478"/>
          <ac:picMkLst>
            <pc:docMk/>
            <pc:sldMk cId="2768599626" sldId="348"/>
            <ac:picMk id="4098" creationId="{DD26B9C4-4A7B-06BB-B418-26AA61ED5F44}"/>
          </ac:picMkLst>
        </pc:picChg>
      </pc:sldChg>
      <pc:sldChg chg="addSp delSp modSp add mod">
        <pc:chgData name="Ramming, Carisa" userId="df63bce7-3279-4508-a1a5-9a543f801f5e" providerId="ADAL" clId="{2C0F62BE-EA81-473C-AB48-717269402167}" dt="2022-10-11T12:31:43.622" v="939" actId="20577"/>
        <pc:sldMkLst>
          <pc:docMk/>
          <pc:sldMk cId="568782790" sldId="349"/>
        </pc:sldMkLst>
        <pc:spChg chg="mod">
          <ac:chgData name="Ramming, Carisa" userId="df63bce7-3279-4508-a1a5-9a543f801f5e" providerId="ADAL" clId="{2C0F62BE-EA81-473C-AB48-717269402167}" dt="2022-10-11T12:31:43.622" v="939" actId="20577"/>
          <ac:spMkLst>
            <pc:docMk/>
            <pc:sldMk cId="568782790" sldId="349"/>
            <ac:spMk id="3" creationId="{00000000-0000-0000-0000-000000000000}"/>
          </ac:spMkLst>
        </pc:spChg>
        <pc:picChg chg="del">
          <ac:chgData name="Ramming, Carisa" userId="df63bce7-3279-4508-a1a5-9a543f801f5e" providerId="ADAL" clId="{2C0F62BE-EA81-473C-AB48-717269402167}" dt="2022-10-11T12:29:48.028" v="925" actId="478"/>
          <ac:picMkLst>
            <pc:docMk/>
            <pc:sldMk cId="568782790" sldId="349"/>
            <ac:picMk id="4098" creationId="{DD26B9C4-4A7B-06BB-B418-26AA61ED5F44}"/>
          </ac:picMkLst>
        </pc:picChg>
        <pc:picChg chg="add mod">
          <ac:chgData name="Ramming, Carisa" userId="df63bce7-3279-4508-a1a5-9a543f801f5e" providerId="ADAL" clId="{2C0F62BE-EA81-473C-AB48-717269402167}" dt="2022-10-11T12:31:30.422" v="930" actId="1076"/>
          <ac:picMkLst>
            <pc:docMk/>
            <pc:sldMk cId="568782790" sldId="349"/>
            <ac:picMk id="5122" creationId="{6DF3B1D8-1C6B-4CA1-CA5E-46EA3A393B85}"/>
          </ac:picMkLst>
        </pc:picChg>
      </pc:sldChg>
      <pc:sldChg chg="addSp delSp modSp add mod ord">
        <pc:chgData name="Ramming, Carisa" userId="df63bce7-3279-4508-a1a5-9a543f801f5e" providerId="ADAL" clId="{2C0F62BE-EA81-473C-AB48-717269402167}" dt="2022-10-11T12:33:55.734" v="958" actId="1076"/>
        <pc:sldMkLst>
          <pc:docMk/>
          <pc:sldMk cId="1943949269" sldId="350"/>
        </pc:sldMkLst>
        <pc:spChg chg="mod">
          <ac:chgData name="Ramming, Carisa" userId="df63bce7-3279-4508-a1a5-9a543f801f5e" providerId="ADAL" clId="{2C0F62BE-EA81-473C-AB48-717269402167}" dt="2022-10-11T12:31:57.995" v="950" actId="20577"/>
          <ac:spMkLst>
            <pc:docMk/>
            <pc:sldMk cId="1943949269" sldId="350"/>
            <ac:spMk id="3" creationId="{00000000-0000-0000-0000-000000000000}"/>
          </ac:spMkLst>
        </pc:spChg>
        <pc:picChg chg="del">
          <ac:chgData name="Ramming, Carisa" userId="df63bce7-3279-4508-a1a5-9a543f801f5e" providerId="ADAL" clId="{2C0F62BE-EA81-473C-AB48-717269402167}" dt="2022-10-11T12:32:00.280" v="951" actId="478"/>
          <ac:picMkLst>
            <pc:docMk/>
            <pc:sldMk cId="1943949269" sldId="350"/>
            <ac:picMk id="5122" creationId="{6DF3B1D8-1C6B-4CA1-CA5E-46EA3A393B85}"/>
          </ac:picMkLst>
        </pc:picChg>
        <pc:picChg chg="add mod">
          <ac:chgData name="Ramming, Carisa" userId="df63bce7-3279-4508-a1a5-9a543f801f5e" providerId="ADAL" clId="{2C0F62BE-EA81-473C-AB48-717269402167}" dt="2022-10-11T12:33:55.734" v="958" actId="1076"/>
          <ac:picMkLst>
            <pc:docMk/>
            <pc:sldMk cId="1943949269" sldId="350"/>
            <ac:picMk id="8194" creationId="{BD175E8A-4B72-B1B6-3378-9FBA9477ABD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796" tIns="47898" rIns="95796" bIns="47898" numCol="1" anchor="t" anchorCtr="0" compatLnSpc="1">
            <a:prstTxWarp prst="textNoShape">
              <a:avLst/>
            </a:prstTxWarp>
          </a:bodyPr>
          <a:lstStyle>
            <a:lvl1pPr eaLnBrk="1" hangingPunct="1">
              <a:defRPr sz="1300">
                <a:latin typeface="Arial" pitchFamily="34" charset="0"/>
              </a:defRPr>
            </a:lvl1pPr>
          </a:lstStyle>
          <a:p>
            <a:pPr>
              <a:defRPr/>
            </a:pPr>
            <a:endParaRPr lang="en-US"/>
          </a:p>
        </p:txBody>
      </p:sp>
      <p:sp>
        <p:nvSpPr>
          <p:cNvPr id="2560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5796" tIns="47898" rIns="95796" bIns="47898" numCol="1" anchor="t" anchorCtr="0" compatLnSpc="1">
            <a:prstTxWarp prst="textNoShape">
              <a:avLst/>
            </a:prstTxWarp>
          </a:bodyPr>
          <a:lstStyle>
            <a:lvl1pPr algn="r" eaLnBrk="1" hangingPunct="1">
              <a:defRPr sz="1300">
                <a:latin typeface="Arial" pitchFamily="34" charset="0"/>
              </a:defRPr>
            </a:lvl1pPr>
          </a:lstStyle>
          <a:p>
            <a:pPr>
              <a:defRPr/>
            </a:pPr>
            <a:endParaRPr lang="en-US"/>
          </a:p>
        </p:txBody>
      </p:sp>
      <p:sp>
        <p:nvSpPr>
          <p:cNvPr id="2560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5796" tIns="47898" rIns="95796" bIns="47898" numCol="1" anchor="b" anchorCtr="0" compatLnSpc="1">
            <a:prstTxWarp prst="textNoShape">
              <a:avLst/>
            </a:prstTxWarp>
          </a:bodyPr>
          <a:lstStyle>
            <a:lvl1pPr eaLnBrk="1" hangingPunct="1">
              <a:defRPr sz="1300">
                <a:latin typeface="Arial" pitchFamily="34" charset="0"/>
              </a:defRPr>
            </a:lvl1pPr>
          </a:lstStyle>
          <a:p>
            <a:pPr>
              <a:defRPr/>
            </a:pPr>
            <a:endParaRPr lang="en-US"/>
          </a:p>
        </p:txBody>
      </p:sp>
      <p:sp>
        <p:nvSpPr>
          <p:cNvPr id="2560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5796" tIns="47898" rIns="95796" bIns="47898" numCol="1" anchor="b" anchorCtr="0" compatLnSpc="1">
            <a:prstTxWarp prst="textNoShape">
              <a:avLst/>
            </a:prstTxWarp>
          </a:bodyPr>
          <a:lstStyle>
            <a:lvl1pPr algn="r" eaLnBrk="1" hangingPunct="1">
              <a:defRPr sz="1300"/>
            </a:lvl1pPr>
          </a:lstStyle>
          <a:p>
            <a:pPr>
              <a:defRPr/>
            </a:pPr>
            <a:fld id="{852C3F8B-33F2-428E-90FA-3339EEDA3EE3}" type="slidenum">
              <a:rPr lang="en-US" altLang="en-US"/>
              <a:pPr>
                <a:defRPr/>
              </a:pPr>
              <a:t>‹#›</a:t>
            </a:fld>
            <a:endParaRPr lang="en-US" altLang="en-US"/>
          </a:p>
        </p:txBody>
      </p:sp>
    </p:spTree>
    <p:extLst>
      <p:ext uri="{BB962C8B-B14F-4D97-AF65-F5344CB8AC3E}">
        <p14:creationId xmlns:p14="http://schemas.microsoft.com/office/powerpoint/2010/main" val="380013722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5796" tIns="47898" rIns="95796" bIns="47898" rtlCol="0"/>
          <a:lstStyle>
            <a:lvl1pPr algn="l" eaLnBrk="1" hangingPunct="1">
              <a:defRPr sz="1300">
                <a:latin typeface="Arial" pitchFamily="34"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5796" tIns="47898" rIns="95796" bIns="47898" rtlCol="0"/>
          <a:lstStyle>
            <a:lvl1pPr algn="r" eaLnBrk="1" hangingPunct="1">
              <a:defRPr sz="1300">
                <a:latin typeface="Arial" pitchFamily="34" charset="0"/>
              </a:defRPr>
            </a:lvl1pPr>
          </a:lstStyle>
          <a:p>
            <a:pPr>
              <a:defRPr/>
            </a:pPr>
            <a:fld id="{6823CBC7-D49C-4E16-8891-1ACEFF7CB0F9}" type="datetimeFigureOut">
              <a:rPr lang="en-US"/>
              <a:pPr>
                <a:defRPr/>
              </a:pPr>
              <a:t>10/11/2022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5796" tIns="47898" rIns="95796" bIns="47898"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5796" tIns="47898" rIns="95796" bIns="4789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5796" tIns="47898" rIns="95796" bIns="47898" rtlCol="0" anchor="b"/>
          <a:lstStyle>
            <a:lvl1pPr algn="l" eaLnBrk="1" hangingPunct="1">
              <a:defRPr sz="1300">
                <a:latin typeface="Arial" pitchFamily="34"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5796" tIns="47898" rIns="95796" bIns="47898" numCol="1" anchor="b" anchorCtr="0" compatLnSpc="1">
            <a:prstTxWarp prst="textNoShape">
              <a:avLst/>
            </a:prstTxWarp>
          </a:bodyPr>
          <a:lstStyle>
            <a:lvl1pPr algn="r" eaLnBrk="1" hangingPunct="1">
              <a:defRPr sz="1300"/>
            </a:lvl1pPr>
          </a:lstStyle>
          <a:p>
            <a:pPr>
              <a:defRPr/>
            </a:pPr>
            <a:fld id="{D55B494B-3E52-4C44-AEE1-83D837E0B4FA}" type="slidenum">
              <a:rPr lang="en-US" altLang="en-US"/>
              <a:pPr>
                <a:defRPr/>
              </a:pPr>
              <a:t>‹#›</a:t>
            </a:fld>
            <a:endParaRPr lang="en-US" altLang="en-US"/>
          </a:p>
        </p:txBody>
      </p:sp>
    </p:spTree>
    <p:extLst>
      <p:ext uri="{BB962C8B-B14F-4D97-AF65-F5344CB8AC3E}">
        <p14:creationId xmlns:p14="http://schemas.microsoft.com/office/powerpoint/2010/main" val="191392261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0D8425FE-831A-4DD0-BEB9-A344B1E2319F}" type="slidenum">
              <a:rPr lang="en-US" smtClean="0"/>
              <a:t>2</a:t>
            </a:fld>
            <a:endParaRPr lang="en-US"/>
          </a:p>
        </p:txBody>
      </p:sp>
    </p:spTree>
    <p:extLst>
      <p:ext uri="{BB962C8B-B14F-4D97-AF65-F5344CB8AC3E}">
        <p14:creationId xmlns:p14="http://schemas.microsoft.com/office/powerpoint/2010/main" val="1888952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0D8425FE-831A-4DD0-BEB9-A344B1E2319F}" type="slidenum">
              <a:rPr lang="en-US" smtClean="0"/>
              <a:t>11</a:t>
            </a:fld>
            <a:endParaRPr lang="en-US"/>
          </a:p>
        </p:txBody>
      </p:sp>
    </p:spTree>
    <p:extLst>
      <p:ext uri="{BB962C8B-B14F-4D97-AF65-F5344CB8AC3E}">
        <p14:creationId xmlns:p14="http://schemas.microsoft.com/office/powerpoint/2010/main" val="4156973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0D8425FE-831A-4DD0-BEB9-A344B1E2319F}" type="slidenum">
              <a:rPr lang="en-US" smtClean="0"/>
              <a:t>12</a:t>
            </a:fld>
            <a:endParaRPr lang="en-US"/>
          </a:p>
        </p:txBody>
      </p:sp>
    </p:spTree>
    <p:extLst>
      <p:ext uri="{BB962C8B-B14F-4D97-AF65-F5344CB8AC3E}">
        <p14:creationId xmlns:p14="http://schemas.microsoft.com/office/powerpoint/2010/main" val="3433885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0D8425FE-831A-4DD0-BEB9-A344B1E2319F}" type="slidenum">
              <a:rPr lang="en-US" smtClean="0"/>
              <a:t>13</a:t>
            </a:fld>
            <a:endParaRPr lang="en-US"/>
          </a:p>
        </p:txBody>
      </p:sp>
    </p:spTree>
    <p:extLst>
      <p:ext uri="{BB962C8B-B14F-4D97-AF65-F5344CB8AC3E}">
        <p14:creationId xmlns:p14="http://schemas.microsoft.com/office/powerpoint/2010/main" val="3046379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0D8425FE-831A-4DD0-BEB9-A344B1E2319F}" type="slidenum">
              <a:rPr lang="en-US" smtClean="0"/>
              <a:t>14</a:t>
            </a:fld>
            <a:endParaRPr lang="en-US"/>
          </a:p>
        </p:txBody>
      </p:sp>
    </p:spTree>
    <p:extLst>
      <p:ext uri="{BB962C8B-B14F-4D97-AF65-F5344CB8AC3E}">
        <p14:creationId xmlns:p14="http://schemas.microsoft.com/office/powerpoint/2010/main" val="21974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0D8425FE-831A-4DD0-BEB9-A344B1E2319F}" type="slidenum">
              <a:rPr lang="en-US" smtClean="0"/>
              <a:t>15</a:t>
            </a:fld>
            <a:endParaRPr lang="en-US"/>
          </a:p>
        </p:txBody>
      </p:sp>
    </p:spTree>
    <p:extLst>
      <p:ext uri="{BB962C8B-B14F-4D97-AF65-F5344CB8AC3E}">
        <p14:creationId xmlns:p14="http://schemas.microsoft.com/office/powerpoint/2010/main" val="1677114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0D8425FE-831A-4DD0-BEB9-A344B1E2319F}" type="slidenum">
              <a:rPr lang="en-US" smtClean="0"/>
              <a:t>3</a:t>
            </a:fld>
            <a:endParaRPr lang="en-US"/>
          </a:p>
        </p:txBody>
      </p:sp>
    </p:spTree>
    <p:extLst>
      <p:ext uri="{BB962C8B-B14F-4D97-AF65-F5344CB8AC3E}">
        <p14:creationId xmlns:p14="http://schemas.microsoft.com/office/powerpoint/2010/main" val="3363300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0D8425FE-831A-4DD0-BEB9-A344B1E2319F}" type="slidenum">
              <a:rPr lang="en-US" smtClean="0"/>
              <a:t>4</a:t>
            </a:fld>
            <a:endParaRPr lang="en-US"/>
          </a:p>
        </p:txBody>
      </p:sp>
    </p:spTree>
    <p:extLst>
      <p:ext uri="{BB962C8B-B14F-4D97-AF65-F5344CB8AC3E}">
        <p14:creationId xmlns:p14="http://schemas.microsoft.com/office/powerpoint/2010/main" val="343580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0D8425FE-831A-4DD0-BEB9-A344B1E2319F}" type="slidenum">
              <a:rPr lang="en-US" smtClean="0"/>
              <a:t>5</a:t>
            </a:fld>
            <a:endParaRPr lang="en-US"/>
          </a:p>
        </p:txBody>
      </p:sp>
    </p:spTree>
    <p:extLst>
      <p:ext uri="{BB962C8B-B14F-4D97-AF65-F5344CB8AC3E}">
        <p14:creationId xmlns:p14="http://schemas.microsoft.com/office/powerpoint/2010/main" val="3678415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0D8425FE-831A-4DD0-BEB9-A344B1E2319F}" type="slidenum">
              <a:rPr lang="en-US" smtClean="0"/>
              <a:t>6</a:t>
            </a:fld>
            <a:endParaRPr lang="en-US"/>
          </a:p>
        </p:txBody>
      </p:sp>
    </p:spTree>
    <p:extLst>
      <p:ext uri="{BB962C8B-B14F-4D97-AF65-F5344CB8AC3E}">
        <p14:creationId xmlns:p14="http://schemas.microsoft.com/office/powerpoint/2010/main" val="2971197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0D8425FE-831A-4DD0-BEB9-A344B1E2319F}" type="slidenum">
              <a:rPr lang="en-US" smtClean="0"/>
              <a:t>7</a:t>
            </a:fld>
            <a:endParaRPr lang="en-US"/>
          </a:p>
        </p:txBody>
      </p:sp>
    </p:spTree>
    <p:extLst>
      <p:ext uri="{BB962C8B-B14F-4D97-AF65-F5344CB8AC3E}">
        <p14:creationId xmlns:p14="http://schemas.microsoft.com/office/powerpoint/2010/main" val="52943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0D8425FE-831A-4DD0-BEB9-A344B1E2319F}" type="slidenum">
              <a:rPr lang="en-US" smtClean="0"/>
              <a:t>8</a:t>
            </a:fld>
            <a:endParaRPr lang="en-US"/>
          </a:p>
        </p:txBody>
      </p:sp>
    </p:spTree>
    <p:extLst>
      <p:ext uri="{BB962C8B-B14F-4D97-AF65-F5344CB8AC3E}">
        <p14:creationId xmlns:p14="http://schemas.microsoft.com/office/powerpoint/2010/main" val="706847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0D8425FE-831A-4DD0-BEB9-A344B1E2319F}" type="slidenum">
              <a:rPr lang="en-US" smtClean="0"/>
              <a:t>9</a:t>
            </a:fld>
            <a:endParaRPr lang="en-US"/>
          </a:p>
        </p:txBody>
      </p:sp>
    </p:spTree>
    <p:extLst>
      <p:ext uri="{BB962C8B-B14F-4D97-AF65-F5344CB8AC3E}">
        <p14:creationId xmlns:p14="http://schemas.microsoft.com/office/powerpoint/2010/main" val="1846584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0D8425FE-831A-4DD0-BEB9-A344B1E2319F}" type="slidenum">
              <a:rPr lang="en-US" smtClean="0"/>
              <a:t>10</a:t>
            </a:fld>
            <a:endParaRPr lang="en-US"/>
          </a:p>
        </p:txBody>
      </p:sp>
    </p:spTree>
    <p:extLst>
      <p:ext uri="{BB962C8B-B14F-4D97-AF65-F5344CB8AC3E}">
        <p14:creationId xmlns:p14="http://schemas.microsoft.com/office/powerpoint/2010/main" val="1824333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pPr>
              <a:defRPr/>
            </a:pPr>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pPr>
              <a:defRPr/>
            </a:pPr>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pPr>
              <a:defRPr/>
            </a:pPr>
            <a:fld id="{08782D6C-CBA6-443A-8086-F83675081520}" type="slidenum">
              <a:rPr lang="en-US" altLang="en-US" smtClean="0"/>
              <a:pPr>
                <a:defRPr/>
              </a:pPr>
              <a:t>‹#›</a:t>
            </a:fld>
            <a:endParaRPr lang="en-US" altLang="en-US"/>
          </a:p>
        </p:txBody>
      </p:sp>
    </p:spTree>
    <p:extLst>
      <p:ext uri="{BB962C8B-B14F-4D97-AF65-F5344CB8AC3E}">
        <p14:creationId xmlns:p14="http://schemas.microsoft.com/office/powerpoint/2010/main" val="12732874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66DB13-94FA-4331-9BEC-7560291C784B}" type="slidenum">
              <a:rPr lang="en-US" altLang="en-US" smtClean="0"/>
              <a:pPr>
                <a:defRPr/>
              </a:pPr>
              <a:t>‹#›</a:t>
            </a:fld>
            <a:endParaRPr lang="en-US" altLang="en-US"/>
          </a:p>
        </p:txBody>
      </p:sp>
    </p:spTree>
    <p:extLst>
      <p:ext uri="{BB962C8B-B14F-4D97-AF65-F5344CB8AC3E}">
        <p14:creationId xmlns:p14="http://schemas.microsoft.com/office/powerpoint/2010/main" val="203144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26A0FD3-3BD6-47AC-B287-9DF724C3571A}" type="slidenum">
              <a:rPr lang="en-US" altLang="en-US" smtClean="0"/>
              <a:pPr>
                <a:defRPr/>
              </a:pPr>
              <a:t>‹#›</a:t>
            </a:fld>
            <a:endParaRPr lang="en-US" altLang="en-US"/>
          </a:p>
        </p:txBody>
      </p:sp>
    </p:spTree>
    <p:extLst>
      <p:ext uri="{BB962C8B-B14F-4D97-AF65-F5344CB8AC3E}">
        <p14:creationId xmlns:p14="http://schemas.microsoft.com/office/powerpoint/2010/main" val="1256410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514351" y="2063396"/>
            <a:ext cx="7796030"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0570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EB88346-7425-4059-98D6-7870011DF0E1}" type="slidenum">
              <a:rPr lang="en-US" altLang="en-US" smtClean="0"/>
              <a:pPr>
                <a:defRPr/>
              </a:pPr>
              <a:t>‹#›</a:t>
            </a:fld>
            <a:endParaRPr lang="en-US" altLang="en-US"/>
          </a:p>
        </p:txBody>
      </p:sp>
    </p:spTree>
    <p:extLst>
      <p:ext uri="{BB962C8B-B14F-4D97-AF65-F5344CB8AC3E}">
        <p14:creationId xmlns:p14="http://schemas.microsoft.com/office/powerpoint/2010/main" val="2902297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EFC0FD0-4702-4CA4-A89C-82081DB8FFBB}" type="slidenum">
              <a:rPr lang="en-US" altLang="en-US" smtClean="0"/>
              <a:pPr>
                <a:defRPr/>
              </a:pPr>
              <a:t>‹#›</a:t>
            </a:fld>
            <a:endParaRPr lang="en-US" alt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520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22DD233-AAFB-4501-9CA6-B3F811CC73C4}" type="slidenum">
              <a:rPr lang="en-US" altLang="en-US" smtClean="0"/>
              <a:pPr>
                <a:defRPr/>
              </a:pPr>
              <a:t>‹#›</a:t>
            </a:fld>
            <a:endParaRPr lang="en-US" altLang="en-US"/>
          </a:p>
        </p:txBody>
      </p:sp>
    </p:spTree>
    <p:extLst>
      <p:ext uri="{BB962C8B-B14F-4D97-AF65-F5344CB8AC3E}">
        <p14:creationId xmlns:p14="http://schemas.microsoft.com/office/powerpoint/2010/main" val="2352572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664BFF01-7205-41E2-91CB-180292339ACD}" type="slidenum">
              <a:rPr lang="en-US" altLang="en-US" smtClean="0"/>
              <a:pPr>
                <a:defRPr/>
              </a:pPr>
              <a:t>‹#›</a:t>
            </a:fld>
            <a:endParaRPr lang="en-US" altLang="en-US"/>
          </a:p>
        </p:txBody>
      </p:sp>
    </p:spTree>
    <p:extLst>
      <p:ext uri="{BB962C8B-B14F-4D97-AF65-F5344CB8AC3E}">
        <p14:creationId xmlns:p14="http://schemas.microsoft.com/office/powerpoint/2010/main" val="2403091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D62B0B3-2C94-42B7-AF49-E5D345F56C85}" type="slidenum">
              <a:rPr lang="en-US" altLang="en-US" smtClean="0"/>
              <a:pPr>
                <a:defRPr/>
              </a:pPr>
              <a:t>‹#›</a:t>
            </a:fld>
            <a:endParaRPr lang="en-US" altLang="en-US"/>
          </a:p>
        </p:txBody>
      </p:sp>
    </p:spTree>
    <p:extLst>
      <p:ext uri="{BB962C8B-B14F-4D97-AF65-F5344CB8AC3E}">
        <p14:creationId xmlns:p14="http://schemas.microsoft.com/office/powerpoint/2010/main" val="38815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FEE9B34-9C14-4DA8-A7D9-32DD646A0732}" type="slidenum">
              <a:rPr lang="en-US" altLang="en-US" smtClean="0"/>
              <a:pPr>
                <a:defRPr/>
              </a:pPr>
              <a:t>‹#›</a:t>
            </a:fld>
            <a:endParaRPr lang="en-US" altLang="en-US"/>
          </a:p>
        </p:txBody>
      </p:sp>
    </p:spTree>
    <p:extLst>
      <p:ext uri="{BB962C8B-B14F-4D97-AF65-F5344CB8AC3E}">
        <p14:creationId xmlns:p14="http://schemas.microsoft.com/office/powerpoint/2010/main" val="60649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6C6D3D6-331B-40D6-850A-E69D8C25AC0C}" type="slidenum">
              <a:rPr lang="en-US" altLang="en-US" smtClean="0"/>
              <a:pPr>
                <a:defRPr/>
              </a:pPr>
              <a:t>‹#›</a:t>
            </a:fld>
            <a:endParaRPr lang="en-US" altLang="en-US"/>
          </a:p>
        </p:txBody>
      </p:sp>
    </p:spTree>
    <p:extLst>
      <p:ext uri="{BB962C8B-B14F-4D97-AF65-F5344CB8AC3E}">
        <p14:creationId xmlns:p14="http://schemas.microsoft.com/office/powerpoint/2010/main" val="1659213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A1C26298-C967-4455-8766-128C3574609D}" type="slidenum">
              <a:rPr lang="en-US" altLang="en-US" smtClean="0"/>
              <a:pPr>
                <a:defRPr/>
              </a:pPr>
              <a:t>‹#›</a:t>
            </a:fld>
            <a:endParaRPr lang="en-US" altLang="en-US"/>
          </a:p>
        </p:txBody>
      </p:sp>
    </p:spTree>
    <p:extLst>
      <p:ext uri="{BB962C8B-B14F-4D97-AF65-F5344CB8AC3E}">
        <p14:creationId xmlns:p14="http://schemas.microsoft.com/office/powerpoint/2010/main" val="390282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pPr>
              <a:defRPr/>
            </a:pPr>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pPr>
              <a:defRPr/>
            </a:pPr>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pPr>
              <a:defRPr/>
            </a:pPr>
            <a:fld id="{664BFF01-7205-41E2-91CB-180292339ACD}" type="slidenum">
              <a:rPr lang="en-US" altLang="en-US" smtClean="0"/>
              <a:pPr>
                <a:defRPr/>
              </a:pPr>
              <a:t>‹#›</a:t>
            </a:fld>
            <a:endParaRPr lang="en-US" altLang="en-US"/>
          </a:p>
        </p:txBody>
      </p:sp>
    </p:spTree>
    <p:extLst>
      <p:ext uri="{BB962C8B-B14F-4D97-AF65-F5344CB8AC3E}">
        <p14:creationId xmlns:p14="http://schemas.microsoft.com/office/powerpoint/2010/main" val="22298187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7.jpe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9.jpe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0.jpe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5.jp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946404" y="758951"/>
            <a:ext cx="7063740" cy="4588071"/>
          </a:xfrm>
        </p:spPr>
        <p:txBody>
          <a:bodyPr anchor="t">
            <a:normAutofit fontScale="90000"/>
          </a:bodyPr>
          <a:lstStyle/>
          <a:p>
            <a:r>
              <a:rPr lang="en-US" altLang="en-US" sz="7300" dirty="0"/>
              <a:t>ENGR 1111</a:t>
            </a:r>
            <a:br>
              <a:rPr lang="en-US" altLang="en-US" dirty="0"/>
            </a:br>
            <a:r>
              <a:rPr lang="en-US" altLang="en-US" sz="4000" dirty="0"/>
              <a:t>Intro to Engineering: </a:t>
            </a:r>
            <a:br>
              <a:rPr lang="en-US" altLang="en-US" sz="4000" dirty="0"/>
            </a:br>
            <a:r>
              <a:rPr lang="en-US" altLang="en-US" sz="4000" dirty="0"/>
              <a:t>Civil Engineering</a:t>
            </a:r>
            <a:br>
              <a:rPr lang="en-US" altLang="en-US" sz="4000" dirty="0"/>
            </a:br>
            <a:r>
              <a:rPr lang="en-US" altLang="en-US" sz="3100" dirty="0"/>
              <a:t>Fall 2022</a:t>
            </a:r>
            <a:br>
              <a:rPr lang="en-US" altLang="en-US" sz="4000" dirty="0"/>
            </a:br>
            <a:br>
              <a:rPr lang="en-US" altLang="en-US" sz="4000" dirty="0"/>
            </a:br>
            <a:br>
              <a:rPr lang="en-US" altLang="en-US" sz="4000" dirty="0"/>
            </a:br>
            <a:br>
              <a:rPr lang="en-US" altLang="en-US" sz="4000" dirty="0"/>
            </a:br>
            <a:r>
              <a:rPr lang="en-US" altLang="en-US" sz="4000" dirty="0"/>
              <a:t>Part 6:  Environmental Engineering Case Studies</a:t>
            </a:r>
            <a:endParaRPr lang="en-US" altLang="en-US" dirty="0"/>
          </a:p>
        </p:txBody>
      </p:sp>
      <p:cxnSp>
        <p:nvCxnSpPr>
          <p:cNvPr id="13" name="Straight Connector 12">
            <a:extLst>
              <a:ext uri="{FF2B5EF4-FFF2-40B4-BE49-F238E27FC236}">
                <a16:creationId xmlns:a16="http://schemas.microsoft.com/office/drawing/2014/main" id="{E8A6A7F8-A1C5-560A-C68A-7825B6907582}"/>
              </a:ext>
            </a:extLst>
          </p:cNvPr>
          <p:cNvCxnSpPr/>
          <p:nvPr/>
        </p:nvCxnSpPr>
        <p:spPr>
          <a:xfrm>
            <a:off x="228600" y="190500"/>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DBA92B2-152C-8FAD-6217-A7A07FBA9BA4}"/>
              </a:ext>
            </a:extLst>
          </p:cNvPr>
          <p:cNvSpPr/>
          <p:nvPr/>
        </p:nvSpPr>
        <p:spPr>
          <a:xfrm>
            <a:off x="152400" y="5410200"/>
            <a:ext cx="8839200" cy="1066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654651EE-A445-BB6A-2338-10F617EFDB4B}"/>
              </a:ext>
            </a:extLst>
          </p:cNvPr>
          <p:cNvPicPr>
            <a:picLocks noChangeAspect="1"/>
          </p:cNvPicPr>
          <p:nvPr/>
        </p:nvPicPr>
        <p:blipFill>
          <a:blip r:embed="rId2"/>
          <a:stretch>
            <a:fillRect/>
          </a:stretch>
        </p:blipFill>
        <p:spPr>
          <a:xfrm>
            <a:off x="428364" y="5544819"/>
            <a:ext cx="5105400" cy="869004"/>
          </a:xfrm>
          <a:prstGeom prst="rect">
            <a:avLst/>
          </a:prstGeom>
        </p:spPr>
      </p:pic>
      <p:pic>
        <p:nvPicPr>
          <p:cNvPr id="11" name="Picture 10">
            <a:extLst>
              <a:ext uri="{FF2B5EF4-FFF2-40B4-BE49-F238E27FC236}">
                <a16:creationId xmlns:a16="http://schemas.microsoft.com/office/drawing/2014/main" id="{7FEF0B00-3DAD-B950-0CB5-EC54878B2D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764" y="5457442"/>
            <a:ext cx="3036452" cy="97841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6">
            <a:extLst>
              <a:ext uri="{FF2B5EF4-FFF2-40B4-BE49-F238E27FC236}">
                <a16:creationId xmlns:a16="http://schemas.microsoft.com/office/drawing/2014/main" id="{2C938F39-E3D6-6BDF-BB42-B34FEDE170AF}"/>
              </a:ext>
            </a:extLst>
          </p:cNvPr>
          <p:cNvSpPr>
            <a:spLocks noChangeArrowheads="1"/>
          </p:cNvSpPr>
          <p:nvPr/>
        </p:nvSpPr>
        <p:spPr bwMode="auto">
          <a:xfrm>
            <a:off x="554038" y="228600"/>
            <a:ext cx="7796029"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5:  Environmental Engineering Case Studies</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sp>
        <p:nvSpPr>
          <p:cNvPr id="3" name="Content Placeholder 2"/>
          <p:cNvSpPr>
            <a:spLocks noGrp="1"/>
          </p:cNvSpPr>
          <p:nvPr>
            <p:ph sz="quarter" idx="13"/>
          </p:nvPr>
        </p:nvSpPr>
        <p:spPr>
          <a:xfrm>
            <a:off x="514351" y="1407921"/>
            <a:ext cx="7835715" cy="4231585"/>
          </a:xfrm>
        </p:spPr>
        <p:txBody>
          <a:bodyPr>
            <a:noAutofit/>
          </a:bodyPr>
          <a:lstStyle/>
          <a:p>
            <a:pPr>
              <a:buClr>
                <a:srgbClr val="F6781A"/>
              </a:buClr>
              <a:buFont typeface="Wingdings" panose="05000000000000000000" pitchFamily="2" charset="2"/>
              <a:buChar char="§"/>
            </a:pPr>
            <a:r>
              <a:rPr lang="en-US" sz="2400" dirty="0"/>
              <a:t>2004 Earthquake and Tsunami</a:t>
            </a:r>
          </a:p>
          <a:p>
            <a:pPr lvl="1">
              <a:buClr>
                <a:srgbClr val="F6781A"/>
              </a:buClr>
              <a:buFont typeface="Wingdings" panose="05000000000000000000" pitchFamily="2" charset="2"/>
              <a:buChar char="§"/>
            </a:pPr>
            <a:r>
              <a:rPr lang="en-US" sz="1400" dirty="0">
                <a:solidFill>
                  <a:srgbClr val="000000"/>
                </a:solidFill>
              </a:rPr>
              <a:t>In </a:t>
            </a:r>
            <a:r>
              <a:rPr lang="en-US" sz="1400" b="0" i="0" dirty="0">
                <a:solidFill>
                  <a:srgbClr val="000000"/>
                </a:solidFill>
                <a:effectLst/>
              </a:rPr>
              <a:t>December 2004, an oceanic earthquake of 9-9.3 on a Richter scale caused devastation in Asian countries. </a:t>
            </a:r>
          </a:p>
          <a:p>
            <a:pPr lvl="2">
              <a:buClr>
                <a:srgbClr val="F6781A"/>
              </a:buClr>
              <a:buFont typeface="Wingdings" panose="05000000000000000000" pitchFamily="2" charset="2"/>
              <a:buChar char="§"/>
            </a:pPr>
            <a:r>
              <a:rPr lang="en-US" b="0" i="0" dirty="0">
                <a:solidFill>
                  <a:srgbClr val="000000"/>
                </a:solidFill>
                <a:effectLst/>
              </a:rPr>
              <a:t>Among the 10 deadliest in history</a:t>
            </a:r>
          </a:p>
          <a:p>
            <a:pPr lvl="2">
              <a:buClr>
                <a:srgbClr val="F6781A"/>
              </a:buClr>
              <a:buFont typeface="Wingdings" panose="05000000000000000000" pitchFamily="2" charset="2"/>
              <a:buChar char="§"/>
            </a:pPr>
            <a:r>
              <a:rPr lang="en-US" b="0" i="0" dirty="0">
                <a:solidFill>
                  <a:srgbClr val="000000"/>
                </a:solidFill>
                <a:effectLst/>
              </a:rPr>
              <a:t>It lasted nearly ten minutes when most major earthquakes last no more than a few seconds. </a:t>
            </a:r>
          </a:p>
          <a:p>
            <a:pPr lvl="2">
              <a:buClr>
                <a:srgbClr val="F6781A"/>
              </a:buClr>
              <a:buFont typeface="Wingdings" panose="05000000000000000000" pitchFamily="2" charset="2"/>
              <a:buChar char="§"/>
            </a:pPr>
            <a:r>
              <a:rPr lang="en-US" dirty="0">
                <a:solidFill>
                  <a:srgbClr val="000000"/>
                </a:solidFill>
              </a:rPr>
              <a:t>Other earthquakes &gt; 9.0 scale </a:t>
            </a:r>
          </a:p>
          <a:p>
            <a:pPr lvl="3">
              <a:buClr>
                <a:srgbClr val="F6781A"/>
              </a:buClr>
              <a:buFont typeface="Wingdings" panose="05000000000000000000" pitchFamily="2" charset="2"/>
              <a:buChar char="§"/>
            </a:pPr>
            <a:r>
              <a:rPr lang="en-US" b="0" i="0" dirty="0">
                <a:solidFill>
                  <a:srgbClr val="000000"/>
                </a:solidFill>
                <a:effectLst/>
              </a:rPr>
              <a:t>1960 Great Chilean Earthquake (9.5)</a:t>
            </a:r>
          </a:p>
          <a:p>
            <a:pPr lvl="3">
              <a:buClr>
                <a:srgbClr val="F6781A"/>
              </a:buClr>
              <a:buFont typeface="Wingdings" panose="05000000000000000000" pitchFamily="2" charset="2"/>
              <a:buChar char="§"/>
            </a:pPr>
            <a:r>
              <a:rPr lang="en-US" b="0" i="0" dirty="0">
                <a:solidFill>
                  <a:srgbClr val="000000"/>
                </a:solidFill>
                <a:effectLst/>
              </a:rPr>
              <a:t>1964 earthquake in Prince William Sound (9.2)</a:t>
            </a:r>
          </a:p>
          <a:p>
            <a:pPr lvl="3">
              <a:buClr>
                <a:srgbClr val="F6781A"/>
              </a:buClr>
              <a:buFont typeface="Wingdings" panose="05000000000000000000" pitchFamily="2" charset="2"/>
              <a:buChar char="§"/>
            </a:pPr>
            <a:r>
              <a:rPr lang="en-US" b="0" i="0" dirty="0">
                <a:solidFill>
                  <a:srgbClr val="000000"/>
                </a:solidFill>
                <a:effectLst/>
              </a:rPr>
              <a:t>1957 earthquake near the Andreanof Islands (9.1). </a:t>
            </a:r>
          </a:p>
          <a:p>
            <a:pPr lvl="3">
              <a:buClr>
                <a:srgbClr val="F6781A"/>
              </a:buClr>
              <a:buFont typeface="Wingdings" panose="05000000000000000000" pitchFamily="2" charset="2"/>
              <a:buChar char="§"/>
            </a:pPr>
            <a:r>
              <a:rPr lang="en-US" dirty="0">
                <a:solidFill>
                  <a:srgbClr val="000000"/>
                </a:solidFill>
              </a:rPr>
              <a:t>A</a:t>
            </a:r>
            <a:r>
              <a:rPr lang="en-US" b="0" i="0" dirty="0">
                <a:solidFill>
                  <a:srgbClr val="000000"/>
                </a:solidFill>
                <a:effectLst/>
              </a:rPr>
              <a:t>ll these areas were less densely populated than the Asian earthquake area in 2004 and therefore had a much smaller death toll</a:t>
            </a:r>
          </a:p>
          <a:p>
            <a:pPr lvl="2">
              <a:buClr>
                <a:srgbClr val="F6781A"/>
              </a:buClr>
              <a:buFont typeface="Wingdings" panose="05000000000000000000" pitchFamily="2" charset="2"/>
              <a:buChar char="§"/>
            </a:pPr>
            <a:r>
              <a:rPr lang="en-US" b="0" i="0" dirty="0">
                <a:solidFill>
                  <a:srgbClr val="000000"/>
                </a:solidFill>
                <a:effectLst/>
              </a:rPr>
              <a:t>The earthquake centered in the Indian Ocean off the coast of northern Sumatra, Indonesia. It caused the entire planet to vibrate at least a few centimeters. It also triggered earthquakes in entirely different regions, such as Alaska.</a:t>
            </a:r>
            <a:endParaRPr lang="en-US" dirty="0"/>
          </a:p>
        </p:txBody>
      </p:sp>
      <p:pic>
        <p:nvPicPr>
          <p:cNvPr id="12" name="Picture 11">
            <a:extLst>
              <a:ext uri="{FF2B5EF4-FFF2-40B4-BE49-F238E27FC236}">
                <a16:creationId xmlns:a16="http://schemas.microsoft.com/office/drawing/2014/main" id="{A8211BBD-5E4F-7E00-C86A-70D7BA66E2F7}"/>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13" name="Picture 12">
            <a:extLst>
              <a:ext uri="{FF2B5EF4-FFF2-40B4-BE49-F238E27FC236}">
                <a16:creationId xmlns:a16="http://schemas.microsoft.com/office/drawing/2014/main" id="{B6085E91-961C-A744-31FE-925BA8E54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14" name="Straight Connector 13">
            <a:extLst>
              <a:ext uri="{FF2B5EF4-FFF2-40B4-BE49-F238E27FC236}">
                <a16:creationId xmlns:a16="http://schemas.microsoft.com/office/drawing/2014/main" id="{02BDBE82-9FEE-09F6-5C45-1EB286D7503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41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6">
            <a:extLst>
              <a:ext uri="{FF2B5EF4-FFF2-40B4-BE49-F238E27FC236}">
                <a16:creationId xmlns:a16="http://schemas.microsoft.com/office/drawing/2014/main" id="{2C938F39-E3D6-6BDF-BB42-B34FEDE170AF}"/>
              </a:ext>
            </a:extLst>
          </p:cNvPr>
          <p:cNvSpPr>
            <a:spLocks noChangeArrowheads="1"/>
          </p:cNvSpPr>
          <p:nvPr/>
        </p:nvSpPr>
        <p:spPr bwMode="auto">
          <a:xfrm>
            <a:off x="554038" y="228600"/>
            <a:ext cx="7796029"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5:  Environmental Engineering Case Studies</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sp>
        <p:nvSpPr>
          <p:cNvPr id="3" name="Content Placeholder 2"/>
          <p:cNvSpPr>
            <a:spLocks noGrp="1"/>
          </p:cNvSpPr>
          <p:nvPr>
            <p:ph sz="quarter" idx="13"/>
          </p:nvPr>
        </p:nvSpPr>
        <p:spPr>
          <a:xfrm>
            <a:off x="514351" y="1407921"/>
            <a:ext cx="7835715" cy="4231585"/>
          </a:xfrm>
        </p:spPr>
        <p:txBody>
          <a:bodyPr>
            <a:noAutofit/>
          </a:bodyPr>
          <a:lstStyle/>
          <a:p>
            <a:pPr>
              <a:buClr>
                <a:srgbClr val="F6781A"/>
              </a:buClr>
              <a:buFont typeface="Wingdings" panose="05000000000000000000" pitchFamily="2" charset="2"/>
              <a:buChar char="§"/>
            </a:pPr>
            <a:r>
              <a:rPr lang="en-US" sz="2400" dirty="0"/>
              <a:t>2004 Earthquake and Tsunami</a:t>
            </a:r>
          </a:p>
          <a:p>
            <a:pPr lvl="1">
              <a:buClr>
                <a:srgbClr val="F6781A"/>
              </a:buClr>
              <a:buFont typeface="Wingdings" panose="05000000000000000000" pitchFamily="2" charset="2"/>
              <a:buChar char="§"/>
            </a:pPr>
            <a:r>
              <a:rPr lang="en-US" sz="1400" b="0" i="0" dirty="0">
                <a:solidFill>
                  <a:srgbClr val="000000"/>
                </a:solidFill>
                <a:effectLst/>
              </a:rPr>
              <a:t>The earthquake resulted in a tsunami, a series of </a:t>
            </a:r>
            <a:r>
              <a:rPr lang="en-US" sz="1400" b="0" i="0" dirty="0" err="1">
                <a:solidFill>
                  <a:srgbClr val="000000"/>
                </a:solidFill>
                <a:effectLst/>
              </a:rPr>
              <a:t>harbour</a:t>
            </a:r>
            <a:r>
              <a:rPr lang="en-US" sz="1400" b="0" i="0" dirty="0">
                <a:solidFill>
                  <a:srgbClr val="000000"/>
                </a:solidFill>
                <a:effectLst/>
              </a:rPr>
              <a:t> waves of more than 30 meters high. It caused serious damage and killed people in Sri Lanka, South India, Thailand, Indonesia, Somalia, Myanmar, Malaysia, the Maldives and other countries. The death toll, which is now estimated at between 230,000 and 310,000 people. Tens of thousands of people are still missing. The death toll of the Asian earthquake is surpassed only by an earthquake in China in 1557, which killed over 830,000 people.</a:t>
            </a:r>
            <a:br>
              <a:rPr lang="en-US" sz="1400" b="0" i="0" dirty="0">
                <a:solidFill>
                  <a:srgbClr val="000000"/>
                </a:solidFill>
                <a:effectLst/>
              </a:rPr>
            </a:br>
            <a:br>
              <a:rPr lang="en-US" sz="1400" b="0" i="0" dirty="0">
                <a:solidFill>
                  <a:srgbClr val="000000"/>
                </a:solidFill>
                <a:effectLst/>
              </a:rPr>
            </a:br>
            <a:endParaRPr lang="en-US" sz="1400" dirty="0"/>
          </a:p>
        </p:txBody>
      </p:sp>
      <p:pic>
        <p:nvPicPr>
          <p:cNvPr id="12" name="Picture 11">
            <a:extLst>
              <a:ext uri="{FF2B5EF4-FFF2-40B4-BE49-F238E27FC236}">
                <a16:creationId xmlns:a16="http://schemas.microsoft.com/office/drawing/2014/main" id="{A8211BBD-5E4F-7E00-C86A-70D7BA66E2F7}"/>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13" name="Picture 12">
            <a:extLst>
              <a:ext uri="{FF2B5EF4-FFF2-40B4-BE49-F238E27FC236}">
                <a16:creationId xmlns:a16="http://schemas.microsoft.com/office/drawing/2014/main" id="{B6085E91-961C-A744-31FE-925BA8E54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14" name="Straight Connector 13">
            <a:extLst>
              <a:ext uri="{FF2B5EF4-FFF2-40B4-BE49-F238E27FC236}">
                <a16:creationId xmlns:a16="http://schemas.microsoft.com/office/drawing/2014/main" id="{02BDBE82-9FEE-09F6-5C45-1EB286D7503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pic>
        <p:nvPicPr>
          <p:cNvPr id="4098" name="Picture 2" descr="See the source image">
            <a:extLst>
              <a:ext uri="{FF2B5EF4-FFF2-40B4-BE49-F238E27FC236}">
                <a16:creationId xmlns:a16="http://schemas.microsoft.com/office/drawing/2014/main" id="{DD26B9C4-4A7B-06BB-B418-26AA61ED5F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214169"/>
            <a:ext cx="4724400"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41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6">
            <a:extLst>
              <a:ext uri="{FF2B5EF4-FFF2-40B4-BE49-F238E27FC236}">
                <a16:creationId xmlns:a16="http://schemas.microsoft.com/office/drawing/2014/main" id="{2C938F39-E3D6-6BDF-BB42-B34FEDE170AF}"/>
              </a:ext>
            </a:extLst>
          </p:cNvPr>
          <p:cNvSpPr>
            <a:spLocks noChangeArrowheads="1"/>
          </p:cNvSpPr>
          <p:nvPr/>
        </p:nvSpPr>
        <p:spPr bwMode="auto">
          <a:xfrm>
            <a:off x="554038" y="228600"/>
            <a:ext cx="7796029"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5:  Environmental Engineering Case Studies</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A8211BBD-5E4F-7E00-C86A-70D7BA66E2F7}"/>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13" name="Picture 12">
            <a:extLst>
              <a:ext uri="{FF2B5EF4-FFF2-40B4-BE49-F238E27FC236}">
                <a16:creationId xmlns:a16="http://schemas.microsoft.com/office/drawing/2014/main" id="{B6085E91-961C-A744-31FE-925BA8E54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14" name="Straight Connector 13">
            <a:extLst>
              <a:ext uri="{FF2B5EF4-FFF2-40B4-BE49-F238E27FC236}">
                <a16:creationId xmlns:a16="http://schemas.microsoft.com/office/drawing/2014/main" id="{02BDBE82-9FEE-09F6-5C45-1EB286D7503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D331170-78CF-9866-64EA-BE55AF229BEE}"/>
              </a:ext>
            </a:extLst>
          </p:cNvPr>
          <p:cNvPicPr>
            <a:picLocks noChangeAspect="1"/>
          </p:cNvPicPr>
          <p:nvPr/>
        </p:nvPicPr>
        <p:blipFill>
          <a:blip r:embed="rId5"/>
          <a:stretch>
            <a:fillRect/>
          </a:stretch>
        </p:blipFill>
        <p:spPr>
          <a:xfrm>
            <a:off x="295564" y="1752600"/>
            <a:ext cx="8646811" cy="3975671"/>
          </a:xfrm>
          <a:prstGeom prst="rect">
            <a:avLst/>
          </a:prstGeom>
        </p:spPr>
      </p:pic>
    </p:spTree>
    <p:extLst>
      <p:ext uri="{BB962C8B-B14F-4D97-AF65-F5344CB8AC3E}">
        <p14:creationId xmlns:p14="http://schemas.microsoft.com/office/powerpoint/2010/main" val="276859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6">
            <a:extLst>
              <a:ext uri="{FF2B5EF4-FFF2-40B4-BE49-F238E27FC236}">
                <a16:creationId xmlns:a16="http://schemas.microsoft.com/office/drawing/2014/main" id="{2C938F39-E3D6-6BDF-BB42-B34FEDE170AF}"/>
              </a:ext>
            </a:extLst>
          </p:cNvPr>
          <p:cNvSpPr>
            <a:spLocks noChangeArrowheads="1"/>
          </p:cNvSpPr>
          <p:nvPr/>
        </p:nvSpPr>
        <p:spPr bwMode="auto">
          <a:xfrm>
            <a:off x="554038" y="228600"/>
            <a:ext cx="7796029"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5:  Environmental Engineering Case Studies</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sp>
        <p:nvSpPr>
          <p:cNvPr id="3" name="Content Placeholder 2"/>
          <p:cNvSpPr>
            <a:spLocks noGrp="1"/>
          </p:cNvSpPr>
          <p:nvPr>
            <p:ph sz="quarter" idx="13"/>
          </p:nvPr>
        </p:nvSpPr>
        <p:spPr>
          <a:xfrm>
            <a:off x="514351" y="1407921"/>
            <a:ext cx="7835715" cy="4231585"/>
          </a:xfrm>
        </p:spPr>
        <p:txBody>
          <a:bodyPr>
            <a:noAutofit/>
          </a:bodyPr>
          <a:lstStyle/>
          <a:p>
            <a:pPr>
              <a:buClr>
                <a:srgbClr val="F6781A"/>
              </a:buClr>
              <a:buFont typeface="Wingdings" panose="05000000000000000000" pitchFamily="2" charset="2"/>
              <a:buChar char="§"/>
            </a:pPr>
            <a:r>
              <a:rPr lang="en-US" sz="2400" dirty="0"/>
              <a:t>Hurricanes</a:t>
            </a:r>
          </a:p>
          <a:p>
            <a:pPr marL="274320" lvl="1" indent="0">
              <a:buClr>
                <a:srgbClr val="F6781A"/>
              </a:buClr>
              <a:buNone/>
            </a:pPr>
            <a:br>
              <a:rPr lang="en-US" sz="1400" b="0" i="0" dirty="0">
                <a:solidFill>
                  <a:srgbClr val="000000"/>
                </a:solidFill>
                <a:effectLst/>
              </a:rPr>
            </a:br>
            <a:br>
              <a:rPr lang="en-US" sz="1400" b="0" i="0" dirty="0">
                <a:solidFill>
                  <a:srgbClr val="000000"/>
                </a:solidFill>
                <a:effectLst/>
              </a:rPr>
            </a:br>
            <a:endParaRPr lang="en-US" sz="1400" dirty="0"/>
          </a:p>
        </p:txBody>
      </p:sp>
      <p:pic>
        <p:nvPicPr>
          <p:cNvPr id="12" name="Picture 11">
            <a:extLst>
              <a:ext uri="{FF2B5EF4-FFF2-40B4-BE49-F238E27FC236}">
                <a16:creationId xmlns:a16="http://schemas.microsoft.com/office/drawing/2014/main" id="{A8211BBD-5E4F-7E00-C86A-70D7BA66E2F7}"/>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13" name="Picture 12">
            <a:extLst>
              <a:ext uri="{FF2B5EF4-FFF2-40B4-BE49-F238E27FC236}">
                <a16:creationId xmlns:a16="http://schemas.microsoft.com/office/drawing/2014/main" id="{B6085E91-961C-A744-31FE-925BA8E54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14" name="Straight Connector 13">
            <a:extLst>
              <a:ext uri="{FF2B5EF4-FFF2-40B4-BE49-F238E27FC236}">
                <a16:creationId xmlns:a16="http://schemas.microsoft.com/office/drawing/2014/main" id="{02BDBE82-9FEE-09F6-5C45-1EB286D7503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pic>
        <p:nvPicPr>
          <p:cNvPr id="8194" name="Picture 2" descr="Image result for Hurricane Categories Elvis Chart">
            <a:extLst>
              <a:ext uri="{FF2B5EF4-FFF2-40B4-BE49-F238E27FC236}">
                <a16:creationId xmlns:a16="http://schemas.microsoft.com/office/drawing/2014/main" id="{BD175E8A-4B72-B1B6-3378-9FBA9477AB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073565"/>
            <a:ext cx="5514975" cy="3265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94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6">
            <a:extLst>
              <a:ext uri="{FF2B5EF4-FFF2-40B4-BE49-F238E27FC236}">
                <a16:creationId xmlns:a16="http://schemas.microsoft.com/office/drawing/2014/main" id="{2C938F39-E3D6-6BDF-BB42-B34FEDE170AF}"/>
              </a:ext>
            </a:extLst>
          </p:cNvPr>
          <p:cNvSpPr>
            <a:spLocks noChangeArrowheads="1"/>
          </p:cNvSpPr>
          <p:nvPr/>
        </p:nvSpPr>
        <p:spPr bwMode="auto">
          <a:xfrm>
            <a:off x="554038" y="228600"/>
            <a:ext cx="7796029"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5:  Environmental Engineering Case Studies</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sp>
        <p:nvSpPr>
          <p:cNvPr id="3" name="Content Placeholder 2"/>
          <p:cNvSpPr>
            <a:spLocks noGrp="1"/>
          </p:cNvSpPr>
          <p:nvPr>
            <p:ph sz="quarter" idx="13"/>
          </p:nvPr>
        </p:nvSpPr>
        <p:spPr>
          <a:xfrm>
            <a:off x="514351" y="1407921"/>
            <a:ext cx="7835715" cy="4231585"/>
          </a:xfrm>
        </p:spPr>
        <p:txBody>
          <a:bodyPr>
            <a:noAutofit/>
          </a:bodyPr>
          <a:lstStyle/>
          <a:p>
            <a:pPr>
              <a:buClr>
                <a:srgbClr val="F6781A"/>
              </a:buClr>
              <a:buFont typeface="Wingdings" panose="05000000000000000000" pitchFamily="2" charset="2"/>
              <a:buChar char="§"/>
            </a:pPr>
            <a:r>
              <a:rPr lang="en-US" sz="2400" dirty="0"/>
              <a:t>Tornadoes</a:t>
            </a:r>
          </a:p>
          <a:p>
            <a:pPr marL="274320" lvl="1" indent="0">
              <a:buClr>
                <a:srgbClr val="F6781A"/>
              </a:buClr>
              <a:buNone/>
            </a:pPr>
            <a:br>
              <a:rPr lang="en-US" sz="1400" b="0" i="0" dirty="0">
                <a:solidFill>
                  <a:srgbClr val="000000"/>
                </a:solidFill>
                <a:effectLst/>
              </a:rPr>
            </a:br>
            <a:br>
              <a:rPr lang="en-US" sz="1400" b="0" i="0" dirty="0">
                <a:solidFill>
                  <a:srgbClr val="000000"/>
                </a:solidFill>
                <a:effectLst/>
              </a:rPr>
            </a:br>
            <a:endParaRPr lang="en-US" sz="1400" dirty="0"/>
          </a:p>
        </p:txBody>
      </p:sp>
      <p:pic>
        <p:nvPicPr>
          <p:cNvPr id="12" name="Picture 11">
            <a:extLst>
              <a:ext uri="{FF2B5EF4-FFF2-40B4-BE49-F238E27FC236}">
                <a16:creationId xmlns:a16="http://schemas.microsoft.com/office/drawing/2014/main" id="{A8211BBD-5E4F-7E00-C86A-70D7BA66E2F7}"/>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13" name="Picture 12">
            <a:extLst>
              <a:ext uri="{FF2B5EF4-FFF2-40B4-BE49-F238E27FC236}">
                <a16:creationId xmlns:a16="http://schemas.microsoft.com/office/drawing/2014/main" id="{B6085E91-961C-A744-31FE-925BA8E54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14" name="Straight Connector 13">
            <a:extLst>
              <a:ext uri="{FF2B5EF4-FFF2-40B4-BE49-F238E27FC236}">
                <a16:creationId xmlns:a16="http://schemas.microsoft.com/office/drawing/2014/main" id="{02BDBE82-9FEE-09F6-5C45-1EB286D7503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pic>
        <p:nvPicPr>
          <p:cNvPr id="5122" name="Picture 2" descr="Image result for Fujita Scale">
            <a:extLst>
              <a:ext uri="{FF2B5EF4-FFF2-40B4-BE49-F238E27FC236}">
                <a16:creationId xmlns:a16="http://schemas.microsoft.com/office/drawing/2014/main" id="{6DF3B1D8-1C6B-4CA1-CA5E-46EA3A393B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768056"/>
            <a:ext cx="5333997" cy="387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78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14351" y="1407921"/>
            <a:ext cx="7486649" cy="4231585"/>
          </a:xfrm>
        </p:spPr>
        <p:txBody>
          <a:bodyPr>
            <a:noAutofit/>
          </a:bodyPr>
          <a:lstStyle/>
          <a:p>
            <a:pPr>
              <a:buClr>
                <a:srgbClr val="F6781A"/>
              </a:buClr>
              <a:buFont typeface="Wingdings" panose="05000000000000000000" pitchFamily="2" charset="2"/>
              <a:buChar char="§"/>
            </a:pPr>
            <a:r>
              <a:rPr lang="en-US" sz="2600" dirty="0"/>
              <a:t>Dutch Flood Disaster</a:t>
            </a:r>
            <a:endParaRPr lang="en-US" sz="2000" dirty="0"/>
          </a:p>
          <a:p>
            <a:pPr lvl="2">
              <a:buClr>
                <a:srgbClr val="F6781A"/>
              </a:buClr>
              <a:buFont typeface="Wingdings" panose="05000000000000000000" pitchFamily="2" charset="2"/>
              <a:buChar char="§"/>
            </a:pPr>
            <a:r>
              <a:rPr lang="en-US" b="0" i="0" dirty="0">
                <a:solidFill>
                  <a:srgbClr val="000000"/>
                </a:solidFill>
                <a:effectLst/>
              </a:rPr>
              <a:t>January 31 of 1953 the Dutch weather service gave out a warning of an approaching northwester storm on the North Sea. The storm than included heavy winds of 150 km/h.</a:t>
            </a:r>
          </a:p>
          <a:p>
            <a:pPr lvl="3">
              <a:buClr>
                <a:srgbClr val="F6781A"/>
              </a:buClr>
              <a:buFont typeface="Wingdings" panose="05000000000000000000" pitchFamily="2" charset="2"/>
              <a:buChar char="§"/>
            </a:pPr>
            <a:r>
              <a:rPr lang="en-US" b="0" i="0" dirty="0">
                <a:solidFill>
                  <a:srgbClr val="000000"/>
                </a:solidFill>
                <a:effectLst/>
              </a:rPr>
              <a:t>In 1916, strong dikes were built that gave people a false sense of safety.</a:t>
            </a:r>
          </a:p>
          <a:p>
            <a:pPr lvl="3">
              <a:buClr>
                <a:srgbClr val="F6781A"/>
              </a:buClr>
              <a:buFont typeface="Wingdings" panose="05000000000000000000" pitchFamily="2" charset="2"/>
              <a:buChar char="§"/>
            </a:pPr>
            <a:r>
              <a:rPr lang="en-US" dirty="0">
                <a:solidFill>
                  <a:srgbClr val="000000"/>
                </a:solidFill>
              </a:rPr>
              <a:t>C</a:t>
            </a:r>
            <a:r>
              <a:rPr lang="en-US" b="0" i="0" dirty="0">
                <a:solidFill>
                  <a:srgbClr val="000000"/>
                </a:solidFill>
                <a:effectLst/>
              </a:rPr>
              <a:t>ommunication was limited, causing storm warnings to pass over many people. Most people did not have television, there were no nocturnal radio broadcasts and most people did not own telephones, causing many to be unaware of the danger ahead.</a:t>
            </a:r>
            <a:br>
              <a:rPr lang="en-US" dirty="0"/>
            </a:br>
            <a:br>
              <a:rPr lang="en-US" dirty="0"/>
            </a:br>
            <a:r>
              <a:rPr lang="en-US" b="0" i="0" dirty="0">
                <a:solidFill>
                  <a:srgbClr val="000000"/>
                </a:solidFill>
                <a:effectLst/>
              </a:rPr>
              <a:t>The storms caused a change in the water level. The expected ebb tide stayed out and spring tide was reached somewhere in the middle of the night. At 2:00 the Netherlands started flooding, causing dikes to break through at more than 60 locations in three provinces. The southern islands were almost completely flooded, causing thousands of houses and farms to be ruined or dragged into sea. People were fleeing to higher places, such as dikes and attics and were trapped there. On Sunday afternoon the flood increased and water levels were even higher than the previous night.</a:t>
            </a:r>
            <a:br>
              <a:rPr lang="en-US" dirty="0"/>
            </a:br>
            <a:br>
              <a:rPr lang="en-US" dirty="0"/>
            </a:br>
            <a:r>
              <a:rPr lang="en-US" b="0" i="0" dirty="0">
                <a:solidFill>
                  <a:srgbClr val="000000"/>
                </a:solidFill>
                <a:effectLst/>
              </a:rPr>
              <a:t>The floods caused a total of 1835 deaths. In some villages up to 10% of the population was killed. More than 47.000 cows and pigs and more than 140.000 pieces of poultry drowned during the flood. A total of more than 200.000 hectares was flooded and 72.000 people were evacuated from their homes. The 1953 flood became the largest natural disaster since the 1570 flood.</a:t>
            </a:r>
            <a:endParaRPr lang="en-US" dirty="0"/>
          </a:p>
        </p:txBody>
      </p:sp>
      <p:sp>
        <p:nvSpPr>
          <p:cNvPr id="11" name="Rectangle 46">
            <a:extLst>
              <a:ext uri="{FF2B5EF4-FFF2-40B4-BE49-F238E27FC236}">
                <a16:creationId xmlns:a16="http://schemas.microsoft.com/office/drawing/2014/main" id="{2C938F39-E3D6-6BDF-BB42-B34FEDE170AF}"/>
              </a:ext>
            </a:extLst>
          </p:cNvPr>
          <p:cNvSpPr>
            <a:spLocks noChangeArrowheads="1"/>
          </p:cNvSpPr>
          <p:nvPr/>
        </p:nvSpPr>
        <p:spPr bwMode="auto">
          <a:xfrm>
            <a:off x="554038" y="228600"/>
            <a:ext cx="779602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5:  Environmental Engineering Case Studies</a:t>
            </a:r>
          </a:p>
        </p:txBody>
      </p:sp>
      <p:pic>
        <p:nvPicPr>
          <p:cNvPr id="12" name="Picture 11">
            <a:extLst>
              <a:ext uri="{FF2B5EF4-FFF2-40B4-BE49-F238E27FC236}">
                <a16:creationId xmlns:a16="http://schemas.microsoft.com/office/drawing/2014/main" id="{A8211BBD-5E4F-7E00-C86A-70D7BA66E2F7}"/>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13" name="Picture 12">
            <a:extLst>
              <a:ext uri="{FF2B5EF4-FFF2-40B4-BE49-F238E27FC236}">
                <a16:creationId xmlns:a16="http://schemas.microsoft.com/office/drawing/2014/main" id="{B6085E91-961C-A744-31FE-925BA8E54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14" name="Straight Connector 13">
            <a:extLst>
              <a:ext uri="{FF2B5EF4-FFF2-40B4-BE49-F238E27FC236}">
                <a16:creationId xmlns:a16="http://schemas.microsoft.com/office/drawing/2014/main" id="{02BDBE82-9FEE-09F6-5C45-1EB286D7503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03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946404" y="758951"/>
            <a:ext cx="7063740" cy="4588071"/>
          </a:xfrm>
        </p:spPr>
        <p:txBody>
          <a:bodyPr anchor="t">
            <a:normAutofit fontScale="90000"/>
          </a:bodyPr>
          <a:lstStyle/>
          <a:p>
            <a:r>
              <a:rPr lang="en-US" altLang="en-US" sz="7300" dirty="0"/>
              <a:t>ENGR 1111</a:t>
            </a:r>
            <a:br>
              <a:rPr lang="en-US" altLang="en-US" dirty="0"/>
            </a:br>
            <a:r>
              <a:rPr lang="en-US" altLang="en-US" sz="4000" dirty="0"/>
              <a:t>Intro to Engineering: </a:t>
            </a:r>
            <a:br>
              <a:rPr lang="en-US" altLang="en-US" sz="4000" dirty="0"/>
            </a:br>
            <a:r>
              <a:rPr lang="en-US" altLang="en-US" sz="4000" dirty="0"/>
              <a:t>Civil Engineering</a:t>
            </a:r>
            <a:br>
              <a:rPr lang="en-US" altLang="en-US" sz="4000" dirty="0"/>
            </a:br>
            <a:r>
              <a:rPr lang="en-US" altLang="en-US" sz="3100" dirty="0"/>
              <a:t>Fall 2022</a:t>
            </a:r>
            <a:br>
              <a:rPr lang="en-US" altLang="en-US" sz="4000" dirty="0"/>
            </a:br>
            <a:br>
              <a:rPr lang="en-US" altLang="en-US" sz="4000" dirty="0"/>
            </a:br>
            <a:br>
              <a:rPr lang="en-US" altLang="en-US" sz="4000" dirty="0"/>
            </a:br>
            <a:br>
              <a:rPr lang="en-US" altLang="en-US" sz="4000" dirty="0"/>
            </a:br>
            <a:r>
              <a:rPr lang="en-US" altLang="en-US" sz="4000" dirty="0"/>
              <a:t>Part 6:  Environmental Engineering Case Studies</a:t>
            </a:r>
            <a:endParaRPr lang="en-US" altLang="en-US" dirty="0"/>
          </a:p>
        </p:txBody>
      </p:sp>
      <p:cxnSp>
        <p:nvCxnSpPr>
          <p:cNvPr id="13" name="Straight Connector 12">
            <a:extLst>
              <a:ext uri="{FF2B5EF4-FFF2-40B4-BE49-F238E27FC236}">
                <a16:creationId xmlns:a16="http://schemas.microsoft.com/office/drawing/2014/main" id="{E8A6A7F8-A1C5-560A-C68A-7825B6907582}"/>
              </a:ext>
            </a:extLst>
          </p:cNvPr>
          <p:cNvCxnSpPr/>
          <p:nvPr/>
        </p:nvCxnSpPr>
        <p:spPr>
          <a:xfrm>
            <a:off x="228600" y="190500"/>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DBA92B2-152C-8FAD-6217-A7A07FBA9BA4}"/>
              </a:ext>
            </a:extLst>
          </p:cNvPr>
          <p:cNvSpPr/>
          <p:nvPr/>
        </p:nvSpPr>
        <p:spPr>
          <a:xfrm>
            <a:off x="152400" y="5410200"/>
            <a:ext cx="8839200" cy="1066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654651EE-A445-BB6A-2338-10F617EFDB4B}"/>
              </a:ext>
            </a:extLst>
          </p:cNvPr>
          <p:cNvPicPr>
            <a:picLocks noChangeAspect="1"/>
          </p:cNvPicPr>
          <p:nvPr/>
        </p:nvPicPr>
        <p:blipFill>
          <a:blip r:embed="rId2"/>
          <a:stretch>
            <a:fillRect/>
          </a:stretch>
        </p:blipFill>
        <p:spPr>
          <a:xfrm>
            <a:off x="428364" y="5544819"/>
            <a:ext cx="5105400" cy="869004"/>
          </a:xfrm>
          <a:prstGeom prst="rect">
            <a:avLst/>
          </a:prstGeom>
        </p:spPr>
      </p:pic>
      <p:pic>
        <p:nvPicPr>
          <p:cNvPr id="11" name="Picture 10">
            <a:extLst>
              <a:ext uri="{FF2B5EF4-FFF2-40B4-BE49-F238E27FC236}">
                <a16:creationId xmlns:a16="http://schemas.microsoft.com/office/drawing/2014/main" id="{7FEF0B00-3DAD-B950-0CB5-EC54878B2D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764" y="5457442"/>
            <a:ext cx="3036452" cy="978412"/>
          </a:xfrm>
          <a:prstGeom prst="rect">
            <a:avLst/>
          </a:prstGeom>
        </p:spPr>
      </p:pic>
    </p:spTree>
    <p:extLst>
      <p:ext uri="{BB962C8B-B14F-4D97-AF65-F5344CB8AC3E}">
        <p14:creationId xmlns:p14="http://schemas.microsoft.com/office/powerpoint/2010/main" val="1292548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14351" y="1407921"/>
            <a:ext cx="4591047" cy="4231585"/>
          </a:xfrm>
        </p:spPr>
        <p:txBody>
          <a:bodyPr>
            <a:noAutofit/>
          </a:bodyPr>
          <a:lstStyle/>
          <a:p>
            <a:pPr>
              <a:buClr>
                <a:srgbClr val="F6781A"/>
              </a:buClr>
              <a:buFont typeface="Wingdings" panose="05000000000000000000" pitchFamily="2" charset="2"/>
              <a:buChar char="§"/>
            </a:pPr>
            <a:r>
              <a:rPr lang="en-US" sz="2600" dirty="0"/>
              <a:t>Environmental Disasters</a:t>
            </a:r>
          </a:p>
          <a:p>
            <a:pPr lvl="1">
              <a:buClr>
                <a:srgbClr val="F6781A"/>
              </a:buClr>
              <a:buFont typeface="Wingdings" panose="05000000000000000000" pitchFamily="2" charset="2"/>
              <a:buChar char="§"/>
            </a:pPr>
            <a:r>
              <a:rPr lang="en-US" sz="2400" dirty="0"/>
              <a:t>Anthropogenic </a:t>
            </a:r>
          </a:p>
          <a:p>
            <a:pPr lvl="2">
              <a:buClr>
                <a:srgbClr val="F6781A"/>
              </a:buClr>
              <a:buFont typeface="Wingdings" panose="05000000000000000000" pitchFamily="2" charset="2"/>
              <a:buChar char="§"/>
            </a:pPr>
            <a:r>
              <a:rPr lang="en-US" sz="2200" dirty="0"/>
              <a:t>Environmental pollution and pollutants originating in human activity</a:t>
            </a:r>
          </a:p>
          <a:p>
            <a:pPr lvl="1">
              <a:buClr>
                <a:srgbClr val="F6781A"/>
              </a:buClr>
              <a:buFont typeface="Wingdings" panose="05000000000000000000" pitchFamily="2" charset="2"/>
              <a:buChar char="§"/>
            </a:pPr>
            <a:r>
              <a:rPr lang="en-US" sz="2400" dirty="0"/>
              <a:t>Naturally Occurring Disasters</a:t>
            </a:r>
          </a:p>
        </p:txBody>
      </p:sp>
      <p:sp>
        <p:nvSpPr>
          <p:cNvPr id="11" name="Rectangle 46">
            <a:extLst>
              <a:ext uri="{FF2B5EF4-FFF2-40B4-BE49-F238E27FC236}">
                <a16:creationId xmlns:a16="http://schemas.microsoft.com/office/drawing/2014/main" id="{2C938F39-E3D6-6BDF-BB42-B34FEDE170AF}"/>
              </a:ext>
            </a:extLst>
          </p:cNvPr>
          <p:cNvSpPr>
            <a:spLocks noChangeArrowheads="1"/>
          </p:cNvSpPr>
          <p:nvPr/>
        </p:nvSpPr>
        <p:spPr bwMode="auto">
          <a:xfrm>
            <a:off x="554038" y="228600"/>
            <a:ext cx="7796029"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5:  Environmental Engineering Case Studies</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A8211BBD-5E4F-7E00-C86A-70D7BA66E2F7}"/>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13" name="Picture 12">
            <a:extLst>
              <a:ext uri="{FF2B5EF4-FFF2-40B4-BE49-F238E27FC236}">
                <a16:creationId xmlns:a16="http://schemas.microsoft.com/office/drawing/2014/main" id="{B6085E91-961C-A744-31FE-925BA8E54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14" name="Straight Connector 13">
            <a:extLst>
              <a:ext uri="{FF2B5EF4-FFF2-40B4-BE49-F238E27FC236}">
                <a16:creationId xmlns:a16="http://schemas.microsoft.com/office/drawing/2014/main" id="{02BDBE82-9FEE-09F6-5C45-1EB286D7503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pic>
        <p:nvPicPr>
          <p:cNvPr id="1026" name="Picture 2" descr="Natural Disasters Tied to Unnatural Causes | Live Science">
            <a:extLst>
              <a:ext uri="{FF2B5EF4-FFF2-40B4-BE49-F238E27FC236}">
                <a16:creationId xmlns:a16="http://schemas.microsoft.com/office/drawing/2014/main" id="{A5056A2A-7EF7-DE1C-6935-D116E1BE98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70549" y="1426134"/>
            <a:ext cx="2628900"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54,154 Environmental Disaster Photos - Free &amp; Royalty-Free Stock Photos  from Dreamstime">
            <a:extLst>
              <a:ext uri="{FF2B5EF4-FFF2-40B4-BE49-F238E27FC236}">
                <a16:creationId xmlns:a16="http://schemas.microsoft.com/office/drawing/2014/main" id="{26614344-5BED-48AC-9207-453D127392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0336" y="3523713"/>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174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14351" y="1407921"/>
            <a:ext cx="7486649" cy="4231585"/>
          </a:xfrm>
        </p:spPr>
        <p:txBody>
          <a:bodyPr>
            <a:noAutofit/>
          </a:bodyPr>
          <a:lstStyle/>
          <a:p>
            <a:pPr>
              <a:buClr>
                <a:srgbClr val="F6781A"/>
              </a:buClr>
              <a:buFont typeface="Wingdings" panose="05000000000000000000" pitchFamily="2" charset="2"/>
              <a:buChar char="§"/>
            </a:pPr>
            <a:r>
              <a:rPr lang="en-US" sz="2600" dirty="0"/>
              <a:t>Environmental Disasters</a:t>
            </a:r>
          </a:p>
          <a:p>
            <a:pPr lvl="1">
              <a:buClr>
                <a:srgbClr val="F6781A"/>
              </a:buClr>
              <a:buFont typeface="Wingdings" panose="05000000000000000000" pitchFamily="2" charset="2"/>
              <a:buChar char="§"/>
            </a:pPr>
            <a:r>
              <a:rPr lang="en-US" sz="2400" dirty="0"/>
              <a:t>Naturally Occurring </a:t>
            </a:r>
          </a:p>
          <a:p>
            <a:pPr lvl="2">
              <a:buClr>
                <a:srgbClr val="F6781A"/>
              </a:buClr>
              <a:buFont typeface="Wingdings" panose="05000000000000000000" pitchFamily="2" charset="2"/>
              <a:buChar char="§"/>
            </a:pPr>
            <a:r>
              <a:rPr lang="en-US" sz="1800" dirty="0"/>
              <a:t>Global Epidemics</a:t>
            </a:r>
          </a:p>
          <a:p>
            <a:pPr lvl="2">
              <a:buClr>
                <a:srgbClr val="F6781A"/>
              </a:buClr>
              <a:buFont typeface="Wingdings" panose="05000000000000000000" pitchFamily="2" charset="2"/>
              <a:buChar char="§"/>
            </a:pPr>
            <a:r>
              <a:rPr lang="en-US" sz="1800" dirty="0"/>
              <a:t>2004 Earthquake and Tsunami</a:t>
            </a:r>
          </a:p>
          <a:p>
            <a:pPr lvl="2">
              <a:buClr>
                <a:srgbClr val="F6781A"/>
              </a:buClr>
              <a:buFont typeface="Wingdings" panose="05000000000000000000" pitchFamily="2" charset="2"/>
              <a:buChar char="§"/>
            </a:pPr>
            <a:r>
              <a:rPr lang="en-US" sz="1800" dirty="0"/>
              <a:t>Hurricanes Katrina, Sandy, Harvey, Irma and Maria</a:t>
            </a:r>
          </a:p>
          <a:p>
            <a:pPr lvl="2">
              <a:buClr>
                <a:srgbClr val="F6781A"/>
              </a:buClr>
              <a:buFont typeface="Wingdings" panose="05000000000000000000" pitchFamily="2" charset="2"/>
              <a:buChar char="§"/>
            </a:pPr>
            <a:r>
              <a:rPr lang="en-US" sz="1800" dirty="0"/>
              <a:t>1999 Turkish Earthquakes</a:t>
            </a:r>
          </a:p>
          <a:p>
            <a:pPr lvl="2">
              <a:buClr>
                <a:srgbClr val="F6781A"/>
              </a:buClr>
              <a:buFont typeface="Wingdings" panose="05000000000000000000" pitchFamily="2" charset="2"/>
              <a:buChar char="§"/>
            </a:pPr>
            <a:r>
              <a:rPr lang="en-US" sz="1800" dirty="0"/>
              <a:t>1953 Dutch Flood Disaster</a:t>
            </a:r>
          </a:p>
          <a:p>
            <a:pPr lvl="2">
              <a:buClr>
                <a:srgbClr val="F6781A"/>
              </a:buClr>
              <a:buFont typeface="Wingdings" panose="05000000000000000000" pitchFamily="2" charset="2"/>
              <a:buChar char="§"/>
            </a:pPr>
            <a:r>
              <a:rPr lang="en-US" sz="1800" dirty="0"/>
              <a:t>Wildfires</a:t>
            </a:r>
          </a:p>
          <a:p>
            <a:pPr lvl="2">
              <a:buClr>
                <a:srgbClr val="F6781A"/>
              </a:buClr>
              <a:buFont typeface="Wingdings" panose="05000000000000000000" pitchFamily="2" charset="2"/>
              <a:buChar char="§"/>
            </a:pPr>
            <a:r>
              <a:rPr lang="en-US" sz="1800" dirty="0"/>
              <a:t>Mount Pinatubo Volcanic Eruption</a:t>
            </a:r>
          </a:p>
          <a:p>
            <a:pPr lvl="2">
              <a:buClr>
                <a:srgbClr val="F6781A"/>
              </a:buClr>
              <a:buFont typeface="Wingdings" panose="05000000000000000000" pitchFamily="2" charset="2"/>
              <a:buChar char="§"/>
            </a:pPr>
            <a:r>
              <a:rPr lang="en-US" sz="1800" dirty="0"/>
              <a:t>Ellington, Missouri Tornado</a:t>
            </a:r>
          </a:p>
          <a:p>
            <a:pPr lvl="2">
              <a:buClr>
                <a:srgbClr val="F6781A"/>
              </a:buClr>
              <a:buFont typeface="Wingdings" panose="05000000000000000000" pitchFamily="2" charset="2"/>
              <a:buChar char="§"/>
            </a:pPr>
            <a:endParaRPr lang="en-US" sz="2000" dirty="0"/>
          </a:p>
        </p:txBody>
      </p:sp>
      <p:sp>
        <p:nvSpPr>
          <p:cNvPr id="11" name="Rectangle 46">
            <a:extLst>
              <a:ext uri="{FF2B5EF4-FFF2-40B4-BE49-F238E27FC236}">
                <a16:creationId xmlns:a16="http://schemas.microsoft.com/office/drawing/2014/main" id="{2C938F39-E3D6-6BDF-BB42-B34FEDE170AF}"/>
              </a:ext>
            </a:extLst>
          </p:cNvPr>
          <p:cNvSpPr>
            <a:spLocks noChangeArrowheads="1"/>
          </p:cNvSpPr>
          <p:nvPr/>
        </p:nvSpPr>
        <p:spPr bwMode="auto">
          <a:xfrm>
            <a:off x="554038" y="228600"/>
            <a:ext cx="7796029"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5:  Environmental Engineering Case Studies</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A8211BBD-5E4F-7E00-C86A-70D7BA66E2F7}"/>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13" name="Picture 12">
            <a:extLst>
              <a:ext uri="{FF2B5EF4-FFF2-40B4-BE49-F238E27FC236}">
                <a16:creationId xmlns:a16="http://schemas.microsoft.com/office/drawing/2014/main" id="{B6085E91-961C-A744-31FE-925BA8E54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14" name="Straight Connector 13">
            <a:extLst>
              <a:ext uri="{FF2B5EF4-FFF2-40B4-BE49-F238E27FC236}">
                <a16:creationId xmlns:a16="http://schemas.microsoft.com/office/drawing/2014/main" id="{02BDBE82-9FEE-09F6-5C45-1EB286D7503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63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6">
            <a:extLst>
              <a:ext uri="{FF2B5EF4-FFF2-40B4-BE49-F238E27FC236}">
                <a16:creationId xmlns:a16="http://schemas.microsoft.com/office/drawing/2014/main" id="{2C938F39-E3D6-6BDF-BB42-B34FEDE170AF}"/>
              </a:ext>
            </a:extLst>
          </p:cNvPr>
          <p:cNvSpPr>
            <a:spLocks noChangeArrowheads="1"/>
          </p:cNvSpPr>
          <p:nvPr/>
        </p:nvSpPr>
        <p:spPr bwMode="auto">
          <a:xfrm>
            <a:off x="554038" y="228600"/>
            <a:ext cx="7796029"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5:  Environmental Engineering Case Studies</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sp>
        <p:nvSpPr>
          <p:cNvPr id="3" name="Content Placeholder 2"/>
          <p:cNvSpPr>
            <a:spLocks noGrp="1"/>
          </p:cNvSpPr>
          <p:nvPr>
            <p:ph sz="quarter" idx="13"/>
          </p:nvPr>
        </p:nvSpPr>
        <p:spPr>
          <a:xfrm>
            <a:off x="514351" y="1407921"/>
            <a:ext cx="7486649" cy="4231585"/>
          </a:xfrm>
        </p:spPr>
        <p:txBody>
          <a:bodyPr>
            <a:noAutofit/>
          </a:bodyPr>
          <a:lstStyle/>
          <a:p>
            <a:pPr>
              <a:buClr>
                <a:srgbClr val="F6781A"/>
              </a:buClr>
              <a:buFont typeface="Wingdings" panose="05000000000000000000" pitchFamily="2" charset="2"/>
              <a:buChar char="§"/>
            </a:pPr>
            <a:r>
              <a:rPr lang="en-US" sz="2400" dirty="0"/>
              <a:t>Global Epidemics</a:t>
            </a:r>
            <a:endParaRPr lang="en-US" sz="2200" dirty="0"/>
          </a:p>
          <a:p>
            <a:pPr lvl="2">
              <a:buClr>
                <a:srgbClr val="F6781A"/>
              </a:buClr>
              <a:buFont typeface="Wingdings" panose="05000000000000000000" pitchFamily="2" charset="2"/>
              <a:buChar char="§"/>
            </a:pPr>
            <a:r>
              <a:rPr lang="en-US" sz="2200" dirty="0"/>
              <a:t>Plague</a:t>
            </a:r>
          </a:p>
          <a:p>
            <a:pPr lvl="3">
              <a:buClr>
                <a:srgbClr val="F6781A"/>
              </a:buClr>
              <a:buFont typeface="Wingdings" panose="05000000000000000000" pitchFamily="2" charset="2"/>
              <a:buChar char="§"/>
            </a:pPr>
            <a:r>
              <a:rPr lang="en-US" b="0" i="0" dirty="0">
                <a:solidFill>
                  <a:srgbClr val="000000"/>
                </a:solidFill>
                <a:effectLst/>
              </a:rPr>
              <a:t>In the fourteenth century Europe, Asia and Africa were hit with a serious outbreak of the plague, now commonly known as The Black Death. The disease is caused by the bacterium Pasteurella pestis or Yersinia pestis, which is transmitted from rodents to humans by a flea. </a:t>
            </a:r>
          </a:p>
          <a:p>
            <a:pPr lvl="3">
              <a:buClr>
                <a:srgbClr val="F6781A"/>
              </a:buClr>
              <a:buFont typeface="Wingdings" panose="05000000000000000000" pitchFamily="2" charset="2"/>
              <a:buChar char="§"/>
            </a:pPr>
            <a:r>
              <a:rPr lang="en-US" b="0" i="0" dirty="0">
                <a:solidFill>
                  <a:srgbClr val="000000"/>
                </a:solidFill>
                <a:effectLst/>
              </a:rPr>
              <a:t>Symptoms include fever, delirium, pneumonia and enlarged, pus-filled lymph nodes. These nodes would open to the skin and drain spontaneously.</a:t>
            </a:r>
          </a:p>
          <a:p>
            <a:pPr lvl="3">
              <a:buClr>
                <a:srgbClr val="F6781A"/>
              </a:buClr>
              <a:buFont typeface="Wingdings" panose="05000000000000000000" pitchFamily="2" charset="2"/>
              <a:buChar char="§"/>
            </a:pPr>
            <a:r>
              <a:rPr lang="en-US" b="0" i="0" dirty="0">
                <a:solidFill>
                  <a:srgbClr val="000000"/>
                </a:solidFill>
                <a:effectLst/>
              </a:rPr>
              <a:t>Between 1347 and 1351, 25 and possibly 75 million people died of the plague, destroying the European social structure. </a:t>
            </a:r>
          </a:p>
          <a:p>
            <a:pPr lvl="3">
              <a:buClr>
                <a:srgbClr val="F6781A"/>
              </a:buClr>
              <a:buFont typeface="Wingdings" panose="05000000000000000000" pitchFamily="2" charset="2"/>
              <a:buChar char="§"/>
            </a:pPr>
            <a:r>
              <a:rPr lang="en-US" b="0" i="0" dirty="0">
                <a:solidFill>
                  <a:srgbClr val="000000"/>
                </a:solidFill>
                <a:effectLst/>
              </a:rPr>
              <a:t>Death tolls caused the disappearance of law enforcement, religious ceremonies and medical practice in the areas where the plague was worst.</a:t>
            </a:r>
          </a:p>
          <a:p>
            <a:pPr lvl="3">
              <a:buClr>
                <a:srgbClr val="F6781A"/>
              </a:buClr>
              <a:buFont typeface="Wingdings" panose="05000000000000000000" pitchFamily="2" charset="2"/>
              <a:buChar char="§"/>
            </a:pPr>
            <a:r>
              <a:rPr lang="en-US" dirty="0">
                <a:solidFill>
                  <a:srgbClr val="000000"/>
                </a:solidFill>
              </a:rPr>
              <a:t>Plague epidemics ceased and are controlled by better hygiene and medication</a:t>
            </a:r>
          </a:p>
        </p:txBody>
      </p:sp>
      <p:pic>
        <p:nvPicPr>
          <p:cNvPr id="12" name="Picture 11">
            <a:extLst>
              <a:ext uri="{FF2B5EF4-FFF2-40B4-BE49-F238E27FC236}">
                <a16:creationId xmlns:a16="http://schemas.microsoft.com/office/drawing/2014/main" id="{A8211BBD-5E4F-7E00-C86A-70D7BA66E2F7}"/>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13" name="Picture 12">
            <a:extLst>
              <a:ext uri="{FF2B5EF4-FFF2-40B4-BE49-F238E27FC236}">
                <a16:creationId xmlns:a16="http://schemas.microsoft.com/office/drawing/2014/main" id="{B6085E91-961C-A744-31FE-925BA8E54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14" name="Straight Connector 13">
            <a:extLst>
              <a:ext uri="{FF2B5EF4-FFF2-40B4-BE49-F238E27FC236}">
                <a16:creationId xmlns:a16="http://schemas.microsoft.com/office/drawing/2014/main" id="{02BDBE82-9FEE-09F6-5C45-1EB286D7503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664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6">
            <a:extLst>
              <a:ext uri="{FF2B5EF4-FFF2-40B4-BE49-F238E27FC236}">
                <a16:creationId xmlns:a16="http://schemas.microsoft.com/office/drawing/2014/main" id="{2C938F39-E3D6-6BDF-BB42-B34FEDE170AF}"/>
              </a:ext>
            </a:extLst>
          </p:cNvPr>
          <p:cNvSpPr>
            <a:spLocks noChangeArrowheads="1"/>
          </p:cNvSpPr>
          <p:nvPr/>
        </p:nvSpPr>
        <p:spPr bwMode="auto">
          <a:xfrm>
            <a:off x="554038" y="228600"/>
            <a:ext cx="7796029"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5:  Environmental Engineering Case Studies</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sp>
        <p:nvSpPr>
          <p:cNvPr id="3" name="Content Placeholder 2"/>
          <p:cNvSpPr>
            <a:spLocks noGrp="1"/>
          </p:cNvSpPr>
          <p:nvPr>
            <p:ph sz="quarter" idx="13"/>
          </p:nvPr>
        </p:nvSpPr>
        <p:spPr>
          <a:xfrm>
            <a:off x="514351" y="1407921"/>
            <a:ext cx="7486649" cy="4231585"/>
          </a:xfrm>
        </p:spPr>
        <p:txBody>
          <a:bodyPr>
            <a:noAutofit/>
          </a:bodyPr>
          <a:lstStyle/>
          <a:p>
            <a:pPr>
              <a:buClr>
                <a:srgbClr val="F6781A"/>
              </a:buClr>
              <a:buFont typeface="Wingdings" panose="05000000000000000000" pitchFamily="2" charset="2"/>
              <a:buChar char="§"/>
            </a:pPr>
            <a:r>
              <a:rPr lang="en-US" sz="2400" dirty="0"/>
              <a:t>Global Epidemics</a:t>
            </a:r>
            <a:endParaRPr lang="en-US" sz="2200" dirty="0"/>
          </a:p>
          <a:p>
            <a:pPr lvl="2">
              <a:buClr>
                <a:srgbClr val="F6781A"/>
              </a:buClr>
              <a:buFont typeface="Wingdings" panose="05000000000000000000" pitchFamily="2" charset="2"/>
              <a:buChar char="§"/>
            </a:pPr>
            <a:r>
              <a:rPr lang="en-US" sz="2200" dirty="0"/>
              <a:t>Spanish Flu</a:t>
            </a:r>
          </a:p>
          <a:p>
            <a:pPr lvl="3">
              <a:buClr>
                <a:srgbClr val="F6781A"/>
              </a:buClr>
              <a:buFont typeface="Wingdings" panose="05000000000000000000" pitchFamily="2" charset="2"/>
              <a:buChar char="§"/>
            </a:pPr>
            <a:r>
              <a:rPr lang="en-US" b="0" i="0" dirty="0">
                <a:solidFill>
                  <a:srgbClr val="000000"/>
                </a:solidFill>
                <a:effectLst/>
              </a:rPr>
              <a:t>The Spanish Flu, also known as the Great Influenza Epidemic, was an epidemic that killed some 50 to 100 million people worldwide in 1918 and 1919 WWI. It was one of the deadliest global epidemics in human history.</a:t>
            </a:r>
          </a:p>
          <a:p>
            <a:pPr lvl="3">
              <a:buClr>
                <a:srgbClr val="F6781A"/>
              </a:buClr>
              <a:buFont typeface="Wingdings" panose="05000000000000000000" pitchFamily="2" charset="2"/>
              <a:buChar char="§"/>
            </a:pPr>
            <a:r>
              <a:rPr lang="en-US" b="0" i="0" dirty="0">
                <a:solidFill>
                  <a:srgbClr val="000000"/>
                </a:solidFill>
                <a:effectLst/>
              </a:rPr>
              <a:t>The disease was called ‘Spanish Flu’ because it received the greatest media attention in Spain. Spain suffered one of the worst early outbreaks of the disease, with some 8 million people infected in May of 1918.</a:t>
            </a:r>
          </a:p>
          <a:p>
            <a:pPr lvl="3">
              <a:buClr>
                <a:srgbClr val="F6781A"/>
              </a:buClr>
              <a:buFont typeface="Wingdings" panose="05000000000000000000" pitchFamily="2" charset="2"/>
              <a:buChar char="§"/>
            </a:pPr>
            <a:r>
              <a:rPr lang="en-US" b="0" i="0" dirty="0">
                <a:solidFill>
                  <a:srgbClr val="000000"/>
                </a:solidFill>
                <a:effectLst/>
              </a:rPr>
              <a:t>Symptoms of the Spanish Flu included a blue tint to the face and coughing up blood caused by severe obstruction of the lungs. </a:t>
            </a:r>
          </a:p>
          <a:p>
            <a:pPr lvl="3">
              <a:buClr>
                <a:srgbClr val="F6781A"/>
              </a:buClr>
              <a:buFont typeface="Wingdings" panose="05000000000000000000" pitchFamily="2" charset="2"/>
              <a:buChar char="§"/>
            </a:pPr>
            <a:r>
              <a:rPr lang="en-US" dirty="0">
                <a:solidFill>
                  <a:srgbClr val="000000"/>
                </a:solidFill>
              </a:rPr>
              <a:t>R</a:t>
            </a:r>
            <a:r>
              <a:rPr lang="en-US" b="0" i="0" dirty="0">
                <a:solidFill>
                  <a:srgbClr val="000000"/>
                </a:solidFill>
                <a:effectLst/>
              </a:rPr>
              <a:t>apid movement of soldiers and weakened immune systems because of chemical warfare contributed to the spread of the Spanish Flu during World War I. The epidemic eventually killed at least as many people as the war itself.</a:t>
            </a:r>
            <a:endParaRPr lang="en-US" sz="2000" dirty="0"/>
          </a:p>
        </p:txBody>
      </p:sp>
      <p:pic>
        <p:nvPicPr>
          <p:cNvPr id="12" name="Picture 11">
            <a:extLst>
              <a:ext uri="{FF2B5EF4-FFF2-40B4-BE49-F238E27FC236}">
                <a16:creationId xmlns:a16="http://schemas.microsoft.com/office/drawing/2014/main" id="{A8211BBD-5E4F-7E00-C86A-70D7BA66E2F7}"/>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13" name="Picture 12">
            <a:extLst>
              <a:ext uri="{FF2B5EF4-FFF2-40B4-BE49-F238E27FC236}">
                <a16:creationId xmlns:a16="http://schemas.microsoft.com/office/drawing/2014/main" id="{B6085E91-961C-A744-31FE-925BA8E54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14" name="Straight Connector 13">
            <a:extLst>
              <a:ext uri="{FF2B5EF4-FFF2-40B4-BE49-F238E27FC236}">
                <a16:creationId xmlns:a16="http://schemas.microsoft.com/office/drawing/2014/main" id="{02BDBE82-9FEE-09F6-5C45-1EB286D7503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12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6">
            <a:extLst>
              <a:ext uri="{FF2B5EF4-FFF2-40B4-BE49-F238E27FC236}">
                <a16:creationId xmlns:a16="http://schemas.microsoft.com/office/drawing/2014/main" id="{2C938F39-E3D6-6BDF-BB42-B34FEDE170AF}"/>
              </a:ext>
            </a:extLst>
          </p:cNvPr>
          <p:cNvSpPr>
            <a:spLocks noChangeArrowheads="1"/>
          </p:cNvSpPr>
          <p:nvPr/>
        </p:nvSpPr>
        <p:spPr bwMode="auto">
          <a:xfrm>
            <a:off x="554038" y="228600"/>
            <a:ext cx="7796029"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5:  Environmental Engineering Case Studies</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sp>
        <p:nvSpPr>
          <p:cNvPr id="3" name="Content Placeholder 2"/>
          <p:cNvSpPr>
            <a:spLocks noGrp="1"/>
          </p:cNvSpPr>
          <p:nvPr>
            <p:ph sz="quarter" idx="13"/>
          </p:nvPr>
        </p:nvSpPr>
        <p:spPr>
          <a:xfrm>
            <a:off x="514351" y="1407921"/>
            <a:ext cx="6672833" cy="4231585"/>
          </a:xfrm>
        </p:spPr>
        <p:txBody>
          <a:bodyPr>
            <a:noAutofit/>
          </a:bodyPr>
          <a:lstStyle/>
          <a:p>
            <a:pPr>
              <a:buClr>
                <a:srgbClr val="F6781A"/>
              </a:buClr>
              <a:buFont typeface="Wingdings" panose="05000000000000000000" pitchFamily="2" charset="2"/>
              <a:buChar char="§"/>
            </a:pPr>
            <a:r>
              <a:rPr lang="en-US" sz="2400" dirty="0"/>
              <a:t>Global Epidemics</a:t>
            </a:r>
            <a:endParaRPr lang="en-US" sz="2200" dirty="0"/>
          </a:p>
          <a:p>
            <a:pPr lvl="2">
              <a:buClr>
                <a:srgbClr val="F6781A"/>
              </a:buClr>
              <a:buFont typeface="Wingdings" panose="05000000000000000000" pitchFamily="2" charset="2"/>
              <a:buChar char="§"/>
            </a:pPr>
            <a:r>
              <a:rPr lang="en-US" sz="2200" dirty="0"/>
              <a:t>HIV/AIDS</a:t>
            </a:r>
          </a:p>
          <a:p>
            <a:pPr lvl="3">
              <a:buClr>
                <a:srgbClr val="F6781A"/>
              </a:buClr>
              <a:buFont typeface="Wingdings" panose="05000000000000000000" pitchFamily="2" charset="2"/>
              <a:buChar char="§"/>
            </a:pPr>
            <a:r>
              <a:rPr lang="en-US" b="0" i="0" dirty="0">
                <a:solidFill>
                  <a:srgbClr val="000000"/>
                </a:solidFill>
                <a:effectLst/>
              </a:rPr>
              <a:t>From 1980 to 2001 an estimated 62 million people were infected with the HIV virus globally, which is roughly 0.5% of the world population.</a:t>
            </a:r>
          </a:p>
          <a:p>
            <a:pPr lvl="3">
              <a:buClr>
                <a:srgbClr val="F6781A"/>
              </a:buClr>
              <a:buFont typeface="Wingdings" panose="05000000000000000000" pitchFamily="2" charset="2"/>
              <a:buChar char="§"/>
            </a:pPr>
            <a:r>
              <a:rPr lang="en-US" dirty="0">
                <a:solidFill>
                  <a:srgbClr val="000000"/>
                </a:solidFill>
              </a:rPr>
              <a:t>The virus is spread through bodily fluids</a:t>
            </a:r>
            <a:endParaRPr lang="en-US" b="0" i="0" dirty="0">
              <a:solidFill>
                <a:srgbClr val="000000"/>
              </a:solidFill>
              <a:effectLst/>
            </a:endParaRPr>
          </a:p>
          <a:p>
            <a:pPr lvl="3">
              <a:buClr>
                <a:srgbClr val="F6781A"/>
              </a:buClr>
              <a:buFont typeface="Wingdings" panose="05000000000000000000" pitchFamily="2" charset="2"/>
              <a:buChar char="§"/>
            </a:pPr>
            <a:r>
              <a:rPr lang="en-US" b="0" i="0" dirty="0">
                <a:solidFill>
                  <a:srgbClr val="000000"/>
                </a:solidFill>
                <a:effectLst/>
              </a:rPr>
              <a:t>When someone is HIV positive, treatment is required. HIV cannot be cured, but transmission to AIDS can be postponed by medication.</a:t>
            </a:r>
            <a:br>
              <a:rPr lang="en-US" b="0" i="0" dirty="0">
                <a:solidFill>
                  <a:srgbClr val="000000"/>
                </a:solidFill>
                <a:effectLst/>
                <a:latin typeface="Helvetica Neue"/>
              </a:rPr>
            </a:br>
            <a:endParaRPr lang="en-US" sz="2000" dirty="0"/>
          </a:p>
        </p:txBody>
      </p:sp>
      <p:pic>
        <p:nvPicPr>
          <p:cNvPr id="12" name="Picture 11">
            <a:extLst>
              <a:ext uri="{FF2B5EF4-FFF2-40B4-BE49-F238E27FC236}">
                <a16:creationId xmlns:a16="http://schemas.microsoft.com/office/drawing/2014/main" id="{A8211BBD-5E4F-7E00-C86A-70D7BA66E2F7}"/>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13" name="Picture 12">
            <a:extLst>
              <a:ext uri="{FF2B5EF4-FFF2-40B4-BE49-F238E27FC236}">
                <a16:creationId xmlns:a16="http://schemas.microsoft.com/office/drawing/2014/main" id="{B6085E91-961C-A744-31FE-925BA8E54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14" name="Straight Connector 13">
            <a:extLst>
              <a:ext uri="{FF2B5EF4-FFF2-40B4-BE49-F238E27FC236}">
                <a16:creationId xmlns:a16="http://schemas.microsoft.com/office/drawing/2014/main" id="{02BDBE82-9FEE-09F6-5C45-1EB286D7503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
        <p:nvSpPr>
          <p:cNvPr id="2" name="AutoShape 2" descr="See the source image">
            <a:extLst>
              <a:ext uri="{FF2B5EF4-FFF2-40B4-BE49-F238E27FC236}">
                <a16:creationId xmlns:a16="http://schemas.microsoft.com/office/drawing/2014/main" id="{2D73E3AF-EEB1-337B-B407-4221DC07331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4564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6">
            <a:extLst>
              <a:ext uri="{FF2B5EF4-FFF2-40B4-BE49-F238E27FC236}">
                <a16:creationId xmlns:a16="http://schemas.microsoft.com/office/drawing/2014/main" id="{2C938F39-E3D6-6BDF-BB42-B34FEDE170AF}"/>
              </a:ext>
            </a:extLst>
          </p:cNvPr>
          <p:cNvSpPr>
            <a:spLocks noChangeArrowheads="1"/>
          </p:cNvSpPr>
          <p:nvPr/>
        </p:nvSpPr>
        <p:spPr bwMode="auto">
          <a:xfrm>
            <a:off x="554038" y="228600"/>
            <a:ext cx="7796029"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5:  Environmental Engineering Case Studies</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A8211BBD-5E4F-7E00-C86A-70D7BA66E2F7}"/>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13" name="Picture 12">
            <a:extLst>
              <a:ext uri="{FF2B5EF4-FFF2-40B4-BE49-F238E27FC236}">
                <a16:creationId xmlns:a16="http://schemas.microsoft.com/office/drawing/2014/main" id="{B6085E91-961C-A744-31FE-925BA8E54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14" name="Straight Connector 13">
            <a:extLst>
              <a:ext uri="{FF2B5EF4-FFF2-40B4-BE49-F238E27FC236}">
                <a16:creationId xmlns:a16="http://schemas.microsoft.com/office/drawing/2014/main" id="{02BDBE82-9FEE-09F6-5C45-1EB286D7503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
        <p:nvSpPr>
          <p:cNvPr id="2" name="AutoShape 2" descr="See the source image">
            <a:extLst>
              <a:ext uri="{FF2B5EF4-FFF2-40B4-BE49-F238E27FC236}">
                <a16:creationId xmlns:a16="http://schemas.microsoft.com/office/drawing/2014/main" id="{2D73E3AF-EEB1-337B-B407-4221DC07331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Map&#10;&#10;Description automatically generated">
            <a:extLst>
              <a:ext uri="{FF2B5EF4-FFF2-40B4-BE49-F238E27FC236}">
                <a16:creationId xmlns:a16="http://schemas.microsoft.com/office/drawing/2014/main" id="{AD11E406-2AEC-FEB0-7176-1F85EF0731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3366" y="1453397"/>
            <a:ext cx="6789032" cy="4397442"/>
          </a:xfrm>
          <a:prstGeom prst="rect">
            <a:avLst/>
          </a:prstGeom>
        </p:spPr>
      </p:pic>
    </p:spTree>
    <p:extLst>
      <p:ext uri="{BB962C8B-B14F-4D97-AF65-F5344CB8AC3E}">
        <p14:creationId xmlns:p14="http://schemas.microsoft.com/office/powerpoint/2010/main" val="200521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6">
            <a:extLst>
              <a:ext uri="{FF2B5EF4-FFF2-40B4-BE49-F238E27FC236}">
                <a16:creationId xmlns:a16="http://schemas.microsoft.com/office/drawing/2014/main" id="{2C938F39-E3D6-6BDF-BB42-B34FEDE170AF}"/>
              </a:ext>
            </a:extLst>
          </p:cNvPr>
          <p:cNvSpPr>
            <a:spLocks noChangeArrowheads="1"/>
          </p:cNvSpPr>
          <p:nvPr/>
        </p:nvSpPr>
        <p:spPr bwMode="auto">
          <a:xfrm>
            <a:off x="554038" y="228600"/>
            <a:ext cx="7796029"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5:  Environmental Engineering Case Studies</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A8211BBD-5E4F-7E00-C86A-70D7BA66E2F7}"/>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13" name="Picture 12">
            <a:extLst>
              <a:ext uri="{FF2B5EF4-FFF2-40B4-BE49-F238E27FC236}">
                <a16:creationId xmlns:a16="http://schemas.microsoft.com/office/drawing/2014/main" id="{B6085E91-961C-A744-31FE-925BA8E54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14" name="Straight Connector 13">
            <a:extLst>
              <a:ext uri="{FF2B5EF4-FFF2-40B4-BE49-F238E27FC236}">
                <a16:creationId xmlns:a16="http://schemas.microsoft.com/office/drawing/2014/main" id="{02BDBE82-9FEE-09F6-5C45-1EB286D7503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
        <p:nvSpPr>
          <p:cNvPr id="2" name="AutoShape 2" descr="See the source image">
            <a:extLst>
              <a:ext uri="{FF2B5EF4-FFF2-40B4-BE49-F238E27FC236}">
                <a16:creationId xmlns:a16="http://schemas.microsoft.com/office/drawing/2014/main" id="{2D73E3AF-EEB1-337B-B407-4221DC07331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See the source image">
            <a:extLst>
              <a:ext uri="{FF2B5EF4-FFF2-40B4-BE49-F238E27FC236}">
                <a16:creationId xmlns:a16="http://schemas.microsoft.com/office/drawing/2014/main" id="{5C16C819-AA1A-7BB2-9126-DEA1A00D2B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72" y="1524000"/>
            <a:ext cx="7619856" cy="4286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91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6">
            <a:extLst>
              <a:ext uri="{FF2B5EF4-FFF2-40B4-BE49-F238E27FC236}">
                <a16:creationId xmlns:a16="http://schemas.microsoft.com/office/drawing/2014/main" id="{2C938F39-E3D6-6BDF-BB42-B34FEDE170AF}"/>
              </a:ext>
            </a:extLst>
          </p:cNvPr>
          <p:cNvSpPr>
            <a:spLocks noChangeArrowheads="1"/>
          </p:cNvSpPr>
          <p:nvPr/>
        </p:nvSpPr>
        <p:spPr bwMode="auto">
          <a:xfrm>
            <a:off x="554038" y="228600"/>
            <a:ext cx="7796029" cy="19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u="sng" dirty="0">
                <a:latin typeface="+mj-lt"/>
              </a:rPr>
              <a:t>Part 5:  Environmental Engineering Case Studies</a:t>
            </a:r>
          </a:p>
          <a:p>
            <a:pPr algn="just" eaLnBrk="1" hangingPunct="1">
              <a:spcBef>
                <a:spcPct val="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a:p>
            <a:pPr algn="just" eaLnBrk="1" hangingPunct="1">
              <a:spcBef>
                <a:spcPct val="25000"/>
              </a:spcBef>
              <a:buFontTx/>
              <a:buNone/>
            </a:pPr>
            <a:endParaRPr lang="en-US" altLang="en-US" sz="2400" dirty="0">
              <a:solidFill>
                <a:srgbClr val="000000"/>
              </a:solidFill>
              <a:latin typeface="Helvetica" panose="020B0604020202020204" pitchFamily="34" charset="0"/>
              <a:cs typeface="Times New Roman" panose="02020603050405020304" pitchFamily="18" charset="0"/>
            </a:endParaRPr>
          </a:p>
        </p:txBody>
      </p:sp>
      <p:sp>
        <p:nvSpPr>
          <p:cNvPr id="3" name="Content Placeholder 2"/>
          <p:cNvSpPr>
            <a:spLocks noGrp="1"/>
          </p:cNvSpPr>
          <p:nvPr>
            <p:ph sz="quarter" idx="13"/>
          </p:nvPr>
        </p:nvSpPr>
        <p:spPr>
          <a:xfrm>
            <a:off x="514351" y="1407921"/>
            <a:ext cx="7486649" cy="4231585"/>
          </a:xfrm>
        </p:spPr>
        <p:txBody>
          <a:bodyPr>
            <a:noAutofit/>
          </a:bodyPr>
          <a:lstStyle/>
          <a:p>
            <a:pPr>
              <a:buClr>
                <a:srgbClr val="F6781A"/>
              </a:buClr>
              <a:buFont typeface="Wingdings" panose="05000000000000000000" pitchFamily="2" charset="2"/>
              <a:buChar char="§"/>
            </a:pPr>
            <a:r>
              <a:rPr lang="en-US" sz="2400" dirty="0"/>
              <a:t>Global Epidemics</a:t>
            </a:r>
            <a:endParaRPr lang="en-US" sz="2200" dirty="0"/>
          </a:p>
          <a:p>
            <a:pPr lvl="2">
              <a:buClr>
                <a:srgbClr val="F6781A"/>
              </a:buClr>
              <a:buFont typeface="Wingdings" panose="05000000000000000000" pitchFamily="2" charset="2"/>
              <a:buChar char="§"/>
            </a:pPr>
            <a:r>
              <a:rPr lang="en-US" sz="2200" dirty="0"/>
              <a:t>HIV/AIDS</a:t>
            </a:r>
          </a:p>
          <a:p>
            <a:pPr lvl="3">
              <a:buClr>
                <a:srgbClr val="F6781A"/>
              </a:buClr>
              <a:buFont typeface="Wingdings" panose="05000000000000000000" pitchFamily="2" charset="2"/>
              <a:buChar char="§"/>
            </a:pPr>
            <a:r>
              <a:rPr lang="en-US" b="0" i="0" dirty="0">
                <a:solidFill>
                  <a:srgbClr val="000000"/>
                </a:solidFill>
                <a:effectLst/>
              </a:rPr>
              <a:t>From 1980 to 2001 an estimated 62 million people were infected with the HIV virus globally, which is roughly 0.5% of the world population.</a:t>
            </a:r>
            <a:br>
              <a:rPr lang="en-US" b="0" i="0" dirty="0">
                <a:solidFill>
                  <a:srgbClr val="000000"/>
                </a:solidFill>
                <a:effectLst/>
                <a:latin typeface="Helvetica Neue"/>
              </a:rPr>
            </a:br>
            <a:br>
              <a:rPr lang="en-US" b="0" i="0" dirty="0">
                <a:solidFill>
                  <a:srgbClr val="000000"/>
                </a:solidFill>
                <a:effectLst/>
                <a:latin typeface="Helvetica Neue"/>
              </a:rPr>
            </a:br>
            <a:endParaRPr lang="en-US" sz="2000" dirty="0"/>
          </a:p>
        </p:txBody>
      </p:sp>
      <p:pic>
        <p:nvPicPr>
          <p:cNvPr id="12" name="Picture 11">
            <a:extLst>
              <a:ext uri="{FF2B5EF4-FFF2-40B4-BE49-F238E27FC236}">
                <a16:creationId xmlns:a16="http://schemas.microsoft.com/office/drawing/2014/main" id="{A8211BBD-5E4F-7E00-C86A-70D7BA66E2F7}"/>
              </a:ext>
            </a:extLst>
          </p:cNvPr>
          <p:cNvPicPr>
            <a:picLocks noChangeAspect="1"/>
          </p:cNvPicPr>
          <p:nvPr/>
        </p:nvPicPr>
        <p:blipFill>
          <a:blip r:embed="rId3"/>
          <a:stretch>
            <a:fillRect/>
          </a:stretch>
        </p:blipFill>
        <p:spPr>
          <a:xfrm>
            <a:off x="304800" y="6103783"/>
            <a:ext cx="4114800" cy="700391"/>
          </a:xfrm>
          <a:prstGeom prst="rect">
            <a:avLst/>
          </a:prstGeom>
        </p:spPr>
      </p:pic>
      <p:pic>
        <p:nvPicPr>
          <p:cNvPr id="13" name="Picture 12">
            <a:extLst>
              <a:ext uri="{FF2B5EF4-FFF2-40B4-BE49-F238E27FC236}">
                <a16:creationId xmlns:a16="http://schemas.microsoft.com/office/drawing/2014/main" id="{B6085E91-961C-A744-31FE-925BA8E548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3551" y="5944679"/>
            <a:ext cx="2590799" cy="834813"/>
          </a:xfrm>
          <a:prstGeom prst="rect">
            <a:avLst/>
          </a:prstGeom>
        </p:spPr>
      </p:pic>
      <p:cxnSp>
        <p:nvCxnSpPr>
          <p:cNvPr id="14" name="Straight Connector 13">
            <a:extLst>
              <a:ext uri="{FF2B5EF4-FFF2-40B4-BE49-F238E27FC236}">
                <a16:creationId xmlns:a16="http://schemas.microsoft.com/office/drawing/2014/main" id="{02BDBE82-9FEE-09F6-5C45-1EB286D75031}"/>
              </a:ext>
            </a:extLst>
          </p:cNvPr>
          <p:cNvCxnSpPr/>
          <p:nvPr/>
        </p:nvCxnSpPr>
        <p:spPr>
          <a:xfrm>
            <a:off x="8610600" y="181583"/>
            <a:ext cx="0" cy="6477000"/>
          </a:xfrm>
          <a:prstGeom prst="line">
            <a:avLst/>
          </a:prstGeom>
          <a:ln w="38100">
            <a:solidFill>
              <a:srgbClr val="F6781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51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14983</TotalTime>
  <Words>1121</Words>
  <Application>Microsoft Office PowerPoint</Application>
  <PresentationFormat>On-screen Show (4:3)</PresentationFormat>
  <Paragraphs>85</Paragraphs>
  <Slides>16</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Calibri</vt:lpstr>
      <vt:lpstr>Century Schoolbook</vt:lpstr>
      <vt:lpstr>Wingdings</vt:lpstr>
      <vt:lpstr>Arial</vt:lpstr>
      <vt:lpstr>Helvetica</vt:lpstr>
      <vt:lpstr>Helvetica Neue</vt:lpstr>
      <vt:lpstr>Wingdings 2</vt:lpstr>
      <vt:lpstr>View</vt:lpstr>
      <vt:lpstr>ENGR 1111 Intro to Engineering:  Civil Engineering Fall 2022    Part 6:  Environmental Engineering Case Studies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ENGR 1111 Intro to Engineering:  Civil Engineering Fall 2022    Part 6:  Environmental Engineering Case Studies</vt:lpstr>
    </vt:vector>
  </TitlesOfParts>
  <Company>Jordan 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Carisa Ramming</dc:creator>
  <cp:lastModifiedBy>Ramming, Carisa</cp:lastModifiedBy>
  <cp:revision>351</cp:revision>
  <cp:lastPrinted>2016-08-12T22:58:33Z</cp:lastPrinted>
  <dcterms:created xsi:type="dcterms:W3CDTF">2001-10-02T14:16:50Z</dcterms:created>
  <dcterms:modified xsi:type="dcterms:W3CDTF">2022-10-11T12:42:54Z</dcterms:modified>
</cp:coreProperties>
</file>