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309" r:id="rId2"/>
    <p:sldId id="312" r:id="rId3"/>
    <p:sldId id="335" r:id="rId4"/>
    <p:sldId id="336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6" r:id="rId18"/>
    <p:sldId id="327" r:id="rId19"/>
    <p:sldId id="328" r:id="rId20"/>
    <p:sldId id="325" r:id="rId21"/>
    <p:sldId id="329" r:id="rId22"/>
    <p:sldId id="332" r:id="rId23"/>
    <p:sldId id="330" r:id="rId24"/>
    <p:sldId id="331" r:id="rId25"/>
    <p:sldId id="334" r:id="rId26"/>
    <p:sldId id="337" r:id="rId27"/>
    <p:sldId id="338" r:id="rId28"/>
    <p:sldId id="339" r:id="rId29"/>
    <p:sldId id="340" r:id="rId30"/>
    <p:sldId id="333" r:id="rId31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entury Schoolbook" panose="02040604050505020304" pitchFamily="18" charset="0"/>
      <p:regular r:id="rId38"/>
      <p:bold r:id="rId39"/>
      <p:italic r:id="rId40"/>
      <p:boldItalic r:id="rId41"/>
    </p:embeddedFont>
    <p:embeddedFont>
      <p:font typeface="Helvetica" panose="020B0604020202020204" pitchFamily="34" charset="0"/>
      <p:regular r:id="rId42"/>
      <p:bold r:id="rId43"/>
      <p:italic r:id="rId44"/>
      <p:boldItalic r:id="rId45"/>
    </p:embeddedFont>
    <p:embeddedFont>
      <p:font typeface="Wingdings 2" panose="05020102010507070707" pitchFamily="18" charset="2"/>
      <p:regular r:id="rId4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6781A"/>
    <a:srgbClr val="FF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C7D0E8-C501-4271-9C5C-6FC00415EA7C}" v="61" dt="2022-10-25T12:33:25.1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1" autoAdjust="0"/>
    <p:restoredTop sz="99671" autoAdjust="0"/>
  </p:normalViewPr>
  <p:slideViewPr>
    <p:cSldViewPr>
      <p:cViewPr varScale="1">
        <p:scale>
          <a:sx n="86" d="100"/>
          <a:sy n="86" d="100"/>
        </p:scale>
        <p:origin x="15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ming, Carisa" userId="df63bce7-3279-4508-a1a5-9a543f801f5e" providerId="ADAL" clId="{8EC7D0E8-C501-4271-9C5C-6FC00415EA7C}"/>
    <pc:docChg chg="undo custSel addSld delSld modSld sldOrd">
      <pc:chgData name="Ramming, Carisa" userId="df63bce7-3279-4508-a1a5-9a543f801f5e" providerId="ADAL" clId="{8EC7D0E8-C501-4271-9C5C-6FC00415EA7C}" dt="2022-10-25T13:09:05.833" v="6621" actId="1035"/>
      <pc:docMkLst>
        <pc:docMk/>
      </pc:docMkLst>
      <pc:sldChg chg="modSp mod">
        <pc:chgData name="Ramming, Carisa" userId="df63bce7-3279-4508-a1a5-9a543f801f5e" providerId="ADAL" clId="{8EC7D0E8-C501-4271-9C5C-6FC00415EA7C}" dt="2022-10-25T09:31:02.961" v="17" actId="20577"/>
        <pc:sldMkLst>
          <pc:docMk/>
          <pc:sldMk cId="0" sldId="309"/>
        </pc:sldMkLst>
        <pc:spChg chg="mod">
          <ac:chgData name="Ramming, Carisa" userId="df63bce7-3279-4508-a1a5-9a543f801f5e" providerId="ADAL" clId="{8EC7D0E8-C501-4271-9C5C-6FC00415EA7C}" dt="2022-10-25T09:31:02.961" v="17" actId="20577"/>
          <ac:spMkLst>
            <pc:docMk/>
            <pc:sldMk cId="0" sldId="309"/>
            <ac:spMk id="4098" creationId="{00000000-0000-0000-0000-000000000000}"/>
          </ac:spMkLst>
        </pc:spChg>
      </pc:sldChg>
      <pc:sldChg chg="addSp modSp mod">
        <pc:chgData name="Ramming, Carisa" userId="df63bce7-3279-4508-a1a5-9a543f801f5e" providerId="ADAL" clId="{8EC7D0E8-C501-4271-9C5C-6FC00415EA7C}" dt="2022-10-25T10:53:14.214" v="4401" actId="1076"/>
        <pc:sldMkLst>
          <pc:docMk/>
          <pc:sldMk cId="2972174991" sldId="312"/>
        </pc:sldMkLst>
        <pc:spChg chg="mod">
          <ac:chgData name="Ramming, Carisa" userId="df63bce7-3279-4508-a1a5-9a543f801f5e" providerId="ADAL" clId="{8EC7D0E8-C501-4271-9C5C-6FC00415EA7C}" dt="2022-10-25T09:32:57.291" v="200" actId="20577"/>
          <ac:spMkLst>
            <pc:docMk/>
            <pc:sldMk cId="2972174991" sldId="312"/>
            <ac:spMk id="3" creationId="{00000000-0000-0000-0000-000000000000}"/>
          </ac:spMkLst>
        </pc:spChg>
        <pc:spChg chg="mod">
          <ac:chgData name="Ramming, Carisa" userId="df63bce7-3279-4508-a1a5-9a543f801f5e" providerId="ADAL" clId="{8EC7D0E8-C501-4271-9C5C-6FC00415EA7C}" dt="2022-10-25T09:31:32.869" v="35" actId="20577"/>
          <ac:spMkLst>
            <pc:docMk/>
            <pc:sldMk cId="2972174991" sldId="312"/>
            <ac:spMk id="11" creationId="{2C938F39-E3D6-6BDF-BB42-B34FEDE170AF}"/>
          </ac:spMkLst>
        </pc:spChg>
        <pc:picChg chg="add mod">
          <ac:chgData name="Ramming, Carisa" userId="df63bce7-3279-4508-a1a5-9a543f801f5e" providerId="ADAL" clId="{8EC7D0E8-C501-4271-9C5C-6FC00415EA7C}" dt="2022-10-25T10:53:14.214" v="4401" actId="1076"/>
          <ac:picMkLst>
            <pc:docMk/>
            <pc:sldMk cId="2972174991" sldId="312"/>
            <ac:picMk id="4098" creationId="{D2D7A589-F658-8678-B839-AFAB7A75840A}"/>
          </ac:picMkLst>
        </pc:picChg>
      </pc:sldChg>
      <pc:sldChg chg="modSp add mod">
        <pc:chgData name="Ramming, Carisa" userId="df63bce7-3279-4508-a1a5-9a543f801f5e" providerId="ADAL" clId="{8EC7D0E8-C501-4271-9C5C-6FC00415EA7C}" dt="2022-10-25T10:19:24.819" v="2805" actId="113"/>
        <pc:sldMkLst>
          <pc:docMk/>
          <pc:sldMk cId="898225940" sldId="313"/>
        </pc:sldMkLst>
        <pc:spChg chg="mod">
          <ac:chgData name="Ramming, Carisa" userId="df63bce7-3279-4508-a1a5-9a543f801f5e" providerId="ADAL" clId="{8EC7D0E8-C501-4271-9C5C-6FC00415EA7C}" dt="2022-10-25T10:19:24.819" v="2805" actId="113"/>
          <ac:spMkLst>
            <pc:docMk/>
            <pc:sldMk cId="898225940" sldId="313"/>
            <ac:spMk id="3" creationId="{00000000-0000-0000-0000-000000000000}"/>
          </ac:spMkLst>
        </pc:spChg>
      </pc:sldChg>
      <pc:sldChg chg="del">
        <pc:chgData name="Ramming, Carisa" userId="df63bce7-3279-4508-a1a5-9a543f801f5e" providerId="ADAL" clId="{8EC7D0E8-C501-4271-9C5C-6FC00415EA7C}" dt="2022-10-25T09:31:12.481" v="18" actId="47"/>
        <pc:sldMkLst>
          <pc:docMk/>
          <pc:sldMk cId="1590708803" sldId="313"/>
        </pc:sldMkLst>
      </pc:sldChg>
      <pc:sldChg chg="addSp delSp modSp add mod">
        <pc:chgData name="Ramming, Carisa" userId="df63bce7-3279-4508-a1a5-9a543f801f5e" providerId="ADAL" clId="{8EC7D0E8-C501-4271-9C5C-6FC00415EA7C}" dt="2022-10-25T10:19:43.939" v="2807" actId="113"/>
        <pc:sldMkLst>
          <pc:docMk/>
          <pc:sldMk cId="1728405736" sldId="314"/>
        </pc:sldMkLst>
        <pc:spChg chg="mod">
          <ac:chgData name="Ramming, Carisa" userId="df63bce7-3279-4508-a1a5-9a543f801f5e" providerId="ADAL" clId="{8EC7D0E8-C501-4271-9C5C-6FC00415EA7C}" dt="2022-10-25T10:19:43.939" v="2807" actId="113"/>
          <ac:spMkLst>
            <pc:docMk/>
            <pc:sldMk cId="1728405736" sldId="314"/>
            <ac:spMk id="3" creationId="{00000000-0000-0000-0000-000000000000}"/>
          </ac:spMkLst>
        </pc:spChg>
        <pc:spChg chg="add del mod">
          <ac:chgData name="Ramming, Carisa" userId="df63bce7-3279-4508-a1a5-9a543f801f5e" providerId="ADAL" clId="{8EC7D0E8-C501-4271-9C5C-6FC00415EA7C}" dt="2022-10-25T09:48:56.554" v="1221"/>
          <ac:spMkLst>
            <pc:docMk/>
            <pc:sldMk cId="1728405736" sldId="314"/>
            <ac:spMk id="6" creationId="{D5377A30-EBD6-8344-D021-A363EB6F36D9}"/>
          </ac:spMkLst>
        </pc:spChg>
        <pc:picChg chg="add del mod">
          <ac:chgData name="Ramming, Carisa" userId="df63bce7-3279-4508-a1a5-9a543f801f5e" providerId="ADAL" clId="{8EC7D0E8-C501-4271-9C5C-6FC00415EA7C}" dt="2022-10-25T09:48:39.976" v="1216" actId="478"/>
          <ac:picMkLst>
            <pc:docMk/>
            <pc:sldMk cId="1728405736" sldId="314"/>
            <ac:picMk id="4" creationId="{28281ABF-CD78-DD30-AF46-1669C8CD821E}"/>
          </ac:picMkLst>
        </pc:picChg>
      </pc:sldChg>
      <pc:sldChg chg="del">
        <pc:chgData name="Ramming, Carisa" userId="df63bce7-3279-4508-a1a5-9a543f801f5e" providerId="ADAL" clId="{8EC7D0E8-C501-4271-9C5C-6FC00415EA7C}" dt="2022-10-25T09:33:31.322" v="201" actId="47"/>
        <pc:sldMkLst>
          <pc:docMk/>
          <pc:sldMk cId="3651214553" sldId="314"/>
        </pc:sldMkLst>
      </pc:sldChg>
      <pc:sldChg chg="addSp delSp modSp add mod">
        <pc:chgData name="Ramming, Carisa" userId="df63bce7-3279-4508-a1a5-9a543f801f5e" providerId="ADAL" clId="{8EC7D0E8-C501-4271-9C5C-6FC00415EA7C}" dt="2022-10-25T09:48:27.145" v="1214" actId="1076"/>
        <pc:sldMkLst>
          <pc:docMk/>
          <pc:sldMk cId="3689231619" sldId="315"/>
        </pc:sldMkLst>
        <pc:spChg chg="mod">
          <ac:chgData name="Ramming, Carisa" userId="df63bce7-3279-4508-a1a5-9a543f801f5e" providerId="ADAL" clId="{8EC7D0E8-C501-4271-9C5C-6FC00415EA7C}" dt="2022-10-25T09:48:20.038" v="1213" actId="20577"/>
          <ac:spMkLst>
            <pc:docMk/>
            <pc:sldMk cId="3689231619" sldId="315"/>
            <ac:spMk id="3" creationId="{00000000-0000-0000-0000-000000000000}"/>
          </ac:spMkLst>
        </pc:spChg>
        <pc:spChg chg="add del mod">
          <ac:chgData name="Ramming, Carisa" userId="df63bce7-3279-4508-a1a5-9a543f801f5e" providerId="ADAL" clId="{8EC7D0E8-C501-4271-9C5C-6FC00415EA7C}" dt="2022-10-25T09:46:39.815" v="1103" actId="478"/>
          <ac:spMkLst>
            <pc:docMk/>
            <pc:sldMk cId="3689231619" sldId="315"/>
            <ac:spMk id="6" creationId="{D5377A30-EBD6-8344-D021-A363EB6F36D9}"/>
          </ac:spMkLst>
        </pc:spChg>
        <pc:picChg chg="add del mod">
          <ac:chgData name="Ramming, Carisa" userId="df63bce7-3279-4508-a1a5-9a543f801f5e" providerId="ADAL" clId="{8EC7D0E8-C501-4271-9C5C-6FC00415EA7C}" dt="2022-10-25T09:48:27.145" v="1214" actId="1076"/>
          <ac:picMkLst>
            <pc:docMk/>
            <pc:sldMk cId="3689231619" sldId="315"/>
            <ac:picMk id="4" creationId="{28281ABF-CD78-DD30-AF46-1669C8CD821E}"/>
          </ac:picMkLst>
        </pc:picChg>
      </pc:sldChg>
      <pc:sldChg chg="del">
        <pc:chgData name="Ramming, Carisa" userId="df63bce7-3279-4508-a1a5-9a543f801f5e" providerId="ADAL" clId="{8EC7D0E8-C501-4271-9C5C-6FC00415EA7C}" dt="2022-10-25T09:33:31.322" v="201" actId="47"/>
        <pc:sldMkLst>
          <pc:docMk/>
          <pc:sldMk cId="3706578931" sldId="316"/>
        </pc:sldMkLst>
      </pc:sldChg>
      <pc:sldChg chg="addSp delSp modSp add mod">
        <pc:chgData name="Ramming, Carisa" userId="df63bce7-3279-4508-a1a5-9a543f801f5e" providerId="ADAL" clId="{8EC7D0E8-C501-4271-9C5C-6FC00415EA7C}" dt="2022-10-25T10:02:58.605" v="1772" actId="1076"/>
        <pc:sldMkLst>
          <pc:docMk/>
          <pc:sldMk cId="4050447179" sldId="316"/>
        </pc:sldMkLst>
        <pc:spChg chg="mod">
          <ac:chgData name="Ramming, Carisa" userId="df63bce7-3279-4508-a1a5-9a543f801f5e" providerId="ADAL" clId="{8EC7D0E8-C501-4271-9C5C-6FC00415EA7C}" dt="2022-10-25T09:52:28.882" v="1664" actId="20577"/>
          <ac:spMkLst>
            <pc:docMk/>
            <pc:sldMk cId="4050447179" sldId="316"/>
            <ac:spMk id="3" creationId="{00000000-0000-0000-0000-000000000000}"/>
          </ac:spMkLst>
        </pc:spChg>
        <pc:spChg chg="add mod">
          <ac:chgData name="Ramming, Carisa" userId="df63bce7-3279-4508-a1a5-9a543f801f5e" providerId="ADAL" clId="{8EC7D0E8-C501-4271-9C5C-6FC00415EA7C}" dt="2022-10-25T10:02:58.605" v="1772" actId="1076"/>
          <ac:spMkLst>
            <pc:docMk/>
            <pc:sldMk cId="4050447179" sldId="316"/>
            <ac:spMk id="5" creationId="{3E9A8018-14E2-A1D1-AB7C-A6D155965564}"/>
          </ac:spMkLst>
        </pc:spChg>
        <pc:picChg chg="del">
          <ac:chgData name="Ramming, Carisa" userId="df63bce7-3279-4508-a1a5-9a543f801f5e" providerId="ADAL" clId="{8EC7D0E8-C501-4271-9C5C-6FC00415EA7C}" dt="2022-10-25T09:49:22.776" v="1222" actId="478"/>
          <ac:picMkLst>
            <pc:docMk/>
            <pc:sldMk cId="4050447179" sldId="316"/>
            <ac:picMk id="4" creationId="{28281ABF-CD78-DD30-AF46-1669C8CD821E}"/>
          </ac:picMkLst>
        </pc:picChg>
        <pc:picChg chg="add mod">
          <ac:chgData name="Ramming, Carisa" userId="df63bce7-3279-4508-a1a5-9a543f801f5e" providerId="ADAL" clId="{8EC7D0E8-C501-4271-9C5C-6FC00415EA7C}" dt="2022-10-25T10:01:49.298" v="1671" actId="1076"/>
          <ac:picMkLst>
            <pc:docMk/>
            <pc:sldMk cId="4050447179" sldId="316"/>
            <ac:picMk id="1026" creationId="{F2F7BCB6-B9A5-8D06-CAE0-539653A94F61}"/>
          </ac:picMkLst>
        </pc:picChg>
      </pc:sldChg>
      <pc:sldChg chg="addSp delSp modSp add mod">
        <pc:chgData name="Ramming, Carisa" userId="df63bce7-3279-4508-a1a5-9a543f801f5e" providerId="ADAL" clId="{8EC7D0E8-C501-4271-9C5C-6FC00415EA7C}" dt="2022-10-25T10:12:58.700" v="2183" actId="14100"/>
        <pc:sldMkLst>
          <pc:docMk/>
          <pc:sldMk cId="205548618" sldId="317"/>
        </pc:sldMkLst>
        <pc:spChg chg="mod">
          <ac:chgData name="Ramming, Carisa" userId="df63bce7-3279-4508-a1a5-9a543f801f5e" providerId="ADAL" clId="{8EC7D0E8-C501-4271-9C5C-6FC00415EA7C}" dt="2022-10-25T10:11:10.669" v="2180" actId="6549"/>
          <ac:spMkLst>
            <pc:docMk/>
            <pc:sldMk cId="205548618" sldId="317"/>
            <ac:spMk id="3" creationId="{00000000-0000-0000-0000-000000000000}"/>
          </ac:spMkLst>
        </pc:spChg>
        <pc:spChg chg="del">
          <ac:chgData name="Ramming, Carisa" userId="df63bce7-3279-4508-a1a5-9a543f801f5e" providerId="ADAL" clId="{8EC7D0E8-C501-4271-9C5C-6FC00415EA7C}" dt="2022-10-25T10:05:04.447" v="1775" actId="478"/>
          <ac:spMkLst>
            <pc:docMk/>
            <pc:sldMk cId="205548618" sldId="317"/>
            <ac:spMk id="5" creationId="{3E9A8018-14E2-A1D1-AB7C-A6D155965564}"/>
          </ac:spMkLst>
        </pc:spChg>
        <pc:picChg chg="del">
          <ac:chgData name="Ramming, Carisa" userId="df63bce7-3279-4508-a1a5-9a543f801f5e" providerId="ADAL" clId="{8EC7D0E8-C501-4271-9C5C-6FC00415EA7C}" dt="2022-10-25T10:05:02.644" v="1774" actId="478"/>
          <ac:picMkLst>
            <pc:docMk/>
            <pc:sldMk cId="205548618" sldId="317"/>
            <ac:picMk id="1026" creationId="{F2F7BCB6-B9A5-8D06-CAE0-539653A94F61}"/>
          </ac:picMkLst>
        </pc:picChg>
        <pc:picChg chg="add mod">
          <ac:chgData name="Ramming, Carisa" userId="df63bce7-3279-4508-a1a5-9a543f801f5e" providerId="ADAL" clId="{8EC7D0E8-C501-4271-9C5C-6FC00415EA7C}" dt="2022-10-25T10:12:58.700" v="2183" actId="14100"/>
          <ac:picMkLst>
            <pc:docMk/>
            <pc:sldMk cId="205548618" sldId="317"/>
            <ac:picMk id="3074" creationId="{8A281397-21E6-ABB9-F663-C18FCA9E20E3}"/>
          </ac:picMkLst>
        </pc:picChg>
      </pc:sldChg>
      <pc:sldChg chg="del">
        <pc:chgData name="Ramming, Carisa" userId="df63bce7-3279-4508-a1a5-9a543f801f5e" providerId="ADAL" clId="{8EC7D0E8-C501-4271-9C5C-6FC00415EA7C}" dt="2022-10-25T09:33:31.322" v="201" actId="47"/>
        <pc:sldMkLst>
          <pc:docMk/>
          <pc:sldMk cId="3367559809" sldId="317"/>
        </pc:sldMkLst>
      </pc:sldChg>
      <pc:sldChg chg="modSp add mod">
        <pc:chgData name="Ramming, Carisa" userId="df63bce7-3279-4508-a1a5-9a543f801f5e" providerId="ADAL" clId="{8EC7D0E8-C501-4271-9C5C-6FC00415EA7C}" dt="2022-10-25T10:16:08.939" v="2534" actId="20577"/>
        <pc:sldMkLst>
          <pc:docMk/>
          <pc:sldMk cId="2257434628" sldId="318"/>
        </pc:sldMkLst>
        <pc:spChg chg="mod">
          <ac:chgData name="Ramming, Carisa" userId="df63bce7-3279-4508-a1a5-9a543f801f5e" providerId="ADAL" clId="{8EC7D0E8-C501-4271-9C5C-6FC00415EA7C}" dt="2022-10-25T10:16:08.939" v="2534" actId="20577"/>
          <ac:spMkLst>
            <pc:docMk/>
            <pc:sldMk cId="2257434628" sldId="318"/>
            <ac:spMk id="3" creationId="{00000000-0000-0000-0000-000000000000}"/>
          </ac:spMkLst>
        </pc:spChg>
      </pc:sldChg>
      <pc:sldChg chg="del">
        <pc:chgData name="Ramming, Carisa" userId="df63bce7-3279-4508-a1a5-9a543f801f5e" providerId="ADAL" clId="{8EC7D0E8-C501-4271-9C5C-6FC00415EA7C}" dt="2022-10-25T09:33:31.322" v="201" actId="47"/>
        <pc:sldMkLst>
          <pc:docMk/>
          <pc:sldMk cId="2763795405" sldId="318"/>
        </pc:sldMkLst>
      </pc:sldChg>
      <pc:sldChg chg="modSp add mod">
        <pc:chgData name="Ramming, Carisa" userId="df63bce7-3279-4508-a1a5-9a543f801f5e" providerId="ADAL" clId="{8EC7D0E8-C501-4271-9C5C-6FC00415EA7C}" dt="2022-10-25T10:25:13.878" v="3184" actId="113"/>
        <pc:sldMkLst>
          <pc:docMk/>
          <pc:sldMk cId="2615208624" sldId="319"/>
        </pc:sldMkLst>
        <pc:spChg chg="mod">
          <ac:chgData name="Ramming, Carisa" userId="df63bce7-3279-4508-a1a5-9a543f801f5e" providerId="ADAL" clId="{8EC7D0E8-C501-4271-9C5C-6FC00415EA7C}" dt="2022-10-25T10:25:13.878" v="3184" actId="113"/>
          <ac:spMkLst>
            <pc:docMk/>
            <pc:sldMk cId="2615208624" sldId="319"/>
            <ac:spMk id="3" creationId="{00000000-0000-0000-0000-000000000000}"/>
          </ac:spMkLst>
        </pc:spChg>
      </pc:sldChg>
      <pc:sldChg chg="del">
        <pc:chgData name="Ramming, Carisa" userId="df63bce7-3279-4508-a1a5-9a543f801f5e" providerId="ADAL" clId="{8EC7D0E8-C501-4271-9C5C-6FC00415EA7C}" dt="2022-10-25T09:33:31.322" v="201" actId="47"/>
        <pc:sldMkLst>
          <pc:docMk/>
          <pc:sldMk cId="3405282460" sldId="319"/>
        </pc:sldMkLst>
      </pc:sldChg>
      <pc:sldChg chg="modSp add mod">
        <pc:chgData name="Ramming, Carisa" userId="df63bce7-3279-4508-a1a5-9a543f801f5e" providerId="ADAL" clId="{8EC7D0E8-C501-4271-9C5C-6FC00415EA7C}" dt="2022-10-25T10:28:58.751" v="3561" actId="113"/>
        <pc:sldMkLst>
          <pc:docMk/>
          <pc:sldMk cId="1013128006" sldId="320"/>
        </pc:sldMkLst>
        <pc:spChg chg="mod">
          <ac:chgData name="Ramming, Carisa" userId="df63bce7-3279-4508-a1a5-9a543f801f5e" providerId="ADAL" clId="{8EC7D0E8-C501-4271-9C5C-6FC00415EA7C}" dt="2022-10-25T10:28:58.751" v="3561" actId="113"/>
          <ac:spMkLst>
            <pc:docMk/>
            <pc:sldMk cId="1013128006" sldId="320"/>
            <ac:spMk id="3" creationId="{00000000-0000-0000-0000-000000000000}"/>
          </ac:spMkLst>
        </pc:spChg>
      </pc:sldChg>
      <pc:sldChg chg="del">
        <pc:chgData name="Ramming, Carisa" userId="df63bce7-3279-4508-a1a5-9a543f801f5e" providerId="ADAL" clId="{8EC7D0E8-C501-4271-9C5C-6FC00415EA7C}" dt="2022-10-25T09:33:31.322" v="201" actId="47"/>
        <pc:sldMkLst>
          <pc:docMk/>
          <pc:sldMk cId="3261890596" sldId="320"/>
        </pc:sldMkLst>
      </pc:sldChg>
      <pc:sldChg chg="addSp delSp modSp add mod">
        <pc:chgData name="Ramming, Carisa" userId="df63bce7-3279-4508-a1a5-9a543f801f5e" providerId="ADAL" clId="{8EC7D0E8-C501-4271-9C5C-6FC00415EA7C}" dt="2022-10-25T10:35:38.608" v="3790" actId="1076"/>
        <pc:sldMkLst>
          <pc:docMk/>
          <pc:sldMk cId="2163442567" sldId="321"/>
        </pc:sldMkLst>
        <pc:spChg chg="mod">
          <ac:chgData name="Ramming, Carisa" userId="df63bce7-3279-4508-a1a5-9a543f801f5e" providerId="ADAL" clId="{8EC7D0E8-C501-4271-9C5C-6FC00415EA7C}" dt="2022-10-25T10:32:53.487" v="3774" actId="14100"/>
          <ac:spMkLst>
            <pc:docMk/>
            <pc:sldMk cId="2163442567" sldId="321"/>
            <ac:spMk id="3" creationId="{00000000-0000-0000-0000-000000000000}"/>
          </ac:spMkLst>
        </pc:spChg>
        <pc:picChg chg="add mod">
          <ac:chgData name="Ramming, Carisa" userId="df63bce7-3279-4508-a1a5-9a543f801f5e" providerId="ADAL" clId="{8EC7D0E8-C501-4271-9C5C-6FC00415EA7C}" dt="2022-10-25T10:33:00.419" v="3776" actId="1076"/>
          <ac:picMkLst>
            <pc:docMk/>
            <pc:sldMk cId="2163442567" sldId="321"/>
            <ac:picMk id="4" creationId="{EC27D398-61EB-FFFA-7B72-09D949A2EF55}"/>
          </ac:picMkLst>
        </pc:picChg>
        <pc:picChg chg="add del mod modCrop">
          <ac:chgData name="Ramming, Carisa" userId="df63bce7-3279-4508-a1a5-9a543f801f5e" providerId="ADAL" clId="{8EC7D0E8-C501-4271-9C5C-6FC00415EA7C}" dt="2022-10-25T10:35:19.407" v="3784" actId="478"/>
          <ac:picMkLst>
            <pc:docMk/>
            <pc:sldMk cId="2163442567" sldId="321"/>
            <ac:picMk id="6" creationId="{D471D1F6-7E78-D1AC-80B4-A05C00CBF867}"/>
          </ac:picMkLst>
        </pc:picChg>
        <pc:picChg chg="add mod">
          <ac:chgData name="Ramming, Carisa" userId="df63bce7-3279-4508-a1a5-9a543f801f5e" providerId="ADAL" clId="{8EC7D0E8-C501-4271-9C5C-6FC00415EA7C}" dt="2022-10-25T10:35:38.608" v="3790" actId="1076"/>
          <ac:picMkLst>
            <pc:docMk/>
            <pc:sldMk cId="2163442567" sldId="321"/>
            <ac:picMk id="8" creationId="{EC94BA88-291C-7BCF-29CD-D89C72FA0785}"/>
          </ac:picMkLst>
        </pc:picChg>
      </pc:sldChg>
      <pc:sldChg chg="del">
        <pc:chgData name="Ramming, Carisa" userId="df63bce7-3279-4508-a1a5-9a543f801f5e" providerId="ADAL" clId="{8EC7D0E8-C501-4271-9C5C-6FC00415EA7C}" dt="2022-10-25T09:33:31.322" v="201" actId="47"/>
        <pc:sldMkLst>
          <pc:docMk/>
          <pc:sldMk cId="3175701449" sldId="321"/>
        </pc:sldMkLst>
      </pc:sldChg>
      <pc:sldChg chg="del">
        <pc:chgData name="Ramming, Carisa" userId="df63bce7-3279-4508-a1a5-9a543f801f5e" providerId="ADAL" clId="{8EC7D0E8-C501-4271-9C5C-6FC00415EA7C}" dt="2022-10-25T09:33:31.322" v="201" actId="47"/>
        <pc:sldMkLst>
          <pc:docMk/>
          <pc:sldMk cId="567397018" sldId="322"/>
        </pc:sldMkLst>
      </pc:sldChg>
      <pc:sldChg chg="addSp delSp modSp add mod">
        <pc:chgData name="Ramming, Carisa" userId="df63bce7-3279-4508-a1a5-9a543f801f5e" providerId="ADAL" clId="{8EC7D0E8-C501-4271-9C5C-6FC00415EA7C}" dt="2022-10-25T10:40:33.873" v="3907" actId="1076"/>
        <pc:sldMkLst>
          <pc:docMk/>
          <pc:sldMk cId="762822168" sldId="322"/>
        </pc:sldMkLst>
        <pc:spChg chg="mod">
          <ac:chgData name="Ramming, Carisa" userId="df63bce7-3279-4508-a1a5-9a543f801f5e" providerId="ADAL" clId="{8EC7D0E8-C501-4271-9C5C-6FC00415EA7C}" dt="2022-10-25T10:37:08.305" v="3897" actId="14100"/>
          <ac:spMkLst>
            <pc:docMk/>
            <pc:sldMk cId="762822168" sldId="322"/>
            <ac:spMk id="3" creationId="{00000000-0000-0000-0000-000000000000}"/>
          </ac:spMkLst>
        </pc:spChg>
        <pc:picChg chg="del">
          <ac:chgData name="Ramming, Carisa" userId="df63bce7-3279-4508-a1a5-9a543f801f5e" providerId="ADAL" clId="{8EC7D0E8-C501-4271-9C5C-6FC00415EA7C}" dt="2022-10-25T10:37:03.587" v="3895" actId="478"/>
          <ac:picMkLst>
            <pc:docMk/>
            <pc:sldMk cId="762822168" sldId="322"/>
            <ac:picMk id="4" creationId="{EC27D398-61EB-FFFA-7B72-09D949A2EF55}"/>
          </ac:picMkLst>
        </pc:picChg>
        <pc:picChg chg="add del mod">
          <ac:chgData name="Ramming, Carisa" userId="df63bce7-3279-4508-a1a5-9a543f801f5e" providerId="ADAL" clId="{8EC7D0E8-C501-4271-9C5C-6FC00415EA7C}" dt="2022-10-25T10:39:17.066" v="3900" actId="478"/>
          <ac:picMkLst>
            <pc:docMk/>
            <pc:sldMk cId="762822168" sldId="322"/>
            <ac:picMk id="5" creationId="{77DF2287-9F8A-1C0E-F2E3-C8478AC0A799}"/>
          </ac:picMkLst>
        </pc:picChg>
        <pc:picChg chg="add mod">
          <ac:chgData name="Ramming, Carisa" userId="df63bce7-3279-4508-a1a5-9a543f801f5e" providerId="ADAL" clId="{8EC7D0E8-C501-4271-9C5C-6FC00415EA7C}" dt="2022-10-25T10:39:57.473" v="3903" actId="1076"/>
          <ac:picMkLst>
            <pc:docMk/>
            <pc:sldMk cId="762822168" sldId="322"/>
            <ac:picMk id="7" creationId="{F7EA0358-C549-9E7B-CB22-1C83750A02A6}"/>
          </ac:picMkLst>
        </pc:picChg>
        <pc:picChg chg="del">
          <ac:chgData name="Ramming, Carisa" userId="df63bce7-3279-4508-a1a5-9a543f801f5e" providerId="ADAL" clId="{8EC7D0E8-C501-4271-9C5C-6FC00415EA7C}" dt="2022-10-25T10:37:04.424" v="3896" actId="478"/>
          <ac:picMkLst>
            <pc:docMk/>
            <pc:sldMk cId="762822168" sldId="322"/>
            <ac:picMk id="8" creationId="{EC94BA88-291C-7BCF-29CD-D89C72FA0785}"/>
          </ac:picMkLst>
        </pc:picChg>
        <pc:picChg chg="add mod">
          <ac:chgData name="Ramming, Carisa" userId="df63bce7-3279-4508-a1a5-9a543f801f5e" providerId="ADAL" clId="{8EC7D0E8-C501-4271-9C5C-6FC00415EA7C}" dt="2022-10-25T10:40:33.873" v="3907" actId="1076"/>
          <ac:picMkLst>
            <pc:docMk/>
            <pc:sldMk cId="762822168" sldId="322"/>
            <ac:picMk id="10" creationId="{D13CF73D-714A-013F-A732-BE45E84048DD}"/>
          </ac:picMkLst>
        </pc:picChg>
      </pc:sldChg>
      <pc:sldChg chg="addSp delSp modSp add mod">
        <pc:chgData name="Ramming, Carisa" userId="df63bce7-3279-4508-a1a5-9a543f801f5e" providerId="ADAL" clId="{8EC7D0E8-C501-4271-9C5C-6FC00415EA7C}" dt="2022-10-25T10:53:40.188" v="4402" actId="113"/>
        <pc:sldMkLst>
          <pc:docMk/>
          <pc:sldMk cId="543880265" sldId="323"/>
        </pc:sldMkLst>
        <pc:spChg chg="mod">
          <ac:chgData name="Ramming, Carisa" userId="df63bce7-3279-4508-a1a5-9a543f801f5e" providerId="ADAL" clId="{8EC7D0E8-C501-4271-9C5C-6FC00415EA7C}" dt="2022-10-25T10:53:40.188" v="4402" actId="113"/>
          <ac:spMkLst>
            <pc:docMk/>
            <pc:sldMk cId="543880265" sldId="323"/>
            <ac:spMk id="3" creationId="{00000000-0000-0000-0000-000000000000}"/>
          </ac:spMkLst>
        </pc:spChg>
        <pc:spChg chg="add mod">
          <ac:chgData name="Ramming, Carisa" userId="df63bce7-3279-4508-a1a5-9a543f801f5e" providerId="ADAL" clId="{8EC7D0E8-C501-4271-9C5C-6FC00415EA7C}" dt="2022-10-25T10:51:42.394" v="4391" actId="14100"/>
          <ac:spMkLst>
            <pc:docMk/>
            <pc:sldMk cId="543880265" sldId="323"/>
            <ac:spMk id="9" creationId="{D230B763-E429-FAA7-D0DC-0C4A15B76124}"/>
          </ac:spMkLst>
        </pc:spChg>
        <pc:picChg chg="add mod">
          <ac:chgData name="Ramming, Carisa" userId="df63bce7-3279-4508-a1a5-9a543f801f5e" providerId="ADAL" clId="{8EC7D0E8-C501-4271-9C5C-6FC00415EA7C}" dt="2022-10-25T10:51:47.737" v="4397" actId="1036"/>
          <ac:picMkLst>
            <pc:docMk/>
            <pc:sldMk cId="543880265" sldId="323"/>
            <ac:picMk id="4" creationId="{78CE4CEE-C852-881B-E49E-BA6F2A947474}"/>
          </ac:picMkLst>
        </pc:picChg>
        <pc:picChg chg="add mod">
          <ac:chgData name="Ramming, Carisa" userId="df63bce7-3279-4508-a1a5-9a543f801f5e" providerId="ADAL" clId="{8EC7D0E8-C501-4271-9C5C-6FC00415EA7C}" dt="2022-10-25T10:51:47.737" v="4397" actId="1036"/>
          <ac:picMkLst>
            <pc:docMk/>
            <pc:sldMk cId="543880265" sldId="323"/>
            <ac:picMk id="6" creationId="{C4471527-4298-4072-3E41-437D98BCA951}"/>
          </ac:picMkLst>
        </pc:picChg>
        <pc:picChg chg="del">
          <ac:chgData name="Ramming, Carisa" userId="df63bce7-3279-4508-a1a5-9a543f801f5e" providerId="ADAL" clId="{8EC7D0E8-C501-4271-9C5C-6FC00415EA7C}" dt="2022-10-25T10:42:34.964" v="3909" actId="478"/>
          <ac:picMkLst>
            <pc:docMk/>
            <pc:sldMk cId="543880265" sldId="323"/>
            <ac:picMk id="7" creationId="{F7EA0358-C549-9E7B-CB22-1C83750A02A6}"/>
          </ac:picMkLst>
        </pc:picChg>
        <pc:picChg chg="del">
          <ac:chgData name="Ramming, Carisa" userId="df63bce7-3279-4508-a1a5-9a543f801f5e" providerId="ADAL" clId="{8EC7D0E8-C501-4271-9C5C-6FC00415EA7C}" dt="2022-10-25T10:42:35.998" v="3910" actId="478"/>
          <ac:picMkLst>
            <pc:docMk/>
            <pc:sldMk cId="543880265" sldId="323"/>
            <ac:picMk id="10" creationId="{D13CF73D-714A-013F-A732-BE45E84048DD}"/>
          </ac:picMkLst>
        </pc:picChg>
      </pc:sldChg>
      <pc:sldChg chg="del">
        <pc:chgData name="Ramming, Carisa" userId="df63bce7-3279-4508-a1a5-9a543f801f5e" providerId="ADAL" clId="{8EC7D0E8-C501-4271-9C5C-6FC00415EA7C}" dt="2022-10-25T09:33:31.322" v="201" actId="47"/>
        <pc:sldMkLst>
          <pc:docMk/>
          <pc:sldMk cId="1359331907" sldId="323"/>
        </pc:sldMkLst>
      </pc:sldChg>
      <pc:sldChg chg="addSp delSp modSp mod">
        <pc:chgData name="Ramming, Carisa" userId="df63bce7-3279-4508-a1a5-9a543f801f5e" providerId="ADAL" clId="{8EC7D0E8-C501-4271-9C5C-6FC00415EA7C}" dt="2022-10-25T10:54:42.767" v="4407" actId="1076"/>
        <pc:sldMkLst>
          <pc:docMk/>
          <pc:sldMk cId="774569569" sldId="324"/>
        </pc:sldMkLst>
        <pc:spChg chg="del mod">
          <ac:chgData name="Ramming, Carisa" userId="df63bce7-3279-4508-a1a5-9a543f801f5e" providerId="ADAL" clId="{8EC7D0E8-C501-4271-9C5C-6FC00415EA7C}" dt="2022-10-25T10:48:26.698" v="4307" actId="478"/>
          <ac:spMkLst>
            <pc:docMk/>
            <pc:sldMk cId="774569569" sldId="324"/>
            <ac:spMk id="3" creationId="{00000000-0000-0000-0000-000000000000}"/>
          </ac:spMkLst>
        </pc:spChg>
        <pc:spChg chg="add del mod">
          <ac:chgData name="Ramming, Carisa" userId="df63bce7-3279-4508-a1a5-9a543f801f5e" providerId="ADAL" clId="{8EC7D0E8-C501-4271-9C5C-6FC00415EA7C}" dt="2022-10-25T10:48:29.743" v="4308" actId="478"/>
          <ac:spMkLst>
            <pc:docMk/>
            <pc:sldMk cId="774569569" sldId="324"/>
            <ac:spMk id="5" creationId="{E4327AA4-81FB-D402-C52D-886B20FBA477}"/>
          </ac:spMkLst>
        </pc:spChg>
        <pc:spChg chg="add del mod">
          <ac:chgData name="Ramming, Carisa" userId="df63bce7-3279-4508-a1a5-9a543f801f5e" providerId="ADAL" clId="{8EC7D0E8-C501-4271-9C5C-6FC00415EA7C}" dt="2022-10-25T10:53:57.818" v="4403" actId="478"/>
          <ac:spMkLst>
            <pc:docMk/>
            <pc:sldMk cId="774569569" sldId="324"/>
            <ac:spMk id="9" creationId="{A451FD2C-D1D8-EE6A-6C86-96245ED4EEAA}"/>
          </ac:spMkLst>
        </pc:spChg>
        <pc:picChg chg="del">
          <ac:chgData name="Ramming, Carisa" userId="df63bce7-3279-4508-a1a5-9a543f801f5e" providerId="ADAL" clId="{8EC7D0E8-C501-4271-9C5C-6FC00415EA7C}" dt="2022-10-25T10:48:23.195" v="4304" actId="478"/>
          <ac:picMkLst>
            <pc:docMk/>
            <pc:sldMk cId="774569569" sldId="324"/>
            <ac:picMk id="4" creationId="{78CE4CEE-C852-881B-E49E-BA6F2A947474}"/>
          </ac:picMkLst>
        </pc:picChg>
        <pc:picChg chg="del">
          <ac:chgData name="Ramming, Carisa" userId="df63bce7-3279-4508-a1a5-9a543f801f5e" providerId="ADAL" clId="{8EC7D0E8-C501-4271-9C5C-6FC00415EA7C}" dt="2022-10-25T10:48:24.015" v="4305" actId="478"/>
          <ac:picMkLst>
            <pc:docMk/>
            <pc:sldMk cId="774569569" sldId="324"/>
            <ac:picMk id="6" creationId="{C4471527-4298-4072-3E41-437D98BCA951}"/>
          </ac:picMkLst>
        </pc:picChg>
        <pc:picChg chg="add mod modCrop">
          <ac:chgData name="Ramming, Carisa" userId="df63bce7-3279-4508-a1a5-9a543f801f5e" providerId="ADAL" clId="{8EC7D0E8-C501-4271-9C5C-6FC00415EA7C}" dt="2022-10-25T10:54:07.486" v="4404" actId="732"/>
          <ac:picMkLst>
            <pc:docMk/>
            <pc:sldMk cId="774569569" sldId="324"/>
            <ac:picMk id="8" creationId="{EE843C42-137F-A4ED-B1C0-46A955C783A1}"/>
          </ac:picMkLst>
        </pc:picChg>
        <pc:picChg chg="add mod">
          <ac:chgData name="Ramming, Carisa" userId="df63bce7-3279-4508-a1a5-9a543f801f5e" providerId="ADAL" clId="{8EC7D0E8-C501-4271-9C5C-6FC00415EA7C}" dt="2022-10-25T10:54:42.767" v="4407" actId="1076"/>
          <ac:picMkLst>
            <pc:docMk/>
            <pc:sldMk cId="774569569" sldId="324"/>
            <ac:picMk id="15" creationId="{6798BAE3-F4FA-C14B-3E48-F4AA8E0F0F30}"/>
          </ac:picMkLst>
        </pc:picChg>
      </pc:sldChg>
      <pc:sldChg chg="del">
        <pc:chgData name="Ramming, Carisa" userId="df63bce7-3279-4508-a1a5-9a543f801f5e" providerId="ADAL" clId="{8EC7D0E8-C501-4271-9C5C-6FC00415EA7C}" dt="2022-10-25T09:33:31.322" v="201" actId="47"/>
        <pc:sldMkLst>
          <pc:docMk/>
          <pc:sldMk cId="3678770425" sldId="324"/>
        </pc:sldMkLst>
      </pc:sldChg>
      <pc:sldChg chg="add del">
        <pc:chgData name="Ramming, Carisa" userId="df63bce7-3279-4508-a1a5-9a543f801f5e" providerId="ADAL" clId="{8EC7D0E8-C501-4271-9C5C-6FC00415EA7C}" dt="2022-10-25T10:56:23.452" v="4409" actId="47"/>
        <pc:sldMkLst>
          <pc:docMk/>
          <pc:sldMk cId="1112195215" sldId="325"/>
        </pc:sldMkLst>
      </pc:sldChg>
      <pc:sldChg chg="modSp add mod">
        <pc:chgData name="Ramming, Carisa" userId="df63bce7-3279-4508-a1a5-9a543f801f5e" providerId="ADAL" clId="{8EC7D0E8-C501-4271-9C5C-6FC00415EA7C}" dt="2022-10-25T11:20:56.449" v="5719" actId="113"/>
        <pc:sldMkLst>
          <pc:docMk/>
          <pc:sldMk cId="1175942079" sldId="325"/>
        </pc:sldMkLst>
        <pc:spChg chg="mod">
          <ac:chgData name="Ramming, Carisa" userId="df63bce7-3279-4508-a1a5-9a543f801f5e" providerId="ADAL" clId="{8EC7D0E8-C501-4271-9C5C-6FC00415EA7C}" dt="2022-10-25T11:20:56.449" v="5719" actId="113"/>
          <ac:spMkLst>
            <pc:docMk/>
            <pc:sldMk cId="1175942079" sldId="325"/>
            <ac:spMk id="3" creationId="{00000000-0000-0000-0000-000000000000}"/>
          </ac:spMkLst>
        </pc:spChg>
      </pc:sldChg>
      <pc:sldChg chg="del">
        <pc:chgData name="Ramming, Carisa" userId="df63bce7-3279-4508-a1a5-9a543f801f5e" providerId="ADAL" clId="{8EC7D0E8-C501-4271-9C5C-6FC00415EA7C}" dt="2022-10-25T09:33:31.322" v="201" actId="47"/>
        <pc:sldMkLst>
          <pc:docMk/>
          <pc:sldMk cId="1187389043" sldId="325"/>
        </pc:sldMkLst>
      </pc:sldChg>
      <pc:sldChg chg="del">
        <pc:chgData name="Ramming, Carisa" userId="df63bce7-3279-4508-a1a5-9a543f801f5e" providerId="ADAL" clId="{8EC7D0E8-C501-4271-9C5C-6FC00415EA7C}" dt="2022-10-25T09:33:31.322" v="201" actId="47"/>
        <pc:sldMkLst>
          <pc:docMk/>
          <pc:sldMk cId="898079700" sldId="326"/>
        </pc:sldMkLst>
      </pc:sldChg>
      <pc:sldChg chg="delSp modSp add mod">
        <pc:chgData name="Ramming, Carisa" userId="df63bce7-3279-4508-a1a5-9a543f801f5e" providerId="ADAL" clId="{8EC7D0E8-C501-4271-9C5C-6FC00415EA7C}" dt="2022-10-25T11:05:01.202" v="5098" actId="113"/>
        <pc:sldMkLst>
          <pc:docMk/>
          <pc:sldMk cId="4201365042" sldId="326"/>
        </pc:sldMkLst>
        <pc:spChg chg="mod">
          <ac:chgData name="Ramming, Carisa" userId="df63bce7-3279-4508-a1a5-9a543f801f5e" providerId="ADAL" clId="{8EC7D0E8-C501-4271-9C5C-6FC00415EA7C}" dt="2022-10-25T11:05:01.202" v="5098" actId="113"/>
          <ac:spMkLst>
            <pc:docMk/>
            <pc:sldMk cId="4201365042" sldId="326"/>
            <ac:spMk id="3" creationId="{00000000-0000-0000-0000-000000000000}"/>
          </ac:spMkLst>
        </pc:spChg>
        <pc:spChg chg="del">
          <ac:chgData name="Ramming, Carisa" userId="df63bce7-3279-4508-a1a5-9a543f801f5e" providerId="ADAL" clId="{8EC7D0E8-C501-4271-9C5C-6FC00415EA7C}" dt="2022-10-25T10:59:24.599" v="4454" actId="478"/>
          <ac:spMkLst>
            <pc:docMk/>
            <pc:sldMk cId="4201365042" sldId="326"/>
            <ac:spMk id="9" creationId="{D230B763-E429-FAA7-D0DC-0C4A15B76124}"/>
          </ac:spMkLst>
        </pc:spChg>
        <pc:picChg chg="del">
          <ac:chgData name="Ramming, Carisa" userId="df63bce7-3279-4508-a1a5-9a543f801f5e" providerId="ADAL" clId="{8EC7D0E8-C501-4271-9C5C-6FC00415EA7C}" dt="2022-10-25T10:59:19.749" v="4452" actId="478"/>
          <ac:picMkLst>
            <pc:docMk/>
            <pc:sldMk cId="4201365042" sldId="326"/>
            <ac:picMk id="4" creationId="{78CE4CEE-C852-881B-E49E-BA6F2A947474}"/>
          </ac:picMkLst>
        </pc:picChg>
        <pc:picChg chg="del">
          <ac:chgData name="Ramming, Carisa" userId="df63bce7-3279-4508-a1a5-9a543f801f5e" providerId="ADAL" clId="{8EC7D0E8-C501-4271-9C5C-6FC00415EA7C}" dt="2022-10-25T10:59:20.675" v="4453" actId="478"/>
          <ac:picMkLst>
            <pc:docMk/>
            <pc:sldMk cId="4201365042" sldId="326"/>
            <ac:picMk id="6" creationId="{C4471527-4298-4072-3E41-437D98BCA951}"/>
          </ac:picMkLst>
        </pc:picChg>
      </pc:sldChg>
      <pc:sldChg chg="del">
        <pc:chgData name="Ramming, Carisa" userId="df63bce7-3279-4508-a1a5-9a543f801f5e" providerId="ADAL" clId="{8EC7D0E8-C501-4271-9C5C-6FC00415EA7C}" dt="2022-10-25T09:33:31.322" v="201" actId="47"/>
        <pc:sldMkLst>
          <pc:docMk/>
          <pc:sldMk cId="1428165326" sldId="327"/>
        </pc:sldMkLst>
      </pc:sldChg>
      <pc:sldChg chg="addSp delSp modSp add mod">
        <pc:chgData name="Ramming, Carisa" userId="df63bce7-3279-4508-a1a5-9a543f801f5e" providerId="ADAL" clId="{8EC7D0E8-C501-4271-9C5C-6FC00415EA7C}" dt="2022-10-25T11:11:26.178" v="5521" actId="1076"/>
        <pc:sldMkLst>
          <pc:docMk/>
          <pc:sldMk cId="3466610081" sldId="327"/>
        </pc:sldMkLst>
        <pc:spChg chg="mod">
          <ac:chgData name="Ramming, Carisa" userId="df63bce7-3279-4508-a1a5-9a543f801f5e" providerId="ADAL" clId="{8EC7D0E8-C501-4271-9C5C-6FC00415EA7C}" dt="2022-10-25T11:10:59.536" v="5517" actId="20577"/>
          <ac:spMkLst>
            <pc:docMk/>
            <pc:sldMk cId="3466610081" sldId="327"/>
            <ac:spMk id="3" creationId="{00000000-0000-0000-0000-000000000000}"/>
          </ac:spMkLst>
        </pc:spChg>
        <pc:picChg chg="add del mod">
          <ac:chgData name="Ramming, Carisa" userId="df63bce7-3279-4508-a1a5-9a543f801f5e" providerId="ADAL" clId="{8EC7D0E8-C501-4271-9C5C-6FC00415EA7C}" dt="2022-10-25T11:08:53.686" v="5250" actId="478"/>
          <ac:picMkLst>
            <pc:docMk/>
            <pc:sldMk cId="3466610081" sldId="327"/>
            <ac:picMk id="4" creationId="{1BF9AADB-9088-3B2F-BD95-796B8B23BBD9}"/>
          </ac:picMkLst>
        </pc:picChg>
        <pc:picChg chg="add del mod">
          <ac:chgData name="Ramming, Carisa" userId="df63bce7-3279-4508-a1a5-9a543f801f5e" providerId="ADAL" clId="{8EC7D0E8-C501-4271-9C5C-6FC00415EA7C}" dt="2022-10-25T11:08:54.812" v="5251" actId="478"/>
          <ac:picMkLst>
            <pc:docMk/>
            <pc:sldMk cId="3466610081" sldId="327"/>
            <ac:picMk id="6" creationId="{9EA5C4EE-AF17-0B83-C8A6-276238456EE5}"/>
          </ac:picMkLst>
        </pc:picChg>
        <pc:picChg chg="add mod">
          <ac:chgData name="Ramming, Carisa" userId="df63bce7-3279-4508-a1a5-9a543f801f5e" providerId="ADAL" clId="{8EC7D0E8-C501-4271-9C5C-6FC00415EA7C}" dt="2022-10-25T11:11:26.178" v="5521" actId="1076"/>
          <ac:picMkLst>
            <pc:docMk/>
            <pc:sldMk cId="3466610081" sldId="327"/>
            <ac:picMk id="8" creationId="{2339626F-CB1B-8C67-D7D2-EB73FB8BDA40}"/>
          </ac:picMkLst>
        </pc:picChg>
      </pc:sldChg>
      <pc:sldChg chg="del">
        <pc:chgData name="Ramming, Carisa" userId="df63bce7-3279-4508-a1a5-9a543f801f5e" providerId="ADAL" clId="{8EC7D0E8-C501-4271-9C5C-6FC00415EA7C}" dt="2022-10-25T09:33:31.322" v="201" actId="47"/>
        <pc:sldMkLst>
          <pc:docMk/>
          <pc:sldMk cId="1618797733" sldId="328"/>
        </pc:sldMkLst>
      </pc:sldChg>
      <pc:sldChg chg="modSp add mod">
        <pc:chgData name="Ramming, Carisa" userId="df63bce7-3279-4508-a1a5-9a543f801f5e" providerId="ADAL" clId="{8EC7D0E8-C501-4271-9C5C-6FC00415EA7C}" dt="2022-10-25T11:11:50.568" v="5523" actId="1076"/>
        <pc:sldMkLst>
          <pc:docMk/>
          <pc:sldMk cId="1962418065" sldId="328"/>
        </pc:sldMkLst>
        <pc:spChg chg="mod">
          <ac:chgData name="Ramming, Carisa" userId="df63bce7-3279-4508-a1a5-9a543f801f5e" providerId="ADAL" clId="{8EC7D0E8-C501-4271-9C5C-6FC00415EA7C}" dt="2022-10-25T11:11:43.003" v="5522" actId="6549"/>
          <ac:spMkLst>
            <pc:docMk/>
            <pc:sldMk cId="1962418065" sldId="328"/>
            <ac:spMk id="3" creationId="{00000000-0000-0000-0000-000000000000}"/>
          </ac:spMkLst>
        </pc:spChg>
        <pc:picChg chg="mod">
          <ac:chgData name="Ramming, Carisa" userId="df63bce7-3279-4508-a1a5-9a543f801f5e" providerId="ADAL" clId="{8EC7D0E8-C501-4271-9C5C-6FC00415EA7C}" dt="2022-10-25T11:11:50.568" v="5523" actId="1076"/>
          <ac:picMkLst>
            <pc:docMk/>
            <pc:sldMk cId="1962418065" sldId="328"/>
            <ac:picMk id="4" creationId="{1BF9AADB-9088-3B2F-BD95-796B8B23BBD9}"/>
          </ac:picMkLst>
        </pc:picChg>
        <pc:picChg chg="mod">
          <ac:chgData name="Ramming, Carisa" userId="df63bce7-3279-4508-a1a5-9a543f801f5e" providerId="ADAL" clId="{8EC7D0E8-C501-4271-9C5C-6FC00415EA7C}" dt="2022-10-25T11:11:50.568" v="5523" actId="1076"/>
          <ac:picMkLst>
            <pc:docMk/>
            <pc:sldMk cId="1962418065" sldId="328"/>
            <ac:picMk id="6" creationId="{9EA5C4EE-AF17-0B83-C8A6-276238456EE5}"/>
          </ac:picMkLst>
        </pc:picChg>
      </pc:sldChg>
      <pc:sldChg chg="del">
        <pc:chgData name="Ramming, Carisa" userId="df63bce7-3279-4508-a1a5-9a543f801f5e" providerId="ADAL" clId="{8EC7D0E8-C501-4271-9C5C-6FC00415EA7C}" dt="2022-10-25T09:33:31.322" v="201" actId="47"/>
        <pc:sldMkLst>
          <pc:docMk/>
          <pc:sldMk cId="44384486" sldId="329"/>
        </pc:sldMkLst>
      </pc:sldChg>
      <pc:sldChg chg="modSp add mod">
        <pc:chgData name="Ramming, Carisa" userId="df63bce7-3279-4508-a1a5-9a543f801f5e" providerId="ADAL" clId="{8EC7D0E8-C501-4271-9C5C-6FC00415EA7C}" dt="2022-10-25T11:23:32.798" v="6037" actId="20577"/>
        <pc:sldMkLst>
          <pc:docMk/>
          <pc:sldMk cId="3700955268" sldId="329"/>
        </pc:sldMkLst>
        <pc:spChg chg="mod">
          <ac:chgData name="Ramming, Carisa" userId="df63bce7-3279-4508-a1a5-9a543f801f5e" providerId="ADAL" clId="{8EC7D0E8-C501-4271-9C5C-6FC00415EA7C}" dt="2022-10-25T11:23:32.798" v="6037" actId="20577"/>
          <ac:spMkLst>
            <pc:docMk/>
            <pc:sldMk cId="3700955268" sldId="329"/>
            <ac:spMk id="3" creationId="{00000000-0000-0000-0000-000000000000}"/>
          </ac:spMkLst>
        </pc:spChg>
      </pc:sldChg>
      <pc:sldChg chg="del">
        <pc:chgData name="Ramming, Carisa" userId="df63bce7-3279-4508-a1a5-9a543f801f5e" providerId="ADAL" clId="{8EC7D0E8-C501-4271-9C5C-6FC00415EA7C}" dt="2022-10-25T09:33:31.322" v="201" actId="47"/>
        <pc:sldMkLst>
          <pc:docMk/>
          <pc:sldMk cId="880975919" sldId="330"/>
        </pc:sldMkLst>
      </pc:sldChg>
      <pc:sldChg chg="addSp modSp add mod">
        <pc:chgData name="Ramming, Carisa" userId="df63bce7-3279-4508-a1a5-9a543f801f5e" providerId="ADAL" clId="{8EC7D0E8-C501-4271-9C5C-6FC00415EA7C}" dt="2022-10-25T11:26:34.166" v="6104" actId="1076"/>
        <pc:sldMkLst>
          <pc:docMk/>
          <pc:sldMk cId="3421601660" sldId="330"/>
        </pc:sldMkLst>
        <pc:spChg chg="mod">
          <ac:chgData name="Ramming, Carisa" userId="df63bce7-3279-4508-a1a5-9a543f801f5e" providerId="ADAL" clId="{8EC7D0E8-C501-4271-9C5C-6FC00415EA7C}" dt="2022-10-25T11:26:01.986" v="6102" actId="20577"/>
          <ac:spMkLst>
            <pc:docMk/>
            <pc:sldMk cId="3421601660" sldId="330"/>
            <ac:spMk id="3" creationId="{00000000-0000-0000-0000-000000000000}"/>
          </ac:spMkLst>
        </pc:spChg>
        <pc:picChg chg="add mod">
          <ac:chgData name="Ramming, Carisa" userId="df63bce7-3279-4508-a1a5-9a543f801f5e" providerId="ADAL" clId="{8EC7D0E8-C501-4271-9C5C-6FC00415EA7C}" dt="2022-10-25T11:26:34.166" v="6104" actId="1076"/>
          <ac:picMkLst>
            <pc:docMk/>
            <pc:sldMk cId="3421601660" sldId="330"/>
            <ac:picMk id="4" creationId="{1D94F121-06B0-6169-EFDF-D50B5C2D59CD}"/>
          </ac:picMkLst>
        </pc:picChg>
      </pc:sldChg>
      <pc:sldChg chg="addSp delSp modSp add mod">
        <pc:chgData name="Ramming, Carisa" userId="df63bce7-3279-4508-a1a5-9a543f801f5e" providerId="ADAL" clId="{8EC7D0E8-C501-4271-9C5C-6FC00415EA7C}" dt="2022-10-25T11:27:20.045" v="6112" actId="732"/>
        <pc:sldMkLst>
          <pc:docMk/>
          <pc:sldMk cId="1044012628" sldId="331"/>
        </pc:sldMkLst>
        <pc:spChg chg="mod">
          <ac:chgData name="Ramming, Carisa" userId="df63bce7-3279-4508-a1a5-9a543f801f5e" providerId="ADAL" clId="{8EC7D0E8-C501-4271-9C5C-6FC00415EA7C}" dt="2022-10-25T11:27:00.827" v="6107" actId="6549"/>
          <ac:spMkLst>
            <pc:docMk/>
            <pc:sldMk cId="1044012628" sldId="331"/>
            <ac:spMk id="3" creationId="{00000000-0000-0000-0000-000000000000}"/>
          </ac:spMkLst>
        </pc:spChg>
        <pc:picChg chg="del">
          <ac:chgData name="Ramming, Carisa" userId="df63bce7-3279-4508-a1a5-9a543f801f5e" providerId="ADAL" clId="{8EC7D0E8-C501-4271-9C5C-6FC00415EA7C}" dt="2022-10-25T11:26:58.121" v="6106" actId="478"/>
          <ac:picMkLst>
            <pc:docMk/>
            <pc:sldMk cId="1044012628" sldId="331"/>
            <ac:picMk id="4" creationId="{1D94F121-06B0-6169-EFDF-D50B5C2D59CD}"/>
          </ac:picMkLst>
        </pc:picChg>
        <pc:picChg chg="add mod ord modCrop">
          <ac:chgData name="Ramming, Carisa" userId="df63bce7-3279-4508-a1a5-9a543f801f5e" providerId="ADAL" clId="{8EC7D0E8-C501-4271-9C5C-6FC00415EA7C}" dt="2022-10-25T11:27:20.045" v="6112" actId="732"/>
          <ac:picMkLst>
            <pc:docMk/>
            <pc:sldMk cId="1044012628" sldId="331"/>
            <ac:picMk id="5" creationId="{88CC82CA-1258-D812-245E-2E44AB4ACC9B}"/>
          </ac:picMkLst>
        </pc:picChg>
      </pc:sldChg>
      <pc:sldChg chg="del">
        <pc:chgData name="Ramming, Carisa" userId="df63bce7-3279-4508-a1a5-9a543f801f5e" providerId="ADAL" clId="{8EC7D0E8-C501-4271-9C5C-6FC00415EA7C}" dt="2022-10-25T09:33:31.322" v="201" actId="47"/>
        <pc:sldMkLst>
          <pc:docMk/>
          <pc:sldMk cId="2558165939" sldId="331"/>
        </pc:sldMkLst>
      </pc:sldChg>
      <pc:sldChg chg="addSp delSp modSp add mod ord">
        <pc:chgData name="Ramming, Carisa" userId="df63bce7-3279-4508-a1a5-9a543f801f5e" providerId="ADAL" clId="{8EC7D0E8-C501-4271-9C5C-6FC00415EA7C}" dt="2022-10-25T11:32:21.331" v="6191" actId="1037"/>
        <pc:sldMkLst>
          <pc:docMk/>
          <pc:sldMk cId="1793400800" sldId="332"/>
        </pc:sldMkLst>
        <pc:spChg chg="mod">
          <ac:chgData name="Ramming, Carisa" userId="df63bce7-3279-4508-a1a5-9a543f801f5e" providerId="ADAL" clId="{8EC7D0E8-C501-4271-9C5C-6FC00415EA7C}" dt="2022-10-25T11:28:00.508" v="6172" actId="20577"/>
          <ac:spMkLst>
            <pc:docMk/>
            <pc:sldMk cId="1793400800" sldId="332"/>
            <ac:spMk id="3" creationId="{00000000-0000-0000-0000-000000000000}"/>
          </ac:spMkLst>
        </pc:spChg>
        <pc:picChg chg="del">
          <ac:chgData name="Ramming, Carisa" userId="df63bce7-3279-4508-a1a5-9a543f801f5e" providerId="ADAL" clId="{8EC7D0E8-C501-4271-9C5C-6FC00415EA7C}" dt="2022-10-25T11:27:40.779" v="6114" actId="478"/>
          <ac:picMkLst>
            <pc:docMk/>
            <pc:sldMk cId="1793400800" sldId="332"/>
            <ac:picMk id="4" creationId="{1D94F121-06B0-6169-EFDF-D50B5C2D59CD}"/>
          </ac:picMkLst>
        </pc:picChg>
        <pc:picChg chg="add mod">
          <ac:chgData name="Ramming, Carisa" userId="df63bce7-3279-4508-a1a5-9a543f801f5e" providerId="ADAL" clId="{8EC7D0E8-C501-4271-9C5C-6FC00415EA7C}" dt="2022-10-25T11:28:29.421" v="6176" actId="1076"/>
          <ac:picMkLst>
            <pc:docMk/>
            <pc:sldMk cId="1793400800" sldId="332"/>
            <ac:picMk id="5" creationId="{F60C8E51-CFA2-4F3E-1122-B60FCAA5D6C6}"/>
          </ac:picMkLst>
        </pc:picChg>
        <pc:picChg chg="add mod">
          <ac:chgData name="Ramming, Carisa" userId="df63bce7-3279-4508-a1a5-9a543f801f5e" providerId="ADAL" clId="{8EC7D0E8-C501-4271-9C5C-6FC00415EA7C}" dt="2022-10-25T11:32:16.341" v="6186" actId="14100"/>
          <ac:picMkLst>
            <pc:docMk/>
            <pc:sldMk cId="1793400800" sldId="332"/>
            <ac:picMk id="7" creationId="{6AC958FA-D137-A7B9-4080-516AC7E5A923}"/>
          </ac:picMkLst>
        </pc:picChg>
        <pc:picChg chg="add mod">
          <ac:chgData name="Ramming, Carisa" userId="df63bce7-3279-4508-a1a5-9a543f801f5e" providerId="ADAL" clId="{8EC7D0E8-C501-4271-9C5C-6FC00415EA7C}" dt="2022-10-25T11:32:21.331" v="6191" actId="1037"/>
          <ac:picMkLst>
            <pc:docMk/>
            <pc:sldMk cId="1793400800" sldId="332"/>
            <ac:picMk id="9" creationId="{6DB86662-52CD-A577-C260-A2F3ECD889A3}"/>
          </ac:picMkLst>
        </pc:picChg>
      </pc:sldChg>
      <pc:sldChg chg="del">
        <pc:chgData name="Ramming, Carisa" userId="df63bce7-3279-4508-a1a5-9a543f801f5e" providerId="ADAL" clId="{8EC7D0E8-C501-4271-9C5C-6FC00415EA7C}" dt="2022-10-25T09:33:31.322" v="201" actId="47"/>
        <pc:sldMkLst>
          <pc:docMk/>
          <pc:sldMk cId="3146990336" sldId="332"/>
        </pc:sldMkLst>
      </pc:sldChg>
      <pc:sldChg chg="del">
        <pc:chgData name="Ramming, Carisa" userId="df63bce7-3279-4508-a1a5-9a543f801f5e" providerId="ADAL" clId="{8EC7D0E8-C501-4271-9C5C-6FC00415EA7C}" dt="2022-10-25T09:33:31.322" v="201" actId="47"/>
        <pc:sldMkLst>
          <pc:docMk/>
          <pc:sldMk cId="209246414" sldId="333"/>
        </pc:sldMkLst>
      </pc:sldChg>
      <pc:sldChg chg="add">
        <pc:chgData name="Ramming, Carisa" userId="df63bce7-3279-4508-a1a5-9a543f801f5e" providerId="ADAL" clId="{8EC7D0E8-C501-4271-9C5C-6FC00415EA7C}" dt="2022-10-25T11:31:17.161" v="6183"/>
        <pc:sldMkLst>
          <pc:docMk/>
          <pc:sldMk cId="1292282129" sldId="333"/>
        </pc:sldMkLst>
      </pc:sldChg>
      <pc:sldChg chg="del">
        <pc:chgData name="Ramming, Carisa" userId="df63bce7-3279-4508-a1a5-9a543f801f5e" providerId="ADAL" clId="{8EC7D0E8-C501-4271-9C5C-6FC00415EA7C}" dt="2022-10-25T09:33:31.322" v="201" actId="47"/>
        <pc:sldMkLst>
          <pc:docMk/>
          <pc:sldMk cId="406906987" sldId="334"/>
        </pc:sldMkLst>
      </pc:sldChg>
      <pc:sldChg chg="addSp delSp modSp add mod">
        <pc:chgData name="Ramming, Carisa" userId="df63bce7-3279-4508-a1a5-9a543f801f5e" providerId="ADAL" clId="{8EC7D0E8-C501-4271-9C5C-6FC00415EA7C}" dt="2022-10-25T11:33:43.359" v="6199" actId="14100"/>
        <pc:sldMkLst>
          <pc:docMk/>
          <pc:sldMk cId="1580764892" sldId="334"/>
        </pc:sldMkLst>
        <pc:picChg chg="add mod">
          <ac:chgData name="Ramming, Carisa" userId="df63bce7-3279-4508-a1a5-9a543f801f5e" providerId="ADAL" clId="{8EC7D0E8-C501-4271-9C5C-6FC00415EA7C}" dt="2022-10-25T11:33:43.359" v="6199" actId="14100"/>
          <ac:picMkLst>
            <pc:docMk/>
            <pc:sldMk cId="1580764892" sldId="334"/>
            <ac:picMk id="4" creationId="{743FE1E0-7ED4-43EF-6A5D-88613C8DBA56}"/>
          </ac:picMkLst>
        </pc:picChg>
        <pc:picChg chg="del">
          <ac:chgData name="Ramming, Carisa" userId="df63bce7-3279-4508-a1a5-9a543f801f5e" providerId="ADAL" clId="{8EC7D0E8-C501-4271-9C5C-6FC00415EA7C}" dt="2022-10-25T11:33:18.382" v="6193" actId="478"/>
          <ac:picMkLst>
            <pc:docMk/>
            <pc:sldMk cId="1580764892" sldId="334"/>
            <ac:picMk id="5" creationId="{88CC82CA-1258-D812-245E-2E44AB4ACC9B}"/>
          </ac:picMkLst>
        </pc:picChg>
      </pc:sldChg>
      <pc:sldChg chg="addSp modSp add mod">
        <pc:chgData name="Ramming, Carisa" userId="df63bce7-3279-4508-a1a5-9a543f801f5e" providerId="ADAL" clId="{8EC7D0E8-C501-4271-9C5C-6FC00415EA7C}" dt="2022-10-25T11:36:27.544" v="6207" actId="14100"/>
        <pc:sldMkLst>
          <pc:docMk/>
          <pc:sldMk cId="1445036304" sldId="335"/>
        </pc:sldMkLst>
        <pc:spChg chg="mod">
          <ac:chgData name="Ramming, Carisa" userId="df63bce7-3279-4508-a1a5-9a543f801f5e" providerId="ADAL" clId="{8EC7D0E8-C501-4271-9C5C-6FC00415EA7C}" dt="2022-10-25T11:35:47.623" v="6201" actId="6549"/>
          <ac:spMkLst>
            <pc:docMk/>
            <pc:sldMk cId="1445036304" sldId="335"/>
            <ac:spMk id="3" creationId="{00000000-0000-0000-0000-000000000000}"/>
          </ac:spMkLst>
        </pc:spChg>
        <pc:picChg chg="add mod">
          <ac:chgData name="Ramming, Carisa" userId="df63bce7-3279-4508-a1a5-9a543f801f5e" providerId="ADAL" clId="{8EC7D0E8-C501-4271-9C5C-6FC00415EA7C}" dt="2022-10-25T11:36:27.544" v="6207" actId="14100"/>
          <ac:picMkLst>
            <pc:docMk/>
            <pc:sldMk cId="1445036304" sldId="335"/>
            <ac:picMk id="4" creationId="{A9B1E49C-94F0-02CA-0984-C7C07AFA4593}"/>
          </ac:picMkLst>
        </pc:picChg>
      </pc:sldChg>
      <pc:sldChg chg="del">
        <pc:chgData name="Ramming, Carisa" userId="df63bce7-3279-4508-a1a5-9a543f801f5e" providerId="ADAL" clId="{8EC7D0E8-C501-4271-9C5C-6FC00415EA7C}" dt="2022-10-25T09:33:31.322" v="201" actId="47"/>
        <pc:sldMkLst>
          <pc:docMk/>
          <pc:sldMk cId="1676429003" sldId="335"/>
        </pc:sldMkLst>
      </pc:sldChg>
      <pc:sldChg chg="addSp delSp modSp add mod">
        <pc:chgData name="Ramming, Carisa" userId="df63bce7-3279-4508-a1a5-9a543f801f5e" providerId="ADAL" clId="{8EC7D0E8-C501-4271-9C5C-6FC00415EA7C}" dt="2022-10-25T12:10:56.711" v="6213" actId="1076"/>
        <pc:sldMkLst>
          <pc:docMk/>
          <pc:sldMk cId="1733530020" sldId="336"/>
        </pc:sldMkLst>
        <pc:picChg chg="del">
          <ac:chgData name="Ramming, Carisa" userId="df63bce7-3279-4508-a1a5-9a543f801f5e" providerId="ADAL" clId="{8EC7D0E8-C501-4271-9C5C-6FC00415EA7C}" dt="2022-10-25T11:43:26.725" v="6209" actId="478"/>
          <ac:picMkLst>
            <pc:docMk/>
            <pc:sldMk cId="1733530020" sldId="336"/>
            <ac:picMk id="4" creationId="{A9B1E49C-94F0-02CA-0984-C7C07AFA4593}"/>
          </ac:picMkLst>
        </pc:picChg>
        <pc:picChg chg="add mod">
          <ac:chgData name="Ramming, Carisa" userId="df63bce7-3279-4508-a1a5-9a543f801f5e" providerId="ADAL" clId="{8EC7D0E8-C501-4271-9C5C-6FC00415EA7C}" dt="2022-10-25T11:43:39.415" v="6211" actId="1076"/>
          <ac:picMkLst>
            <pc:docMk/>
            <pc:sldMk cId="1733530020" sldId="336"/>
            <ac:picMk id="5" creationId="{CAC48D72-9A06-D455-A18D-2E5543A3D44D}"/>
          </ac:picMkLst>
        </pc:picChg>
        <pc:picChg chg="add mod">
          <ac:chgData name="Ramming, Carisa" userId="df63bce7-3279-4508-a1a5-9a543f801f5e" providerId="ADAL" clId="{8EC7D0E8-C501-4271-9C5C-6FC00415EA7C}" dt="2022-10-25T12:10:56.711" v="6213" actId="1076"/>
          <ac:picMkLst>
            <pc:docMk/>
            <pc:sldMk cId="1733530020" sldId="336"/>
            <ac:picMk id="7" creationId="{0F08E1DC-E5F9-68C7-39BF-63D045F23E54}"/>
          </ac:picMkLst>
        </pc:picChg>
      </pc:sldChg>
      <pc:sldChg chg="addSp delSp modSp add mod">
        <pc:chgData name="Ramming, Carisa" userId="df63bce7-3279-4508-a1a5-9a543f801f5e" providerId="ADAL" clId="{8EC7D0E8-C501-4271-9C5C-6FC00415EA7C}" dt="2022-10-25T12:27:16.162" v="6219" actId="1076"/>
        <pc:sldMkLst>
          <pc:docMk/>
          <pc:sldMk cId="2328876201" sldId="337"/>
        </pc:sldMkLst>
        <pc:picChg chg="del">
          <ac:chgData name="Ramming, Carisa" userId="df63bce7-3279-4508-a1a5-9a543f801f5e" providerId="ADAL" clId="{8EC7D0E8-C501-4271-9C5C-6FC00415EA7C}" dt="2022-10-25T12:26:59.343" v="6215" actId="478"/>
          <ac:picMkLst>
            <pc:docMk/>
            <pc:sldMk cId="2328876201" sldId="337"/>
            <ac:picMk id="4" creationId="{743FE1E0-7ED4-43EF-6A5D-88613C8DBA56}"/>
          </ac:picMkLst>
        </pc:picChg>
        <pc:picChg chg="add mod">
          <ac:chgData name="Ramming, Carisa" userId="df63bce7-3279-4508-a1a5-9a543f801f5e" providerId="ADAL" clId="{8EC7D0E8-C501-4271-9C5C-6FC00415EA7C}" dt="2022-10-25T12:27:16.162" v="6219" actId="1076"/>
          <ac:picMkLst>
            <pc:docMk/>
            <pc:sldMk cId="2328876201" sldId="337"/>
            <ac:picMk id="5" creationId="{DECA2CAD-8695-6D2D-F644-C914C258B764}"/>
          </ac:picMkLst>
        </pc:picChg>
      </pc:sldChg>
      <pc:sldChg chg="del">
        <pc:chgData name="Ramming, Carisa" userId="df63bce7-3279-4508-a1a5-9a543f801f5e" providerId="ADAL" clId="{8EC7D0E8-C501-4271-9C5C-6FC00415EA7C}" dt="2022-10-25T09:33:31.322" v="201" actId="47"/>
        <pc:sldMkLst>
          <pc:docMk/>
          <pc:sldMk cId="2536746810" sldId="337"/>
        </pc:sldMkLst>
      </pc:sldChg>
      <pc:sldChg chg="del">
        <pc:chgData name="Ramming, Carisa" userId="df63bce7-3279-4508-a1a5-9a543f801f5e" providerId="ADAL" clId="{8EC7D0E8-C501-4271-9C5C-6FC00415EA7C}" dt="2022-10-25T09:33:31.322" v="201" actId="47"/>
        <pc:sldMkLst>
          <pc:docMk/>
          <pc:sldMk cId="121440960" sldId="338"/>
        </pc:sldMkLst>
      </pc:sldChg>
      <pc:sldChg chg="addSp delSp modSp add mod">
        <pc:chgData name="Ramming, Carisa" userId="df63bce7-3279-4508-a1a5-9a543f801f5e" providerId="ADAL" clId="{8EC7D0E8-C501-4271-9C5C-6FC00415EA7C}" dt="2022-10-25T13:08:55.314" v="6605" actId="1036"/>
        <pc:sldMkLst>
          <pc:docMk/>
          <pc:sldMk cId="2979147535" sldId="338"/>
        </pc:sldMkLst>
        <pc:spChg chg="mod">
          <ac:chgData name="Ramming, Carisa" userId="df63bce7-3279-4508-a1a5-9a543f801f5e" providerId="ADAL" clId="{8EC7D0E8-C501-4271-9C5C-6FC00415EA7C}" dt="2022-10-25T12:28:31.431" v="6280" actId="20577"/>
          <ac:spMkLst>
            <pc:docMk/>
            <pc:sldMk cId="2979147535" sldId="338"/>
            <ac:spMk id="3" creationId="{00000000-0000-0000-0000-000000000000}"/>
          </ac:spMkLst>
        </pc:spChg>
        <pc:picChg chg="del">
          <ac:chgData name="Ramming, Carisa" userId="df63bce7-3279-4508-a1a5-9a543f801f5e" providerId="ADAL" clId="{8EC7D0E8-C501-4271-9C5C-6FC00415EA7C}" dt="2022-10-25T12:27:35.662" v="6221" actId="478"/>
          <ac:picMkLst>
            <pc:docMk/>
            <pc:sldMk cId="2979147535" sldId="338"/>
            <ac:picMk id="4" creationId="{743FE1E0-7ED4-43EF-6A5D-88613C8DBA56}"/>
          </ac:picMkLst>
        </pc:picChg>
        <pc:picChg chg="add mod">
          <ac:chgData name="Ramming, Carisa" userId="df63bce7-3279-4508-a1a5-9a543f801f5e" providerId="ADAL" clId="{8EC7D0E8-C501-4271-9C5C-6FC00415EA7C}" dt="2022-10-25T12:28:50.424" v="6282" actId="1076"/>
          <ac:picMkLst>
            <pc:docMk/>
            <pc:sldMk cId="2979147535" sldId="338"/>
            <ac:picMk id="5" creationId="{8632A065-24E3-020E-0AA7-21F0A08C5CCD}"/>
          </ac:picMkLst>
        </pc:picChg>
        <pc:picChg chg="add mod">
          <ac:chgData name="Ramming, Carisa" userId="df63bce7-3279-4508-a1a5-9a543f801f5e" providerId="ADAL" clId="{8EC7D0E8-C501-4271-9C5C-6FC00415EA7C}" dt="2022-10-25T13:08:52.020" v="6604" actId="1035"/>
          <ac:picMkLst>
            <pc:docMk/>
            <pc:sldMk cId="2979147535" sldId="338"/>
            <ac:picMk id="7" creationId="{4FF6E08D-0287-BE01-A10B-836F4ED5E2B9}"/>
          </ac:picMkLst>
        </pc:picChg>
        <pc:picChg chg="add mod modCrop">
          <ac:chgData name="Ramming, Carisa" userId="df63bce7-3279-4508-a1a5-9a543f801f5e" providerId="ADAL" clId="{8EC7D0E8-C501-4271-9C5C-6FC00415EA7C}" dt="2022-10-25T13:08:55.314" v="6605" actId="1036"/>
          <ac:picMkLst>
            <pc:docMk/>
            <pc:sldMk cId="2979147535" sldId="338"/>
            <ac:picMk id="9" creationId="{BAA66038-E19C-D21E-6C62-943932E5A5A0}"/>
          </ac:picMkLst>
        </pc:picChg>
      </pc:sldChg>
      <pc:sldChg chg="add del">
        <pc:chgData name="Ramming, Carisa" userId="df63bce7-3279-4508-a1a5-9a543f801f5e" providerId="ADAL" clId="{8EC7D0E8-C501-4271-9C5C-6FC00415EA7C}" dt="2022-10-25T12:27:07.563" v="6217"/>
        <pc:sldMkLst>
          <pc:docMk/>
          <pc:sldMk cId="4253913962" sldId="338"/>
        </pc:sldMkLst>
      </pc:sldChg>
      <pc:sldChg chg="addSp delSp modSp add mod">
        <pc:chgData name="Ramming, Carisa" userId="df63bce7-3279-4508-a1a5-9a543f801f5e" providerId="ADAL" clId="{8EC7D0E8-C501-4271-9C5C-6FC00415EA7C}" dt="2022-10-25T12:33:15.082" v="6532" actId="1076"/>
        <pc:sldMkLst>
          <pc:docMk/>
          <pc:sldMk cId="1041224322" sldId="339"/>
        </pc:sldMkLst>
        <pc:spChg chg="mod">
          <ac:chgData name="Ramming, Carisa" userId="df63bce7-3279-4508-a1a5-9a543f801f5e" providerId="ADAL" clId="{8EC7D0E8-C501-4271-9C5C-6FC00415EA7C}" dt="2022-10-25T12:32:50.535" v="6526" actId="20577"/>
          <ac:spMkLst>
            <pc:docMk/>
            <pc:sldMk cId="1041224322" sldId="339"/>
            <ac:spMk id="3" creationId="{00000000-0000-0000-0000-000000000000}"/>
          </ac:spMkLst>
        </pc:spChg>
        <pc:picChg chg="add mod">
          <ac:chgData name="Ramming, Carisa" userId="df63bce7-3279-4508-a1a5-9a543f801f5e" providerId="ADAL" clId="{8EC7D0E8-C501-4271-9C5C-6FC00415EA7C}" dt="2022-10-25T12:33:15.082" v="6532" actId="1076"/>
          <ac:picMkLst>
            <pc:docMk/>
            <pc:sldMk cId="1041224322" sldId="339"/>
            <ac:picMk id="4" creationId="{FE3C6F72-7542-1A7E-A90A-92CE4B89F84B}"/>
          </ac:picMkLst>
        </pc:picChg>
        <pc:picChg chg="del">
          <ac:chgData name="Ramming, Carisa" userId="df63bce7-3279-4508-a1a5-9a543f801f5e" providerId="ADAL" clId="{8EC7D0E8-C501-4271-9C5C-6FC00415EA7C}" dt="2022-10-25T12:30:48.018" v="6325" actId="478"/>
          <ac:picMkLst>
            <pc:docMk/>
            <pc:sldMk cId="1041224322" sldId="339"/>
            <ac:picMk id="5" creationId="{8632A065-24E3-020E-0AA7-21F0A08C5CCD}"/>
          </ac:picMkLst>
        </pc:picChg>
        <pc:picChg chg="del">
          <ac:chgData name="Ramming, Carisa" userId="df63bce7-3279-4508-a1a5-9a543f801f5e" providerId="ADAL" clId="{8EC7D0E8-C501-4271-9C5C-6FC00415EA7C}" dt="2022-10-25T12:32:55.222" v="6527" actId="478"/>
          <ac:picMkLst>
            <pc:docMk/>
            <pc:sldMk cId="1041224322" sldId="339"/>
            <ac:picMk id="7" creationId="{4FF6E08D-0287-BE01-A10B-836F4ED5E2B9}"/>
          </ac:picMkLst>
        </pc:picChg>
        <pc:picChg chg="del">
          <ac:chgData name="Ramming, Carisa" userId="df63bce7-3279-4508-a1a5-9a543f801f5e" providerId="ADAL" clId="{8EC7D0E8-C501-4271-9C5C-6FC00415EA7C}" dt="2022-10-25T12:32:57.581" v="6528" actId="478"/>
          <ac:picMkLst>
            <pc:docMk/>
            <pc:sldMk cId="1041224322" sldId="339"/>
            <ac:picMk id="9" creationId="{BAA66038-E19C-D21E-6C62-943932E5A5A0}"/>
          </ac:picMkLst>
        </pc:picChg>
      </pc:sldChg>
      <pc:sldChg chg="del">
        <pc:chgData name="Ramming, Carisa" userId="df63bce7-3279-4508-a1a5-9a543f801f5e" providerId="ADAL" clId="{8EC7D0E8-C501-4271-9C5C-6FC00415EA7C}" dt="2022-10-25T09:33:31.322" v="201" actId="47"/>
        <pc:sldMkLst>
          <pc:docMk/>
          <pc:sldMk cId="2577226433" sldId="339"/>
        </pc:sldMkLst>
      </pc:sldChg>
      <pc:sldChg chg="addSp delSp modSp add mod">
        <pc:chgData name="Ramming, Carisa" userId="df63bce7-3279-4508-a1a5-9a543f801f5e" providerId="ADAL" clId="{8EC7D0E8-C501-4271-9C5C-6FC00415EA7C}" dt="2022-10-25T13:09:05.833" v="6621" actId="1035"/>
        <pc:sldMkLst>
          <pc:docMk/>
          <pc:sldMk cId="1235063184" sldId="340"/>
        </pc:sldMkLst>
        <pc:spChg chg="mod">
          <ac:chgData name="Ramming, Carisa" userId="df63bce7-3279-4508-a1a5-9a543f801f5e" providerId="ADAL" clId="{8EC7D0E8-C501-4271-9C5C-6FC00415EA7C}" dt="2022-10-25T12:33:53.153" v="6537" actId="5793"/>
          <ac:spMkLst>
            <pc:docMk/>
            <pc:sldMk cId="1235063184" sldId="340"/>
            <ac:spMk id="3" creationId="{00000000-0000-0000-0000-000000000000}"/>
          </ac:spMkLst>
        </pc:spChg>
        <pc:picChg chg="del">
          <ac:chgData name="Ramming, Carisa" userId="df63bce7-3279-4508-a1a5-9a543f801f5e" providerId="ADAL" clId="{8EC7D0E8-C501-4271-9C5C-6FC00415EA7C}" dt="2022-10-25T12:33:27.093" v="6534" actId="478"/>
          <ac:picMkLst>
            <pc:docMk/>
            <pc:sldMk cId="1235063184" sldId="340"/>
            <ac:picMk id="4" creationId="{FE3C6F72-7542-1A7E-A90A-92CE4B89F84B}"/>
          </ac:picMkLst>
        </pc:picChg>
        <pc:picChg chg="add mod">
          <ac:chgData name="Ramming, Carisa" userId="df63bce7-3279-4508-a1a5-9a543f801f5e" providerId="ADAL" clId="{8EC7D0E8-C501-4271-9C5C-6FC00415EA7C}" dt="2022-10-25T13:09:05.833" v="6621" actId="1035"/>
          <ac:picMkLst>
            <pc:docMk/>
            <pc:sldMk cId="1235063184" sldId="340"/>
            <ac:picMk id="5" creationId="{66DB5252-D40F-5A9B-3E92-D09748262DC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6" tIns="47898" rIns="95796" bIns="4789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6" tIns="47898" rIns="95796" bIns="4789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6" tIns="47898" rIns="95796" bIns="4789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6" tIns="47898" rIns="95796" bIns="4789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852C3F8B-33F2-428E-90FA-3339EEDA3E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1372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5796" tIns="47898" rIns="95796" bIns="47898" rtlCol="0"/>
          <a:lstStyle>
            <a:lvl1pPr algn="l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5796" tIns="47898" rIns="95796" bIns="47898" rtlCol="0"/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6823CBC7-D49C-4E16-8891-1ACEFF7CB0F9}" type="datetimeFigureOut">
              <a:rPr lang="en-US"/>
              <a:pPr>
                <a:defRPr/>
              </a:pPr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96" tIns="47898" rIns="95796" bIns="47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5796" tIns="47898" rIns="95796" bIns="4789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5796" tIns="47898" rIns="95796" bIns="47898" rtlCol="0" anchor="b"/>
          <a:lstStyle>
            <a:lvl1pPr algn="l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5796" tIns="47898" rIns="95796" bIns="4789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D55B494B-3E52-4C44-AEE1-83D837E0B4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9226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52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04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9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02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0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81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14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91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91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01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98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3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02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29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04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91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8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904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962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3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9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9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10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35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7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26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0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08782D6C-CBA6-443A-8086-F8367508152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28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6DB13-94FA-4331-9BEC-7560291C78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44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6A0FD3-3BD6-47AC-B287-9DF724C357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410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7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88346-7425-4059-98D6-7870011DF0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29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C0FD0-4702-4CA4-A89C-82081DB8FF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52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DD233-AAFB-4501-9CA6-B3F811CC73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57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BFF01-7205-41E2-91CB-180292339A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09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62B0B3-2C94-42B7-AF49-E5D345F56C8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5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EE9B34-9C14-4DA8-A7D9-32DD646A073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49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C6D3D6-331B-40D6-850A-E69D8C25AC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2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26298-C967-4455-8766-128C357460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82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664BFF01-7205-41E2-91CB-180292339A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81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jpe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946404" y="758951"/>
            <a:ext cx="7063740" cy="4588071"/>
          </a:xfrm>
        </p:spPr>
        <p:txBody>
          <a:bodyPr anchor="t">
            <a:normAutofit/>
          </a:bodyPr>
          <a:lstStyle/>
          <a:p>
            <a:r>
              <a:rPr lang="en-US" altLang="en-US" sz="7300" dirty="0"/>
              <a:t>ENGR 1111</a:t>
            </a:r>
            <a:br>
              <a:rPr lang="en-US" altLang="en-US" dirty="0"/>
            </a:br>
            <a:r>
              <a:rPr lang="en-US" altLang="en-US" sz="4000" dirty="0"/>
              <a:t>Intro to Engineering: </a:t>
            </a:r>
            <a:br>
              <a:rPr lang="en-US" altLang="en-US" sz="4000" dirty="0"/>
            </a:br>
            <a:r>
              <a:rPr lang="en-US" altLang="en-US" sz="4000" dirty="0"/>
              <a:t>Civil Engineering</a:t>
            </a:r>
            <a:br>
              <a:rPr lang="en-US" altLang="en-US" sz="4000" dirty="0"/>
            </a:br>
            <a:r>
              <a:rPr lang="en-US" altLang="en-US" sz="3100" dirty="0"/>
              <a:t>Fall 2022</a:t>
            </a:r>
            <a:br>
              <a:rPr lang="en-US" altLang="en-US" sz="4000" dirty="0"/>
            </a:br>
            <a:br>
              <a:rPr lang="en-US" altLang="en-US" sz="4000" dirty="0"/>
            </a:br>
            <a:br>
              <a:rPr lang="en-US" altLang="en-US" sz="4000" dirty="0"/>
            </a:br>
            <a:br>
              <a:rPr lang="en-US" altLang="en-US" sz="4000" dirty="0"/>
            </a:br>
            <a:r>
              <a:rPr lang="en-US" altLang="en-US" sz="4000" dirty="0"/>
              <a:t>Part 8:  Risk Assessment</a:t>
            </a:r>
            <a:endParaRPr lang="en-US" alt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A6A7F8-A1C5-560A-C68A-7825B6907582}"/>
              </a:ext>
            </a:extLst>
          </p:cNvPr>
          <p:cNvCxnSpPr/>
          <p:nvPr/>
        </p:nvCxnSpPr>
        <p:spPr>
          <a:xfrm>
            <a:off x="228600" y="190500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DBA92B2-152C-8FAD-6217-A7A07FBA9BA4}"/>
              </a:ext>
            </a:extLst>
          </p:cNvPr>
          <p:cNvSpPr/>
          <p:nvPr/>
        </p:nvSpPr>
        <p:spPr>
          <a:xfrm>
            <a:off x="152400" y="5410200"/>
            <a:ext cx="8839200" cy="1066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4651EE-A445-BB6A-2338-10F617EFD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4" y="5544819"/>
            <a:ext cx="5105400" cy="869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EF0B00-3DAD-B950-0CB5-EC54878B2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64" y="5457442"/>
            <a:ext cx="3036452" cy="9784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029232"/>
            <a:ext cx="761999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Toxicity Assessment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The toxicity component of the baseline risk assessment considers: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200" dirty="0"/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Types of adverse health effects associated with the exposure to specific chemicals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The relationship between the magnitude of exposure and adverse effects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Related uncertainties of a compound’s cancer-causing ability (carcinogenicity) to humans</a:t>
            </a:r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43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029232"/>
            <a:ext cx="761999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Toxicity Assessment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b="1" dirty="0"/>
              <a:t>Hazard Identification </a:t>
            </a:r>
            <a:r>
              <a:rPr lang="en-US" sz="2200" dirty="0"/>
              <a:t>– process of determining whether exposure to a toxicant is linked to a particular health effect (examples: cancer, birth defects, etc.)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Many times, studies are conducted on animals or tissue.  These studies are called </a:t>
            </a:r>
            <a:r>
              <a:rPr lang="en-US" sz="1800" b="1" dirty="0"/>
              <a:t>bioassays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Toxicants can promote </a:t>
            </a:r>
            <a:r>
              <a:rPr lang="en-US" sz="2000" b="1" dirty="0"/>
              <a:t>acute</a:t>
            </a:r>
            <a:r>
              <a:rPr lang="en-US" sz="2000" dirty="0"/>
              <a:t> toxicity (short period of time) or </a:t>
            </a:r>
            <a:r>
              <a:rPr lang="en-US" sz="2000" b="1" dirty="0"/>
              <a:t>chronic</a:t>
            </a:r>
            <a:r>
              <a:rPr lang="en-US" sz="2000" dirty="0"/>
              <a:t> toxicity (long term exposure)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Chronic toxicity may result in mutation of genetic material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Carcinogens – toxicants capable of causing cancer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Teratogens – toxicants capable of causing birth defects</a:t>
            </a:r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20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029232"/>
            <a:ext cx="761999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Toxicity Assessment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b="1" dirty="0"/>
              <a:t>Dose-response Assessment </a:t>
            </a:r>
            <a:r>
              <a:rPr lang="en-US" sz="2200" dirty="0"/>
              <a:t>– process of evaluating the relationship between the level of exposure to the toxicant and the extent of adverse effect on the individual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Carcinogenic or noncarcinogenic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Acute or chronic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b="1" dirty="0"/>
              <a:t>Dose</a:t>
            </a:r>
            <a:r>
              <a:rPr lang="en-US" sz="2200" dirty="0"/>
              <a:t> – mass of a chemical received by the exposed individual, expressed in milligrams per kilogram (mg/kg) of body weight</a:t>
            </a:r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12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2" y="1029232"/>
            <a:ext cx="3673290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Toxicity Assessment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The quantity of a specific chemical required to kill an organism normally follows a S-shaped curve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The dose at which 50% of the organisms die is the median lethal dose (LD</a:t>
            </a:r>
            <a:r>
              <a:rPr lang="en-US" sz="2200" baseline="-25000" dirty="0"/>
              <a:t>50</a:t>
            </a:r>
            <a:r>
              <a:rPr lang="en-US" sz="2200" dirty="0"/>
              <a:t>)</a:t>
            </a:r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C27D398-61EB-FFFA-7B72-09D949A2E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115" y="1447800"/>
            <a:ext cx="3996708" cy="3098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94BA88-291C-7BCF-29CD-D89C72FA07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525" y="4546023"/>
            <a:ext cx="2318194" cy="55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4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029232"/>
            <a:ext cx="771524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Toxicity Assessment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Instead of mortality, the response may be reported as the probability or risk of causing cancer</a:t>
            </a:r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7EA0358-C549-9E7B-CB22-1C83750A0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2332109"/>
            <a:ext cx="3543300" cy="2476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3CF73D-714A-013F-A732-BE45E8404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355" y="4977195"/>
            <a:ext cx="1638490" cy="51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2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029232"/>
            <a:ext cx="3981449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Toxicity Assessment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Noncarcinogenic effects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Lowest-observed-adverse-effect level (LOAEL) </a:t>
            </a:r>
            <a:r>
              <a:rPr lang="en-US" sz="1800" dirty="0"/>
              <a:t>– lowest dose administered that elicits an adverse response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No-observable-adverse-effect level (NOAEL) </a:t>
            </a:r>
            <a:r>
              <a:rPr lang="en-US" sz="1800" dirty="0"/>
              <a:t>– highest dose administered that does not create an adverse effect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Reference dose (</a:t>
            </a:r>
            <a:r>
              <a:rPr lang="en-US" sz="1800" b="1" dirty="0" err="1"/>
              <a:t>RfD</a:t>
            </a:r>
            <a:r>
              <a:rPr lang="en-US" sz="1800" b="1" dirty="0"/>
              <a:t>) </a:t>
            </a:r>
            <a:r>
              <a:rPr lang="en-US" sz="1800" dirty="0"/>
              <a:t>– generally estimated by</a:t>
            </a:r>
            <a:endParaRPr lang="en-US" sz="2000" dirty="0"/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8CE4CEE-C852-881B-E49E-BA6F2A947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6722" y="1546305"/>
            <a:ext cx="3590925" cy="2466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471527-4298-4072-3E41-437D98BCA9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7387" y="4143375"/>
            <a:ext cx="1571625" cy="504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30B763-E429-FAA7-D0DC-0C4A15B76124}"/>
              </a:ext>
            </a:extLst>
          </p:cNvPr>
          <p:cNvSpPr txBox="1"/>
          <p:nvPr/>
        </p:nvSpPr>
        <p:spPr>
          <a:xfrm>
            <a:off x="318562" y="4903454"/>
            <a:ext cx="7606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buClr>
                <a:srgbClr val="F6781A"/>
              </a:buClr>
            </a:pPr>
            <a:r>
              <a:rPr lang="en-US" sz="1800" dirty="0"/>
              <a:t>dividing the NOAEL by an uncertainty factor of 10 (minimal uncertainty), 100, or 1000 (less certainty)</a:t>
            </a:r>
          </a:p>
        </p:txBody>
      </p:sp>
    </p:spTree>
    <p:extLst>
      <p:ext uri="{BB962C8B-B14F-4D97-AF65-F5344CB8AC3E}">
        <p14:creationId xmlns:p14="http://schemas.microsoft.com/office/powerpoint/2010/main" val="54388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E843C42-137F-A4ED-B1C0-46A955C783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737"/>
          <a:stretch/>
        </p:blipFill>
        <p:spPr>
          <a:xfrm>
            <a:off x="1905001" y="1371600"/>
            <a:ext cx="5029197" cy="45504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98BAE3-F4FA-C14B-3E48-F4AA8E0F0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3792" y="935940"/>
            <a:ext cx="36290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6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029232"/>
            <a:ext cx="7715249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Toxicity Assessment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Mathematical Modeling of Dose-Response Curves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One-hit model </a:t>
            </a:r>
          </a:p>
          <a:p>
            <a:pPr lvl="3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Assumes that a single chemical or toxicant will result in the formation of a tumor in the exposed individual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Multi-stage model</a:t>
            </a:r>
          </a:p>
          <a:p>
            <a:pPr lvl="3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Based on the multistage formation of tumors that is caused by a sequence of events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The Environmental Protection Agency uses a multi-stage model called the linearized multistage model that assumes a linear relationship between risk and dose at low doses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Slope factor (SF) </a:t>
            </a:r>
            <a:r>
              <a:rPr lang="en-US" sz="1800" dirty="0"/>
              <a:t>– slope of the dose-response curve</a:t>
            </a:r>
          </a:p>
          <a:p>
            <a:pPr marL="548640" lvl="2" indent="0">
              <a:buClr>
                <a:srgbClr val="F6781A"/>
              </a:buClr>
              <a:buNone/>
            </a:pPr>
            <a:endParaRPr lang="en-US" sz="1800" dirty="0"/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36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029232"/>
            <a:ext cx="7835715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Toxicity Assessment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Slope Factor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200" dirty="0"/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200" dirty="0"/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200" dirty="0"/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200" dirty="0"/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200" dirty="0"/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Where, </a:t>
            </a:r>
          </a:p>
          <a:p>
            <a:pPr lvl="3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Slope factor = slope of dose-response curve, (kg*day)/mg</a:t>
            </a:r>
          </a:p>
          <a:p>
            <a:pPr lvl="3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Incremental Lifetime Cancer Risk = incremental risk of cancer in a lifetime above the background rate, dimensionless</a:t>
            </a:r>
          </a:p>
          <a:p>
            <a:pPr lvl="3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Chronic Daily Intake (CDI) = the average dose of toxicant absorbed per kilogram of body weight over an entire lifetime, (70 years), mg/(kg*day)</a:t>
            </a:r>
          </a:p>
          <a:p>
            <a:pPr marL="548640" lvl="2" indent="0">
              <a:buClr>
                <a:srgbClr val="F6781A"/>
              </a:buClr>
              <a:buNone/>
            </a:pPr>
            <a:endParaRPr lang="en-US" sz="1800" dirty="0"/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339626F-CB1B-8C67-D7D2-EB73FB8BD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921" y="2328234"/>
            <a:ext cx="5501358" cy="81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1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029232"/>
            <a:ext cx="3676649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Toxicity Assessment</a:t>
            </a:r>
          </a:p>
          <a:p>
            <a:pPr marL="548640" lvl="2" indent="0">
              <a:buClr>
                <a:srgbClr val="F6781A"/>
              </a:buClr>
              <a:buNone/>
            </a:pPr>
            <a:endParaRPr lang="en-US" sz="1800" dirty="0"/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BF9AADB-9088-3B2F-BD95-796B8B23B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921" y="1975930"/>
            <a:ext cx="4124325" cy="3305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A5C4EE-AF17-0B83-C8A6-276238456E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6296" y="1643914"/>
            <a:ext cx="32575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1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029232"/>
            <a:ext cx="761999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Objectives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Concept or perception of risk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How to calculate risk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The steps involved in performing risk assessments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Environmental impact statements</a:t>
            </a:r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Risk Reducing Medications - Dr Deanna Attai">
            <a:extLst>
              <a:ext uri="{FF2B5EF4-FFF2-40B4-BE49-F238E27FC236}">
                <a16:creationId xmlns:a16="http://schemas.microsoft.com/office/drawing/2014/main" id="{D2D7A589-F658-8678-B839-AFAB7A758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073" y="3420083"/>
            <a:ext cx="3675957" cy="244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17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029232"/>
            <a:ext cx="761999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Exposure Assessment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A toxicant can enter the body by: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Inhalation - air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Ingestion – food and liquids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Absorption 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Exposure media: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Surface water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Groundwater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Sediment 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Air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Soil and dust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Food</a:t>
            </a:r>
            <a:endParaRPr lang="en-US" sz="2200" dirty="0"/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94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029232"/>
            <a:ext cx="761999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Exposure Assessment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Evaluating toxicant releases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Identifying exposed populations and potential pathways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Estimating exposure-point toxicant concentrations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Estimating toxicant intakes for specific pathways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200" dirty="0"/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Exposure Period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Acute (1 day)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Subacute (10 days)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 err="1"/>
              <a:t>Subchronic</a:t>
            </a:r>
            <a:r>
              <a:rPr lang="en-US" sz="2000" dirty="0"/>
              <a:t> (2 weeks to 7 years)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Chronic (7 years to lifetime)</a:t>
            </a:r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9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029232"/>
            <a:ext cx="761999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Exposure Assessment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Generic equation for estimating chronic daily intake (CDI)</a:t>
            </a:r>
            <a:endParaRPr lang="en-US" sz="2000" dirty="0"/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60C8E51-CFA2-4F3E-1122-B60FCAA5D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2133600"/>
            <a:ext cx="3673846" cy="1017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C958FA-D137-A7B9-4080-516AC7E5A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870" y="3544932"/>
            <a:ext cx="6642569" cy="1675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B86662-52CD-A577-C260-A2F3ECD889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5105400"/>
            <a:ext cx="62007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0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029232"/>
            <a:ext cx="761999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Exposure Assessment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Reasonable Maximum Exposure (RME) is determined by the EPA</a:t>
            </a:r>
            <a:endParaRPr lang="en-US" sz="2000" dirty="0"/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D94F121-06B0-6169-EFDF-D50B5C2D5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675" y="2245251"/>
            <a:ext cx="64198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0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CC82CA-1258-D812-245E-2E44AB4AC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48"/>
          <a:stretch/>
        </p:blipFill>
        <p:spPr>
          <a:xfrm>
            <a:off x="793933" y="1644372"/>
            <a:ext cx="7595822" cy="391822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029232"/>
            <a:ext cx="761999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Exposure Assessment</a:t>
            </a:r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0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029232"/>
            <a:ext cx="761999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Exposure Assessment</a:t>
            </a:r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43FE1E0-7ED4-43EF-6A5D-88613C8DB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1" y="1493922"/>
            <a:ext cx="4724400" cy="452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6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029232"/>
            <a:ext cx="761999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Exposure Assessment</a:t>
            </a:r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ECA2CAD-8695-6D2D-F644-C914C258B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702851"/>
            <a:ext cx="68103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7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029232"/>
            <a:ext cx="761999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Risk Characterizatio</a:t>
            </a:r>
            <a:r>
              <a:rPr lang="en-US" sz="2200" dirty="0"/>
              <a:t>n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Carcinogens</a:t>
            </a:r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632A065-24E3-020E-0AA7-21F0A08C5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2016379"/>
            <a:ext cx="4591050" cy="42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F6E08D-0287-BE01-A10B-836F4ED5E2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361" y="3048000"/>
            <a:ext cx="6734175" cy="1666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A66038-E19C-D21E-6C62-943932E5A5A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96874"/>
          <a:stretch/>
        </p:blipFill>
        <p:spPr>
          <a:xfrm>
            <a:off x="-457200" y="3686175"/>
            <a:ext cx="24003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4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029232"/>
            <a:ext cx="761999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Risk Characterizatio</a:t>
            </a:r>
            <a:r>
              <a:rPr lang="en-US" sz="2200" dirty="0"/>
              <a:t>n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 err="1"/>
              <a:t>Noncarcenogenics</a:t>
            </a:r>
            <a:endParaRPr lang="en-US" sz="2000" dirty="0"/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EPA uses a hazard index for noncarcinogenic compounds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When more than one non-carcinogenic compound is present, the sum of HIs is determined.  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 hazard index of less than 1.0 is acceptable</a:t>
            </a:r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E3C6F72-7542-1A7E-A90A-92CE4B89F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3416595"/>
            <a:ext cx="2059510" cy="102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2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029232"/>
            <a:ext cx="761999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Risk Characterizatio</a:t>
            </a:r>
            <a:r>
              <a:rPr lang="en-US" sz="2200" dirty="0"/>
              <a:t>n</a:t>
            </a:r>
          </a:p>
          <a:p>
            <a:pPr marL="0" indent="0">
              <a:buClr>
                <a:srgbClr val="F6781A"/>
              </a:buClr>
              <a:buNone/>
            </a:pPr>
            <a:endParaRPr lang="en-US" sz="2200" dirty="0"/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6DB5252-D40F-5A9B-3E92-D09748262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083" y="1752600"/>
            <a:ext cx="67722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029232"/>
            <a:ext cx="761999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Concept or Perception of Risk: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9B1E49C-94F0-02CA-0984-C7C07AFA4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1520867"/>
            <a:ext cx="4953000" cy="447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3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946404" y="758951"/>
            <a:ext cx="7063740" cy="4588071"/>
          </a:xfrm>
        </p:spPr>
        <p:txBody>
          <a:bodyPr anchor="t">
            <a:normAutofit/>
          </a:bodyPr>
          <a:lstStyle/>
          <a:p>
            <a:r>
              <a:rPr lang="en-US" altLang="en-US" sz="7300" dirty="0"/>
              <a:t>ENGR 1111</a:t>
            </a:r>
            <a:br>
              <a:rPr lang="en-US" altLang="en-US" dirty="0"/>
            </a:br>
            <a:r>
              <a:rPr lang="en-US" altLang="en-US" sz="4000" dirty="0"/>
              <a:t>Intro to Engineering: </a:t>
            </a:r>
            <a:br>
              <a:rPr lang="en-US" altLang="en-US" sz="4000" dirty="0"/>
            </a:br>
            <a:r>
              <a:rPr lang="en-US" altLang="en-US" sz="4000" dirty="0"/>
              <a:t>Civil Engineering</a:t>
            </a:r>
            <a:br>
              <a:rPr lang="en-US" altLang="en-US" sz="4000" dirty="0"/>
            </a:br>
            <a:r>
              <a:rPr lang="en-US" altLang="en-US" sz="3100" dirty="0"/>
              <a:t>Fall 2022</a:t>
            </a:r>
            <a:br>
              <a:rPr lang="en-US" altLang="en-US" sz="4000" dirty="0"/>
            </a:br>
            <a:br>
              <a:rPr lang="en-US" altLang="en-US" sz="4000" dirty="0"/>
            </a:br>
            <a:br>
              <a:rPr lang="en-US" altLang="en-US" sz="4000" dirty="0"/>
            </a:br>
            <a:br>
              <a:rPr lang="en-US" altLang="en-US" sz="4000" dirty="0"/>
            </a:br>
            <a:r>
              <a:rPr lang="en-US" altLang="en-US" sz="4000" dirty="0"/>
              <a:t>Part 8:  Risk Assessment</a:t>
            </a:r>
            <a:endParaRPr lang="en-US" alt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A6A7F8-A1C5-560A-C68A-7825B6907582}"/>
              </a:ext>
            </a:extLst>
          </p:cNvPr>
          <p:cNvCxnSpPr/>
          <p:nvPr/>
        </p:nvCxnSpPr>
        <p:spPr>
          <a:xfrm>
            <a:off x="228600" y="190500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DBA92B2-152C-8FAD-6217-A7A07FBA9BA4}"/>
              </a:ext>
            </a:extLst>
          </p:cNvPr>
          <p:cNvSpPr/>
          <p:nvPr/>
        </p:nvSpPr>
        <p:spPr>
          <a:xfrm>
            <a:off x="152400" y="5410200"/>
            <a:ext cx="8839200" cy="1066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4651EE-A445-BB6A-2338-10F617EFD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4" y="5544819"/>
            <a:ext cx="5105400" cy="869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EF0B00-3DAD-B950-0CB5-EC54878B2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64" y="5457442"/>
            <a:ext cx="3036452" cy="97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8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029232"/>
            <a:ext cx="761999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Concept or Perception of Risk: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AC48D72-9A06-D455-A18D-2E5543A3D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968754"/>
            <a:ext cx="7077075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08E1DC-E5F9-68C7-39BF-63D045F23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3554098"/>
            <a:ext cx="66484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3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029232"/>
            <a:ext cx="761999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Concept or Perception of Risk: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Risk vs Safety: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Risk</a:t>
            </a:r>
            <a:r>
              <a:rPr lang="en-US" sz="1800" dirty="0"/>
              <a:t> – probability that an adverse effect or outcome will occur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Safety</a:t>
            </a:r>
            <a:r>
              <a:rPr lang="en-US" sz="1800" dirty="0"/>
              <a:t> – probability that no adverse effect will occur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Risk: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Expressed numerically and has no units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Reported as a fraction between 0 and 1 or as a percentage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The closer risk is to 1, the higher the probability of the event happening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May be calculated as lifetime risk or annual risk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2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029232"/>
            <a:ext cx="761999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Risk Assessment: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Risk is a function of </a:t>
            </a:r>
            <a:r>
              <a:rPr lang="en-US" sz="2200" b="1" dirty="0"/>
              <a:t>hazards</a:t>
            </a:r>
            <a:r>
              <a:rPr lang="en-US" sz="2200" dirty="0"/>
              <a:t> and </a:t>
            </a:r>
            <a:r>
              <a:rPr lang="en-US" sz="2200" b="1" dirty="0"/>
              <a:t>exposures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Hazard – anything that produces an adverse effect on human health and the environment or ecosystem</a:t>
            </a:r>
          </a:p>
          <a:p>
            <a:pPr lvl="1">
              <a:buClr>
                <a:srgbClr val="F6781A"/>
              </a:buClr>
            </a:pPr>
            <a:endParaRPr lang="en-US" sz="1800" dirty="0"/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Exposure – qualitative or quantitative assessment of contact to the skin or body by a chemical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40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029232"/>
            <a:ext cx="761999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Data Collection and Evaluation</a:t>
            </a:r>
          </a:p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Toxicity Assessment</a:t>
            </a:r>
          </a:p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Exposure Assessment</a:t>
            </a:r>
          </a:p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Risk Characterization</a:t>
            </a:r>
          </a:p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Risk Management</a:t>
            </a:r>
            <a:endParaRPr lang="en-US" sz="2200" dirty="0"/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8281ABF-CD78-DD30-AF46-1669C8CD8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465" y="1981200"/>
            <a:ext cx="4401416" cy="34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029232"/>
            <a:ext cx="761999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Data Collection and Evaluation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Baseline Risk Assessment Data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Identification of potential contaminants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Concentration of contaminants 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Characterization of sources and environmental setting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Develop a Sampling Plan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 sampling plan will reflect background levels of naturally occurring and anthropogenic levels of chemicals</a:t>
            </a:r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nvironmental Sampling and Analytical Methods (ESAM) Program | US EPA">
            <a:extLst>
              <a:ext uri="{FF2B5EF4-FFF2-40B4-BE49-F238E27FC236}">
                <a16:creationId xmlns:a16="http://schemas.microsoft.com/office/drawing/2014/main" id="{F2F7BCB6-B9A5-8D06-CAE0-539653A94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823735"/>
            <a:ext cx="4800600" cy="185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A8018-14E2-A1D1-AB7C-A6D155965564}"/>
              </a:ext>
            </a:extLst>
          </p:cNvPr>
          <p:cNvSpPr txBox="1"/>
          <p:nvPr/>
        </p:nvSpPr>
        <p:spPr>
          <a:xfrm>
            <a:off x="76704" y="5667680"/>
            <a:ext cx="8495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buClr>
                <a:srgbClr val="F6781A"/>
              </a:buClr>
            </a:pPr>
            <a:r>
              <a:rPr lang="en-US" sz="1200" dirty="0"/>
              <a:t>Environmental Protection Agency’s Environmental Sampling and Analytical Methods Program </a:t>
            </a:r>
          </a:p>
        </p:txBody>
      </p:sp>
    </p:spTree>
    <p:extLst>
      <p:ext uri="{BB962C8B-B14F-4D97-AF65-F5344CB8AC3E}">
        <p14:creationId xmlns:p14="http://schemas.microsoft.com/office/powerpoint/2010/main" val="405044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1029232"/>
            <a:ext cx="761999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Toxicity Assessment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Toxicity involves studying the adverse effects of exposure of living organisms to chemicals or toxicants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The result of exposure depends on an individual’s susceptibility 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Factors that affect susceptibility:</a:t>
            </a:r>
          </a:p>
          <a:p>
            <a:pPr lvl="3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Gender</a:t>
            </a:r>
          </a:p>
          <a:p>
            <a:pPr lvl="3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Age</a:t>
            </a:r>
          </a:p>
          <a:p>
            <a:pPr lvl="3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Diet</a:t>
            </a:r>
          </a:p>
          <a:p>
            <a:pPr lvl="3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Genetics</a:t>
            </a:r>
          </a:p>
          <a:p>
            <a:pPr lvl="3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Prior Exposure</a:t>
            </a:r>
            <a:endParaRPr lang="en-US" sz="2200" dirty="0"/>
          </a:p>
        </p:txBody>
      </p:sp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Part 8:  Risk Assessment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Toxicity of metal–organic framework nanoparticles: from essential analyses  to potential applications - Chemical Society Reviews (RSC Publishing)">
            <a:extLst>
              <a:ext uri="{FF2B5EF4-FFF2-40B4-BE49-F238E27FC236}">
                <a16:creationId xmlns:a16="http://schemas.microsoft.com/office/drawing/2014/main" id="{8A281397-21E6-ABB9-F663-C18FCA9E2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150" y="3581401"/>
            <a:ext cx="4201800" cy="21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4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15377</TotalTime>
  <Words>1076</Words>
  <Application>Microsoft Office PowerPoint</Application>
  <PresentationFormat>On-screen Show (4:3)</PresentationFormat>
  <Paragraphs>191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Century Schoolbook</vt:lpstr>
      <vt:lpstr>Wingdings</vt:lpstr>
      <vt:lpstr>Arial</vt:lpstr>
      <vt:lpstr>Helvetica</vt:lpstr>
      <vt:lpstr>Wingdings 2</vt:lpstr>
      <vt:lpstr>Calibri</vt:lpstr>
      <vt:lpstr>View</vt:lpstr>
      <vt:lpstr>ENGR 1111 Intro to Engineering:  Civil Engineering Fall 2022    Part 8:  Risk 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ENGR 1111 Intro to Engineering:  Civil Engineering Fall 2022    Part 8:  Risk Assessment</vt:lpstr>
    </vt:vector>
  </TitlesOfParts>
  <Company>Jordan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Carisa Ramming</dc:creator>
  <cp:lastModifiedBy>Pan Yizhen</cp:lastModifiedBy>
  <cp:revision>353</cp:revision>
  <cp:lastPrinted>2016-08-12T22:58:33Z</cp:lastPrinted>
  <dcterms:created xsi:type="dcterms:W3CDTF">2001-10-02T14:16:50Z</dcterms:created>
  <dcterms:modified xsi:type="dcterms:W3CDTF">2022-11-01T10:56:11Z</dcterms:modified>
</cp:coreProperties>
</file>