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72" r:id="rId1"/>
  </p:sldMasterIdLst>
  <p:notesMasterIdLst>
    <p:notesMasterId r:id="rId20"/>
  </p:notesMasterIdLst>
  <p:handoutMasterIdLst>
    <p:handoutMasterId r:id="rId21"/>
  </p:handoutMasterIdLst>
  <p:sldIdLst>
    <p:sldId id="309" r:id="rId2"/>
    <p:sldId id="312" r:id="rId3"/>
    <p:sldId id="341" r:id="rId4"/>
    <p:sldId id="342" r:id="rId5"/>
    <p:sldId id="344" r:id="rId6"/>
    <p:sldId id="343" r:id="rId7"/>
    <p:sldId id="345" r:id="rId8"/>
    <p:sldId id="346" r:id="rId9"/>
    <p:sldId id="347" r:id="rId10"/>
    <p:sldId id="348" r:id="rId11"/>
    <p:sldId id="349" r:id="rId12"/>
    <p:sldId id="350" r:id="rId13"/>
    <p:sldId id="351" r:id="rId14"/>
    <p:sldId id="352" r:id="rId15"/>
    <p:sldId id="353" r:id="rId16"/>
    <p:sldId id="354" r:id="rId17"/>
    <p:sldId id="355" r:id="rId18"/>
    <p:sldId id="356" r:id="rId19"/>
  </p:sldIdLst>
  <p:sldSz cx="9144000" cy="6858000" type="screen4x3"/>
  <p:notesSz cx="7315200" cy="9601200"/>
  <p:embeddedFontLst>
    <p:embeddedFont>
      <p:font typeface="Calibri" panose="020F0502020204030204" pitchFamily="34" charset="0"/>
      <p:regular r:id="rId22"/>
      <p:bold r:id="rId23"/>
      <p:italic r:id="rId24"/>
      <p:boldItalic r:id="rId25"/>
    </p:embeddedFont>
    <p:embeddedFont>
      <p:font typeface="Century Schoolbook" panose="02040604050505020304" pitchFamily="18" charset="0"/>
      <p:regular r:id="rId26"/>
      <p:bold r:id="rId27"/>
      <p:italic r:id="rId28"/>
      <p:boldItalic r:id="rId29"/>
    </p:embeddedFont>
    <p:embeddedFont>
      <p:font typeface="Helvetica" panose="020B0604020202020204" pitchFamily="34" charset="0"/>
      <p:regular r:id="rId30"/>
      <p:bold r:id="rId31"/>
      <p:italic r:id="rId32"/>
      <p:boldItalic r:id="rId33"/>
    </p:embeddedFont>
    <p:embeddedFont>
      <p:font typeface="Wingdings 2" panose="05020102010507070707" pitchFamily="18" charset="2"/>
      <p:regular r:id="rId3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6781A"/>
    <a:srgbClr val="FF00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B70C52-88EA-48A0-9B7F-0323F50D8A4C}" v="106" dt="2022-11-01T11:36:53.6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81" autoAdjust="0"/>
    <p:restoredTop sz="99671" autoAdjust="0"/>
  </p:normalViewPr>
  <p:slideViewPr>
    <p:cSldViewPr>
      <p:cViewPr varScale="1">
        <p:scale>
          <a:sx n="83" d="100"/>
          <a:sy n="83" d="100"/>
        </p:scale>
        <p:origin x="164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microsoft.com/office/2016/11/relationships/changesInfo" Target="changesInfos/changesInfo1.xml"/><Relationship Id="rId21" Type="http://schemas.openxmlformats.org/officeDocument/2006/relationships/handoutMaster" Target="handoutMasters/handout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ming, Carisa" userId="df63bce7-3279-4508-a1a5-9a543f801f5e" providerId="ADAL" clId="{85B70C52-88EA-48A0-9B7F-0323F50D8A4C}"/>
    <pc:docChg chg="undo custSel addSld delSld modSld">
      <pc:chgData name="Ramming, Carisa" userId="df63bce7-3279-4508-a1a5-9a543f801f5e" providerId="ADAL" clId="{85B70C52-88EA-48A0-9B7F-0323F50D8A4C}" dt="2022-11-01T11:36:53.626" v="3136"/>
      <pc:docMkLst>
        <pc:docMk/>
      </pc:docMkLst>
      <pc:sldChg chg="modSp mod">
        <pc:chgData name="Ramming, Carisa" userId="df63bce7-3279-4508-a1a5-9a543f801f5e" providerId="ADAL" clId="{85B70C52-88EA-48A0-9B7F-0323F50D8A4C}" dt="2022-11-01T10:27:12.433" v="38" actId="20577"/>
        <pc:sldMkLst>
          <pc:docMk/>
          <pc:sldMk cId="0" sldId="309"/>
        </pc:sldMkLst>
        <pc:spChg chg="mod">
          <ac:chgData name="Ramming, Carisa" userId="df63bce7-3279-4508-a1a5-9a543f801f5e" providerId="ADAL" clId="{85B70C52-88EA-48A0-9B7F-0323F50D8A4C}" dt="2022-11-01T10:27:12.433" v="38" actId="20577"/>
          <ac:spMkLst>
            <pc:docMk/>
            <pc:sldMk cId="0" sldId="309"/>
            <ac:spMk id="4098" creationId="{00000000-0000-0000-0000-000000000000}"/>
          </ac:spMkLst>
        </pc:spChg>
      </pc:sldChg>
      <pc:sldChg chg="addSp delSp modSp mod">
        <pc:chgData name="Ramming, Carisa" userId="df63bce7-3279-4508-a1a5-9a543f801f5e" providerId="ADAL" clId="{85B70C52-88EA-48A0-9B7F-0323F50D8A4C}" dt="2022-11-01T10:31:07.860" v="215" actId="20577"/>
        <pc:sldMkLst>
          <pc:docMk/>
          <pc:sldMk cId="2972174991" sldId="312"/>
        </pc:sldMkLst>
        <pc:spChg chg="mod">
          <ac:chgData name="Ramming, Carisa" userId="df63bce7-3279-4508-a1a5-9a543f801f5e" providerId="ADAL" clId="{85B70C52-88EA-48A0-9B7F-0323F50D8A4C}" dt="2022-11-01T10:31:07.860" v="215" actId="20577"/>
          <ac:spMkLst>
            <pc:docMk/>
            <pc:sldMk cId="2972174991" sldId="312"/>
            <ac:spMk id="3" creationId="{00000000-0000-0000-0000-000000000000}"/>
          </ac:spMkLst>
        </pc:spChg>
        <pc:spChg chg="mod">
          <ac:chgData name="Ramming, Carisa" userId="df63bce7-3279-4508-a1a5-9a543f801f5e" providerId="ADAL" clId="{85B70C52-88EA-48A0-9B7F-0323F50D8A4C}" dt="2022-11-01T10:27:31.838" v="80" actId="20577"/>
          <ac:spMkLst>
            <pc:docMk/>
            <pc:sldMk cId="2972174991" sldId="312"/>
            <ac:spMk id="11" creationId="{2C938F39-E3D6-6BDF-BB42-B34FEDE170AF}"/>
          </ac:spMkLst>
        </pc:spChg>
        <pc:picChg chg="add mod">
          <ac:chgData name="Ramming, Carisa" userId="df63bce7-3279-4508-a1a5-9a543f801f5e" providerId="ADAL" clId="{85B70C52-88EA-48A0-9B7F-0323F50D8A4C}" dt="2022-11-01T10:29:30.121" v="86" actId="1076"/>
          <ac:picMkLst>
            <pc:docMk/>
            <pc:sldMk cId="2972174991" sldId="312"/>
            <ac:picMk id="1026" creationId="{B032B7C7-85B8-BDFE-1113-9D7FF12BE15F}"/>
          </ac:picMkLst>
        </pc:picChg>
        <pc:picChg chg="del">
          <ac:chgData name="Ramming, Carisa" userId="df63bce7-3279-4508-a1a5-9a543f801f5e" providerId="ADAL" clId="{85B70C52-88EA-48A0-9B7F-0323F50D8A4C}" dt="2022-11-01T10:27:41.671" v="82" actId="478"/>
          <ac:picMkLst>
            <pc:docMk/>
            <pc:sldMk cId="2972174991" sldId="312"/>
            <ac:picMk id="4098" creationId="{D2D7A589-F658-8678-B839-AFAB7A75840A}"/>
          </ac:picMkLst>
        </pc:picChg>
      </pc:sldChg>
      <pc:sldChg chg="del">
        <pc:chgData name="Ramming, Carisa" userId="df63bce7-3279-4508-a1a5-9a543f801f5e" providerId="ADAL" clId="{85B70C52-88EA-48A0-9B7F-0323F50D8A4C}" dt="2022-11-01T10:31:38.592" v="217" actId="47"/>
        <pc:sldMkLst>
          <pc:docMk/>
          <pc:sldMk cId="898225940" sldId="313"/>
        </pc:sldMkLst>
      </pc:sldChg>
      <pc:sldChg chg="del">
        <pc:chgData name="Ramming, Carisa" userId="df63bce7-3279-4508-a1a5-9a543f801f5e" providerId="ADAL" clId="{85B70C52-88EA-48A0-9B7F-0323F50D8A4C}" dt="2022-11-01T10:31:38.592" v="217" actId="47"/>
        <pc:sldMkLst>
          <pc:docMk/>
          <pc:sldMk cId="1728405736" sldId="314"/>
        </pc:sldMkLst>
      </pc:sldChg>
      <pc:sldChg chg="del">
        <pc:chgData name="Ramming, Carisa" userId="df63bce7-3279-4508-a1a5-9a543f801f5e" providerId="ADAL" clId="{85B70C52-88EA-48A0-9B7F-0323F50D8A4C}" dt="2022-11-01T10:31:38.592" v="217" actId="47"/>
        <pc:sldMkLst>
          <pc:docMk/>
          <pc:sldMk cId="3689231619" sldId="315"/>
        </pc:sldMkLst>
      </pc:sldChg>
      <pc:sldChg chg="del">
        <pc:chgData name="Ramming, Carisa" userId="df63bce7-3279-4508-a1a5-9a543f801f5e" providerId="ADAL" clId="{85B70C52-88EA-48A0-9B7F-0323F50D8A4C}" dt="2022-11-01T10:31:38.592" v="217" actId="47"/>
        <pc:sldMkLst>
          <pc:docMk/>
          <pc:sldMk cId="4050447179" sldId="316"/>
        </pc:sldMkLst>
      </pc:sldChg>
      <pc:sldChg chg="del">
        <pc:chgData name="Ramming, Carisa" userId="df63bce7-3279-4508-a1a5-9a543f801f5e" providerId="ADAL" clId="{85B70C52-88EA-48A0-9B7F-0323F50D8A4C}" dt="2022-11-01T10:31:38.592" v="217" actId="47"/>
        <pc:sldMkLst>
          <pc:docMk/>
          <pc:sldMk cId="205548618" sldId="317"/>
        </pc:sldMkLst>
      </pc:sldChg>
      <pc:sldChg chg="del">
        <pc:chgData name="Ramming, Carisa" userId="df63bce7-3279-4508-a1a5-9a543f801f5e" providerId="ADAL" clId="{85B70C52-88EA-48A0-9B7F-0323F50D8A4C}" dt="2022-11-01T10:31:38.592" v="217" actId="47"/>
        <pc:sldMkLst>
          <pc:docMk/>
          <pc:sldMk cId="2257434628" sldId="318"/>
        </pc:sldMkLst>
      </pc:sldChg>
      <pc:sldChg chg="del">
        <pc:chgData name="Ramming, Carisa" userId="df63bce7-3279-4508-a1a5-9a543f801f5e" providerId="ADAL" clId="{85B70C52-88EA-48A0-9B7F-0323F50D8A4C}" dt="2022-11-01T10:31:38.592" v="217" actId="47"/>
        <pc:sldMkLst>
          <pc:docMk/>
          <pc:sldMk cId="2615208624" sldId="319"/>
        </pc:sldMkLst>
      </pc:sldChg>
      <pc:sldChg chg="del">
        <pc:chgData name="Ramming, Carisa" userId="df63bce7-3279-4508-a1a5-9a543f801f5e" providerId="ADAL" clId="{85B70C52-88EA-48A0-9B7F-0323F50D8A4C}" dt="2022-11-01T10:31:38.592" v="217" actId="47"/>
        <pc:sldMkLst>
          <pc:docMk/>
          <pc:sldMk cId="1013128006" sldId="320"/>
        </pc:sldMkLst>
      </pc:sldChg>
      <pc:sldChg chg="del">
        <pc:chgData name="Ramming, Carisa" userId="df63bce7-3279-4508-a1a5-9a543f801f5e" providerId="ADAL" clId="{85B70C52-88EA-48A0-9B7F-0323F50D8A4C}" dt="2022-11-01T10:31:38.592" v="217" actId="47"/>
        <pc:sldMkLst>
          <pc:docMk/>
          <pc:sldMk cId="2163442567" sldId="321"/>
        </pc:sldMkLst>
      </pc:sldChg>
      <pc:sldChg chg="del">
        <pc:chgData name="Ramming, Carisa" userId="df63bce7-3279-4508-a1a5-9a543f801f5e" providerId="ADAL" clId="{85B70C52-88EA-48A0-9B7F-0323F50D8A4C}" dt="2022-11-01T10:31:38.592" v="217" actId="47"/>
        <pc:sldMkLst>
          <pc:docMk/>
          <pc:sldMk cId="762822168" sldId="322"/>
        </pc:sldMkLst>
      </pc:sldChg>
      <pc:sldChg chg="del">
        <pc:chgData name="Ramming, Carisa" userId="df63bce7-3279-4508-a1a5-9a543f801f5e" providerId="ADAL" clId="{85B70C52-88EA-48A0-9B7F-0323F50D8A4C}" dt="2022-11-01T10:31:38.592" v="217" actId="47"/>
        <pc:sldMkLst>
          <pc:docMk/>
          <pc:sldMk cId="543880265" sldId="323"/>
        </pc:sldMkLst>
      </pc:sldChg>
      <pc:sldChg chg="del">
        <pc:chgData name="Ramming, Carisa" userId="df63bce7-3279-4508-a1a5-9a543f801f5e" providerId="ADAL" clId="{85B70C52-88EA-48A0-9B7F-0323F50D8A4C}" dt="2022-11-01T10:31:38.592" v="217" actId="47"/>
        <pc:sldMkLst>
          <pc:docMk/>
          <pc:sldMk cId="774569569" sldId="324"/>
        </pc:sldMkLst>
      </pc:sldChg>
      <pc:sldChg chg="del">
        <pc:chgData name="Ramming, Carisa" userId="df63bce7-3279-4508-a1a5-9a543f801f5e" providerId="ADAL" clId="{85B70C52-88EA-48A0-9B7F-0323F50D8A4C}" dt="2022-11-01T10:31:38.592" v="217" actId="47"/>
        <pc:sldMkLst>
          <pc:docMk/>
          <pc:sldMk cId="1175942079" sldId="325"/>
        </pc:sldMkLst>
      </pc:sldChg>
      <pc:sldChg chg="del">
        <pc:chgData name="Ramming, Carisa" userId="df63bce7-3279-4508-a1a5-9a543f801f5e" providerId="ADAL" clId="{85B70C52-88EA-48A0-9B7F-0323F50D8A4C}" dt="2022-11-01T10:31:38.592" v="217" actId="47"/>
        <pc:sldMkLst>
          <pc:docMk/>
          <pc:sldMk cId="4201365042" sldId="326"/>
        </pc:sldMkLst>
      </pc:sldChg>
      <pc:sldChg chg="del">
        <pc:chgData name="Ramming, Carisa" userId="df63bce7-3279-4508-a1a5-9a543f801f5e" providerId="ADAL" clId="{85B70C52-88EA-48A0-9B7F-0323F50D8A4C}" dt="2022-11-01T10:31:38.592" v="217" actId="47"/>
        <pc:sldMkLst>
          <pc:docMk/>
          <pc:sldMk cId="3466610081" sldId="327"/>
        </pc:sldMkLst>
      </pc:sldChg>
      <pc:sldChg chg="del">
        <pc:chgData name="Ramming, Carisa" userId="df63bce7-3279-4508-a1a5-9a543f801f5e" providerId="ADAL" clId="{85B70C52-88EA-48A0-9B7F-0323F50D8A4C}" dt="2022-11-01T10:31:38.592" v="217" actId="47"/>
        <pc:sldMkLst>
          <pc:docMk/>
          <pc:sldMk cId="1962418065" sldId="328"/>
        </pc:sldMkLst>
      </pc:sldChg>
      <pc:sldChg chg="del">
        <pc:chgData name="Ramming, Carisa" userId="df63bce7-3279-4508-a1a5-9a543f801f5e" providerId="ADAL" clId="{85B70C52-88EA-48A0-9B7F-0323F50D8A4C}" dt="2022-11-01T10:31:38.592" v="217" actId="47"/>
        <pc:sldMkLst>
          <pc:docMk/>
          <pc:sldMk cId="3700955268" sldId="329"/>
        </pc:sldMkLst>
      </pc:sldChg>
      <pc:sldChg chg="del">
        <pc:chgData name="Ramming, Carisa" userId="df63bce7-3279-4508-a1a5-9a543f801f5e" providerId="ADAL" clId="{85B70C52-88EA-48A0-9B7F-0323F50D8A4C}" dt="2022-11-01T10:31:38.592" v="217" actId="47"/>
        <pc:sldMkLst>
          <pc:docMk/>
          <pc:sldMk cId="3421601660" sldId="330"/>
        </pc:sldMkLst>
      </pc:sldChg>
      <pc:sldChg chg="del">
        <pc:chgData name="Ramming, Carisa" userId="df63bce7-3279-4508-a1a5-9a543f801f5e" providerId="ADAL" clId="{85B70C52-88EA-48A0-9B7F-0323F50D8A4C}" dt="2022-11-01T10:31:38.592" v="217" actId="47"/>
        <pc:sldMkLst>
          <pc:docMk/>
          <pc:sldMk cId="1044012628" sldId="331"/>
        </pc:sldMkLst>
      </pc:sldChg>
      <pc:sldChg chg="del">
        <pc:chgData name="Ramming, Carisa" userId="df63bce7-3279-4508-a1a5-9a543f801f5e" providerId="ADAL" clId="{85B70C52-88EA-48A0-9B7F-0323F50D8A4C}" dt="2022-11-01T10:31:38.592" v="217" actId="47"/>
        <pc:sldMkLst>
          <pc:docMk/>
          <pc:sldMk cId="1793400800" sldId="332"/>
        </pc:sldMkLst>
      </pc:sldChg>
      <pc:sldChg chg="del">
        <pc:chgData name="Ramming, Carisa" userId="df63bce7-3279-4508-a1a5-9a543f801f5e" providerId="ADAL" clId="{85B70C52-88EA-48A0-9B7F-0323F50D8A4C}" dt="2022-11-01T11:06:20.889" v="1874" actId="47"/>
        <pc:sldMkLst>
          <pc:docMk/>
          <pc:sldMk cId="1292282129" sldId="333"/>
        </pc:sldMkLst>
      </pc:sldChg>
      <pc:sldChg chg="del">
        <pc:chgData name="Ramming, Carisa" userId="df63bce7-3279-4508-a1a5-9a543f801f5e" providerId="ADAL" clId="{85B70C52-88EA-48A0-9B7F-0323F50D8A4C}" dt="2022-11-01T10:31:38.592" v="217" actId="47"/>
        <pc:sldMkLst>
          <pc:docMk/>
          <pc:sldMk cId="1580764892" sldId="334"/>
        </pc:sldMkLst>
      </pc:sldChg>
      <pc:sldChg chg="del">
        <pc:chgData name="Ramming, Carisa" userId="df63bce7-3279-4508-a1a5-9a543f801f5e" providerId="ADAL" clId="{85B70C52-88EA-48A0-9B7F-0323F50D8A4C}" dt="2022-11-01T10:31:38.592" v="217" actId="47"/>
        <pc:sldMkLst>
          <pc:docMk/>
          <pc:sldMk cId="1445036304" sldId="335"/>
        </pc:sldMkLst>
      </pc:sldChg>
      <pc:sldChg chg="del">
        <pc:chgData name="Ramming, Carisa" userId="df63bce7-3279-4508-a1a5-9a543f801f5e" providerId="ADAL" clId="{85B70C52-88EA-48A0-9B7F-0323F50D8A4C}" dt="2022-11-01T10:31:38.592" v="217" actId="47"/>
        <pc:sldMkLst>
          <pc:docMk/>
          <pc:sldMk cId="1733530020" sldId="336"/>
        </pc:sldMkLst>
      </pc:sldChg>
      <pc:sldChg chg="del">
        <pc:chgData name="Ramming, Carisa" userId="df63bce7-3279-4508-a1a5-9a543f801f5e" providerId="ADAL" clId="{85B70C52-88EA-48A0-9B7F-0323F50D8A4C}" dt="2022-11-01T10:31:38.592" v="217" actId="47"/>
        <pc:sldMkLst>
          <pc:docMk/>
          <pc:sldMk cId="2328876201" sldId="337"/>
        </pc:sldMkLst>
      </pc:sldChg>
      <pc:sldChg chg="del">
        <pc:chgData name="Ramming, Carisa" userId="df63bce7-3279-4508-a1a5-9a543f801f5e" providerId="ADAL" clId="{85B70C52-88EA-48A0-9B7F-0323F50D8A4C}" dt="2022-11-01T10:31:38.592" v="217" actId="47"/>
        <pc:sldMkLst>
          <pc:docMk/>
          <pc:sldMk cId="2979147535" sldId="338"/>
        </pc:sldMkLst>
      </pc:sldChg>
      <pc:sldChg chg="del">
        <pc:chgData name="Ramming, Carisa" userId="df63bce7-3279-4508-a1a5-9a543f801f5e" providerId="ADAL" clId="{85B70C52-88EA-48A0-9B7F-0323F50D8A4C}" dt="2022-11-01T10:31:38.592" v="217" actId="47"/>
        <pc:sldMkLst>
          <pc:docMk/>
          <pc:sldMk cId="1041224322" sldId="339"/>
        </pc:sldMkLst>
      </pc:sldChg>
      <pc:sldChg chg="del">
        <pc:chgData name="Ramming, Carisa" userId="df63bce7-3279-4508-a1a5-9a543f801f5e" providerId="ADAL" clId="{85B70C52-88EA-48A0-9B7F-0323F50D8A4C}" dt="2022-11-01T10:31:38.592" v="217" actId="47"/>
        <pc:sldMkLst>
          <pc:docMk/>
          <pc:sldMk cId="1235063184" sldId="340"/>
        </pc:sldMkLst>
      </pc:sldChg>
      <pc:sldChg chg="delSp modSp add mod">
        <pc:chgData name="Ramming, Carisa" userId="df63bce7-3279-4508-a1a5-9a543f801f5e" providerId="ADAL" clId="{85B70C52-88EA-48A0-9B7F-0323F50D8A4C}" dt="2022-11-01T10:35:40.055" v="348" actId="113"/>
        <pc:sldMkLst>
          <pc:docMk/>
          <pc:sldMk cId="1520487055" sldId="341"/>
        </pc:sldMkLst>
        <pc:spChg chg="mod">
          <ac:chgData name="Ramming, Carisa" userId="df63bce7-3279-4508-a1a5-9a543f801f5e" providerId="ADAL" clId="{85B70C52-88EA-48A0-9B7F-0323F50D8A4C}" dt="2022-11-01T10:35:40.055" v="348" actId="113"/>
          <ac:spMkLst>
            <pc:docMk/>
            <pc:sldMk cId="1520487055" sldId="341"/>
            <ac:spMk id="3" creationId="{00000000-0000-0000-0000-000000000000}"/>
          </ac:spMkLst>
        </pc:spChg>
        <pc:picChg chg="del">
          <ac:chgData name="Ramming, Carisa" userId="df63bce7-3279-4508-a1a5-9a543f801f5e" providerId="ADAL" clId="{85B70C52-88EA-48A0-9B7F-0323F50D8A4C}" dt="2022-11-01T10:32:23.244" v="321" actId="478"/>
          <ac:picMkLst>
            <pc:docMk/>
            <pc:sldMk cId="1520487055" sldId="341"/>
            <ac:picMk id="1026" creationId="{B032B7C7-85B8-BDFE-1113-9D7FF12BE15F}"/>
          </ac:picMkLst>
        </pc:picChg>
      </pc:sldChg>
      <pc:sldChg chg="addSp delSp modSp add mod">
        <pc:chgData name="Ramming, Carisa" userId="df63bce7-3279-4508-a1a5-9a543f801f5e" providerId="ADAL" clId="{85B70C52-88EA-48A0-9B7F-0323F50D8A4C}" dt="2022-11-01T10:41:30.185" v="962" actId="478"/>
        <pc:sldMkLst>
          <pc:docMk/>
          <pc:sldMk cId="2070650619" sldId="342"/>
        </pc:sldMkLst>
        <pc:spChg chg="mod">
          <ac:chgData name="Ramming, Carisa" userId="df63bce7-3279-4508-a1a5-9a543f801f5e" providerId="ADAL" clId="{85B70C52-88EA-48A0-9B7F-0323F50D8A4C}" dt="2022-11-01T10:39:06.550" v="959" actId="20577"/>
          <ac:spMkLst>
            <pc:docMk/>
            <pc:sldMk cId="2070650619" sldId="342"/>
            <ac:spMk id="3" creationId="{00000000-0000-0000-0000-000000000000}"/>
          </ac:spMkLst>
        </pc:spChg>
        <pc:picChg chg="add del">
          <ac:chgData name="Ramming, Carisa" userId="df63bce7-3279-4508-a1a5-9a543f801f5e" providerId="ADAL" clId="{85B70C52-88EA-48A0-9B7F-0323F50D8A4C}" dt="2022-11-01T10:41:30.185" v="962" actId="478"/>
          <ac:picMkLst>
            <pc:docMk/>
            <pc:sldMk cId="2070650619" sldId="342"/>
            <ac:picMk id="2050" creationId="{329B537D-C9FF-ECF0-9F0D-1AE28C88421C}"/>
          </ac:picMkLst>
        </pc:picChg>
      </pc:sldChg>
      <pc:sldChg chg="addSp delSp modSp add mod">
        <pc:chgData name="Ramming, Carisa" userId="df63bce7-3279-4508-a1a5-9a543f801f5e" providerId="ADAL" clId="{85B70C52-88EA-48A0-9B7F-0323F50D8A4C}" dt="2022-11-01T10:49:16.232" v="1141" actId="11529"/>
        <pc:sldMkLst>
          <pc:docMk/>
          <pc:sldMk cId="88751035" sldId="343"/>
        </pc:sldMkLst>
        <pc:spChg chg="del">
          <ac:chgData name="Ramming, Carisa" userId="df63bce7-3279-4508-a1a5-9a543f801f5e" providerId="ADAL" clId="{85B70C52-88EA-48A0-9B7F-0323F50D8A4C}" dt="2022-11-01T10:41:39.803" v="964" actId="478"/>
          <ac:spMkLst>
            <pc:docMk/>
            <pc:sldMk cId="88751035" sldId="343"/>
            <ac:spMk id="3" creationId="{00000000-0000-0000-0000-000000000000}"/>
          </ac:spMkLst>
        </pc:spChg>
        <pc:spChg chg="add del mod">
          <ac:chgData name="Ramming, Carisa" userId="df63bce7-3279-4508-a1a5-9a543f801f5e" providerId="ADAL" clId="{85B70C52-88EA-48A0-9B7F-0323F50D8A4C}" dt="2022-11-01T10:41:52.634" v="967" actId="478"/>
          <ac:spMkLst>
            <pc:docMk/>
            <pc:sldMk cId="88751035" sldId="343"/>
            <ac:spMk id="4" creationId="{9D0CB468-CFEA-7B92-CB24-893DA7132B83}"/>
          </ac:spMkLst>
        </pc:spChg>
        <pc:spChg chg="add del mod">
          <ac:chgData name="Ramming, Carisa" userId="df63bce7-3279-4508-a1a5-9a543f801f5e" providerId="ADAL" clId="{85B70C52-88EA-48A0-9B7F-0323F50D8A4C}" dt="2022-11-01T10:49:16.232" v="1141" actId="11529"/>
          <ac:spMkLst>
            <pc:docMk/>
            <pc:sldMk cId="88751035" sldId="343"/>
            <ac:spMk id="5" creationId="{BCDB4AAB-D01C-1420-5F32-89FB1C699D31}"/>
          </ac:spMkLst>
        </pc:spChg>
        <pc:spChg chg="add del mod">
          <ac:chgData name="Ramming, Carisa" userId="df63bce7-3279-4508-a1a5-9a543f801f5e" providerId="ADAL" clId="{85B70C52-88EA-48A0-9B7F-0323F50D8A4C}" dt="2022-11-01T10:48:48.300" v="1137"/>
          <ac:spMkLst>
            <pc:docMk/>
            <pc:sldMk cId="88751035" sldId="343"/>
            <ac:spMk id="6" creationId="{41B72395-3F60-1A3F-48FC-F238D6FDC8FF}"/>
          </ac:spMkLst>
        </pc:spChg>
        <pc:spChg chg="add del mod">
          <ac:chgData name="Ramming, Carisa" userId="df63bce7-3279-4508-a1a5-9a543f801f5e" providerId="ADAL" clId="{85B70C52-88EA-48A0-9B7F-0323F50D8A4C}" dt="2022-11-01T10:48:47.157" v="1135"/>
          <ac:spMkLst>
            <pc:docMk/>
            <pc:sldMk cId="88751035" sldId="343"/>
            <ac:spMk id="7" creationId="{56CCE62C-2406-37FA-7EEE-5270E6237362}"/>
          </ac:spMkLst>
        </pc:spChg>
        <pc:spChg chg="add del mod">
          <ac:chgData name="Ramming, Carisa" userId="df63bce7-3279-4508-a1a5-9a543f801f5e" providerId="ADAL" clId="{85B70C52-88EA-48A0-9B7F-0323F50D8A4C}" dt="2022-11-01T10:48:46.197" v="1133"/>
          <ac:spMkLst>
            <pc:docMk/>
            <pc:sldMk cId="88751035" sldId="343"/>
            <ac:spMk id="8" creationId="{A0687BDD-C000-5F60-77D5-69D30581A0F8}"/>
          </ac:spMkLst>
        </pc:spChg>
        <pc:spChg chg="add del mod">
          <ac:chgData name="Ramming, Carisa" userId="df63bce7-3279-4508-a1a5-9a543f801f5e" providerId="ADAL" clId="{85B70C52-88EA-48A0-9B7F-0323F50D8A4C}" dt="2022-11-01T10:48:44.780" v="1130"/>
          <ac:spMkLst>
            <pc:docMk/>
            <pc:sldMk cId="88751035" sldId="343"/>
            <ac:spMk id="9" creationId="{774B3720-392F-DB87-FA73-5EB68FD63F06}"/>
          </ac:spMkLst>
        </pc:spChg>
        <pc:spChg chg="add del mod">
          <ac:chgData name="Ramming, Carisa" userId="df63bce7-3279-4508-a1a5-9a543f801f5e" providerId="ADAL" clId="{85B70C52-88EA-48A0-9B7F-0323F50D8A4C}" dt="2022-11-01T10:48:43.957" v="1128"/>
          <ac:spMkLst>
            <pc:docMk/>
            <pc:sldMk cId="88751035" sldId="343"/>
            <ac:spMk id="10" creationId="{949D9CA4-32A7-D458-8BE8-BE42496CC1E0}"/>
          </ac:spMkLst>
        </pc:spChg>
        <pc:spChg chg="add del mod">
          <ac:chgData name="Ramming, Carisa" userId="df63bce7-3279-4508-a1a5-9a543f801f5e" providerId="ADAL" clId="{85B70C52-88EA-48A0-9B7F-0323F50D8A4C}" dt="2022-11-01T10:48:42.733" v="1125"/>
          <ac:spMkLst>
            <pc:docMk/>
            <pc:sldMk cId="88751035" sldId="343"/>
            <ac:spMk id="15" creationId="{365B2842-6805-95C1-B7C6-5293996D355F}"/>
          </ac:spMkLst>
        </pc:spChg>
        <pc:picChg chg="add del mod">
          <ac:chgData name="Ramming, Carisa" userId="df63bce7-3279-4508-a1a5-9a543f801f5e" providerId="ADAL" clId="{85B70C52-88EA-48A0-9B7F-0323F50D8A4C}" dt="2022-11-01T10:41:47.287" v="966" actId="478"/>
          <ac:picMkLst>
            <pc:docMk/>
            <pc:sldMk cId="88751035" sldId="343"/>
            <ac:picMk id="2050" creationId="{329B537D-C9FF-ECF0-9F0D-1AE28C88421C}"/>
          </ac:picMkLst>
        </pc:picChg>
      </pc:sldChg>
      <pc:sldChg chg="modSp add mod">
        <pc:chgData name="Ramming, Carisa" userId="df63bce7-3279-4508-a1a5-9a543f801f5e" providerId="ADAL" clId="{85B70C52-88EA-48A0-9B7F-0323F50D8A4C}" dt="2022-11-01T10:45:52.877" v="1103" actId="20577"/>
        <pc:sldMkLst>
          <pc:docMk/>
          <pc:sldMk cId="406644601" sldId="344"/>
        </pc:sldMkLst>
        <pc:spChg chg="mod">
          <ac:chgData name="Ramming, Carisa" userId="df63bce7-3279-4508-a1a5-9a543f801f5e" providerId="ADAL" clId="{85B70C52-88EA-48A0-9B7F-0323F50D8A4C}" dt="2022-11-01T10:45:52.877" v="1103" actId="20577"/>
          <ac:spMkLst>
            <pc:docMk/>
            <pc:sldMk cId="406644601" sldId="344"/>
            <ac:spMk id="3" creationId="{00000000-0000-0000-0000-000000000000}"/>
          </ac:spMkLst>
        </pc:spChg>
      </pc:sldChg>
      <pc:sldChg chg="addSp modSp add mod">
        <pc:chgData name="Ramming, Carisa" userId="df63bce7-3279-4508-a1a5-9a543f801f5e" providerId="ADAL" clId="{85B70C52-88EA-48A0-9B7F-0323F50D8A4C}" dt="2022-11-01T10:54:17.428" v="1469" actId="1076"/>
        <pc:sldMkLst>
          <pc:docMk/>
          <pc:sldMk cId="2598331936" sldId="345"/>
        </pc:sldMkLst>
        <pc:spChg chg="mod">
          <ac:chgData name="Ramming, Carisa" userId="df63bce7-3279-4508-a1a5-9a543f801f5e" providerId="ADAL" clId="{85B70C52-88EA-48A0-9B7F-0323F50D8A4C}" dt="2022-11-01T10:54:10.594" v="1467" actId="2710"/>
          <ac:spMkLst>
            <pc:docMk/>
            <pc:sldMk cId="2598331936" sldId="345"/>
            <ac:spMk id="3" creationId="{00000000-0000-0000-0000-000000000000}"/>
          </ac:spMkLst>
        </pc:spChg>
        <pc:picChg chg="add mod">
          <ac:chgData name="Ramming, Carisa" userId="df63bce7-3279-4508-a1a5-9a543f801f5e" providerId="ADAL" clId="{85B70C52-88EA-48A0-9B7F-0323F50D8A4C}" dt="2022-11-01T10:54:17.428" v="1469" actId="1076"/>
          <ac:picMkLst>
            <pc:docMk/>
            <pc:sldMk cId="2598331936" sldId="345"/>
            <ac:picMk id="4098" creationId="{AB453EED-BB6E-D175-195D-20B378E25EA1}"/>
          </ac:picMkLst>
        </pc:picChg>
      </pc:sldChg>
      <pc:sldChg chg="addSp delSp modSp add mod">
        <pc:chgData name="Ramming, Carisa" userId="df63bce7-3279-4508-a1a5-9a543f801f5e" providerId="ADAL" clId="{85B70C52-88EA-48A0-9B7F-0323F50D8A4C}" dt="2022-11-01T11:00:34.853" v="1562" actId="478"/>
        <pc:sldMkLst>
          <pc:docMk/>
          <pc:sldMk cId="1792253927" sldId="346"/>
        </pc:sldMkLst>
        <pc:spChg chg="mod">
          <ac:chgData name="Ramming, Carisa" userId="df63bce7-3279-4508-a1a5-9a543f801f5e" providerId="ADAL" clId="{85B70C52-88EA-48A0-9B7F-0323F50D8A4C}" dt="2022-11-01T11:00:26.576" v="1561" actId="255"/>
          <ac:spMkLst>
            <pc:docMk/>
            <pc:sldMk cId="1792253927" sldId="346"/>
            <ac:spMk id="3" creationId="{00000000-0000-0000-0000-000000000000}"/>
          </ac:spMkLst>
        </pc:spChg>
        <pc:spChg chg="add del mod">
          <ac:chgData name="Ramming, Carisa" userId="df63bce7-3279-4508-a1a5-9a543f801f5e" providerId="ADAL" clId="{85B70C52-88EA-48A0-9B7F-0323F50D8A4C}" dt="2022-11-01T10:58:28.072" v="1543" actId="478"/>
          <ac:spMkLst>
            <pc:docMk/>
            <pc:sldMk cId="1792253927" sldId="346"/>
            <ac:spMk id="4" creationId="{818CE337-A56B-D374-1285-EDEB7880D7D3}"/>
          </ac:spMkLst>
        </pc:spChg>
        <pc:picChg chg="add del">
          <ac:chgData name="Ramming, Carisa" userId="df63bce7-3279-4508-a1a5-9a543f801f5e" providerId="ADAL" clId="{85B70C52-88EA-48A0-9B7F-0323F50D8A4C}" dt="2022-11-01T11:00:34.853" v="1562" actId="478"/>
          <ac:picMkLst>
            <pc:docMk/>
            <pc:sldMk cId="1792253927" sldId="346"/>
            <ac:picMk id="6" creationId="{B17A3669-A1C0-BC06-18F1-E597B9938B95}"/>
          </ac:picMkLst>
        </pc:picChg>
        <pc:picChg chg="del">
          <ac:chgData name="Ramming, Carisa" userId="df63bce7-3279-4508-a1a5-9a543f801f5e" providerId="ADAL" clId="{85B70C52-88EA-48A0-9B7F-0323F50D8A4C}" dt="2022-11-01T10:54:37.753" v="1471" actId="478"/>
          <ac:picMkLst>
            <pc:docMk/>
            <pc:sldMk cId="1792253927" sldId="346"/>
            <ac:picMk id="4098" creationId="{AB453EED-BB6E-D175-195D-20B378E25EA1}"/>
          </ac:picMkLst>
        </pc:picChg>
      </pc:sldChg>
      <pc:sldChg chg="modSp add mod">
        <pc:chgData name="Ramming, Carisa" userId="df63bce7-3279-4508-a1a5-9a543f801f5e" providerId="ADAL" clId="{85B70C52-88EA-48A0-9B7F-0323F50D8A4C}" dt="2022-11-01T11:00:57.907" v="1573" actId="20577"/>
        <pc:sldMkLst>
          <pc:docMk/>
          <pc:sldMk cId="2871058197" sldId="347"/>
        </pc:sldMkLst>
        <pc:spChg chg="mod">
          <ac:chgData name="Ramming, Carisa" userId="df63bce7-3279-4508-a1a5-9a543f801f5e" providerId="ADAL" clId="{85B70C52-88EA-48A0-9B7F-0323F50D8A4C}" dt="2022-11-01T11:00:57.907" v="1573" actId="20577"/>
          <ac:spMkLst>
            <pc:docMk/>
            <pc:sldMk cId="2871058197" sldId="347"/>
            <ac:spMk id="3" creationId="{00000000-0000-0000-0000-000000000000}"/>
          </ac:spMkLst>
        </pc:spChg>
        <pc:picChg chg="mod">
          <ac:chgData name="Ramming, Carisa" userId="df63bce7-3279-4508-a1a5-9a543f801f5e" providerId="ADAL" clId="{85B70C52-88EA-48A0-9B7F-0323F50D8A4C}" dt="2022-11-01T11:00:42.466" v="1563" actId="1076"/>
          <ac:picMkLst>
            <pc:docMk/>
            <pc:sldMk cId="2871058197" sldId="347"/>
            <ac:picMk id="6" creationId="{B17A3669-A1C0-BC06-18F1-E597B9938B95}"/>
          </ac:picMkLst>
        </pc:picChg>
      </pc:sldChg>
      <pc:sldChg chg="addSp modSp add mod modAnim">
        <pc:chgData name="Ramming, Carisa" userId="df63bce7-3279-4508-a1a5-9a543f801f5e" providerId="ADAL" clId="{85B70C52-88EA-48A0-9B7F-0323F50D8A4C}" dt="2022-11-01T11:04:27.440" v="1861"/>
        <pc:sldMkLst>
          <pc:docMk/>
          <pc:sldMk cId="201812125" sldId="348"/>
        </pc:sldMkLst>
        <pc:spChg chg="add mod">
          <ac:chgData name="Ramming, Carisa" userId="df63bce7-3279-4508-a1a5-9a543f801f5e" providerId="ADAL" clId="{85B70C52-88EA-48A0-9B7F-0323F50D8A4C}" dt="2022-11-01T11:04:10.561" v="1860" actId="1076"/>
          <ac:spMkLst>
            <pc:docMk/>
            <pc:sldMk cId="201812125" sldId="348"/>
            <ac:spMk id="2" creationId="{45B36D2E-F199-C8F8-2818-F946D04DC024}"/>
          </ac:spMkLst>
        </pc:spChg>
        <pc:spChg chg="mod">
          <ac:chgData name="Ramming, Carisa" userId="df63bce7-3279-4508-a1a5-9a543f801f5e" providerId="ADAL" clId="{85B70C52-88EA-48A0-9B7F-0323F50D8A4C}" dt="2022-11-01T11:03:11.888" v="1819" actId="255"/>
          <ac:spMkLst>
            <pc:docMk/>
            <pc:sldMk cId="201812125" sldId="348"/>
            <ac:spMk id="3" creationId="{00000000-0000-0000-0000-000000000000}"/>
          </ac:spMkLst>
        </pc:spChg>
      </pc:sldChg>
      <pc:sldChg chg="addSp delSp modSp add mod delAnim">
        <pc:chgData name="Ramming, Carisa" userId="df63bce7-3279-4508-a1a5-9a543f801f5e" providerId="ADAL" clId="{85B70C52-88EA-48A0-9B7F-0323F50D8A4C}" dt="2022-11-01T11:05:48.223" v="1871" actId="1076"/>
        <pc:sldMkLst>
          <pc:docMk/>
          <pc:sldMk cId="3755796249" sldId="349"/>
        </pc:sldMkLst>
        <pc:spChg chg="del">
          <ac:chgData name="Ramming, Carisa" userId="df63bce7-3279-4508-a1a5-9a543f801f5e" providerId="ADAL" clId="{85B70C52-88EA-48A0-9B7F-0323F50D8A4C}" dt="2022-11-01T11:04:53.704" v="1863" actId="478"/>
          <ac:spMkLst>
            <pc:docMk/>
            <pc:sldMk cId="3755796249" sldId="349"/>
            <ac:spMk id="2" creationId="{45B36D2E-F199-C8F8-2818-F946D04DC024}"/>
          </ac:spMkLst>
        </pc:spChg>
        <pc:spChg chg="del">
          <ac:chgData name="Ramming, Carisa" userId="df63bce7-3279-4508-a1a5-9a543f801f5e" providerId="ADAL" clId="{85B70C52-88EA-48A0-9B7F-0323F50D8A4C}" dt="2022-11-01T11:04:57.213" v="1864" actId="478"/>
          <ac:spMkLst>
            <pc:docMk/>
            <pc:sldMk cId="3755796249" sldId="349"/>
            <ac:spMk id="3" creationId="{00000000-0000-0000-0000-000000000000}"/>
          </ac:spMkLst>
        </pc:spChg>
        <pc:spChg chg="add del mod">
          <ac:chgData name="Ramming, Carisa" userId="df63bce7-3279-4508-a1a5-9a543f801f5e" providerId="ADAL" clId="{85B70C52-88EA-48A0-9B7F-0323F50D8A4C}" dt="2022-11-01T11:05:00.926" v="1865" actId="478"/>
          <ac:spMkLst>
            <pc:docMk/>
            <pc:sldMk cId="3755796249" sldId="349"/>
            <ac:spMk id="5" creationId="{1E69BFD2-45A3-D05A-4568-38FCD35BF1E0}"/>
          </ac:spMkLst>
        </pc:spChg>
        <pc:picChg chg="add mod">
          <ac:chgData name="Ramming, Carisa" userId="df63bce7-3279-4508-a1a5-9a543f801f5e" providerId="ADAL" clId="{85B70C52-88EA-48A0-9B7F-0323F50D8A4C}" dt="2022-11-01T11:05:30.934" v="1869" actId="14100"/>
          <ac:picMkLst>
            <pc:docMk/>
            <pc:sldMk cId="3755796249" sldId="349"/>
            <ac:picMk id="7" creationId="{B7A475E1-F516-306D-DC5B-693FF69DF91B}"/>
          </ac:picMkLst>
        </pc:picChg>
        <pc:picChg chg="add mod">
          <ac:chgData name="Ramming, Carisa" userId="df63bce7-3279-4508-a1a5-9a543f801f5e" providerId="ADAL" clId="{85B70C52-88EA-48A0-9B7F-0323F50D8A4C}" dt="2022-11-01T11:05:48.223" v="1871" actId="1076"/>
          <ac:picMkLst>
            <pc:docMk/>
            <pc:sldMk cId="3755796249" sldId="349"/>
            <ac:picMk id="9" creationId="{4D3E376D-02C9-67E9-93A2-E9CE7C666314}"/>
          </ac:picMkLst>
        </pc:picChg>
      </pc:sldChg>
      <pc:sldChg chg="add del">
        <pc:chgData name="Ramming, Carisa" userId="df63bce7-3279-4508-a1a5-9a543f801f5e" providerId="ADAL" clId="{85B70C52-88EA-48A0-9B7F-0323F50D8A4C}" dt="2022-11-01T11:06:17.246" v="1873" actId="47"/>
        <pc:sldMkLst>
          <pc:docMk/>
          <pc:sldMk cId="995288097" sldId="350"/>
        </pc:sldMkLst>
      </pc:sldChg>
      <pc:sldChg chg="addSp delSp modSp add mod delAnim">
        <pc:chgData name="Ramming, Carisa" userId="df63bce7-3279-4508-a1a5-9a543f801f5e" providerId="ADAL" clId="{85B70C52-88EA-48A0-9B7F-0323F50D8A4C}" dt="2022-11-01T11:13:07.667" v="2110" actId="1076"/>
        <pc:sldMkLst>
          <pc:docMk/>
          <pc:sldMk cId="4258147602" sldId="350"/>
        </pc:sldMkLst>
        <pc:spChg chg="del">
          <ac:chgData name="Ramming, Carisa" userId="df63bce7-3279-4508-a1a5-9a543f801f5e" providerId="ADAL" clId="{85B70C52-88EA-48A0-9B7F-0323F50D8A4C}" dt="2022-11-01T11:07:06.913" v="1876" actId="478"/>
          <ac:spMkLst>
            <pc:docMk/>
            <pc:sldMk cId="4258147602" sldId="350"/>
            <ac:spMk id="2" creationId="{45B36D2E-F199-C8F8-2818-F946D04DC024}"/>
          </ac:spMkLst>
        </pc:spChg>
        <pc:spChg chg="mod">
          <ac:chgData name="Ramming, Carisa" userId="df63bce7-3279-4508-a1a5-9a543f801f5e" providerId="ADAL" clId="{85B70C52-88EA-48A0-9B7F-0323F50D8A4C}" dt="2022-11-01T11:08:22.640" v="2101" actId="255"/>
          <ac:spMkLst>
            <pc:docMk/>
            <pc:sldMk cId="4258147602" sldId="350"/>
            <ac:spMk id="3" creationId="{00000000-0000-0000-0000-000000000000}"/>
          </ac:spMkLst>
        </pc:spChg>
        <pc:picChg chg="add del">
          <ac:chgData name="Ramming, Carisa" userId="df63bce7-3279-4508-a1a5-9a543f801f5e" providerId="ADAL" clId="{85B70C52-88EA-48A0-9B7F-0323F50D8A4C}" dt="2022-11-01T11:12:11.484" v="2106" actId="478"/>
          <ac:picMkLst>
            <pc:docMk/>
            <pc:sldMk cId="4258147602" sldId="350"/>
            <ac:picMk id="5" creationId="{1DB779C2-6DAE-0C52-78B5-E549D50BD8FE}"/>
          </ac:picMkLst>
        </pc:picChg>
        <pc:picChg chg="add mod">
          <ac:chgData name="Ramming, Carisa" userId="df63bce7-3279-4508-a1a5-9a543f801f5e" providerId="ADAL" clId="{85B70C52-88EA-48A0-9B7F-0323F50D8A4C}" dt="2022-11-01T11:13:07.667" v="2110" actId="1076"/>
          <ac:picMkLst>
            <pc:docMk/>
            <pc:sldMk cId="4258147602" sldId="350"/>
            <ac:picMk id="8194" creationId="{4E97DF03-79D6-78A5-8DA4-78B1FE3A063B}"/>
          </ac:picMkLst>
        </pc:picChg>
      </pc:sldChg>
      <pc:sldChg chg="modSp add mod">
        <pc:chgData name="Ramming, Carisa" userId="df63bce7-3279-4508-a1a5-9a543f801f5e" providerId="ADAL" clId="{85B70C52-88EA-48A0-9B7F-0323F50D8A4C}" dt="2022-11-01T11:15:21.993" v="2351" actId="20577"/>
        <pc:sldMkLst>
          <pc:docMk/>
          <pc:sldMk cId="697738125" sldId="351"/>
        </pc:sldMkLst>
        <pc:spChg chg="mod">
          <ac:chgData name="Ramming, Carisa" userId="df63bce7-3279-4508-a1a5-9a543f801f5e" providerId="ADAL" clId="{85B70C52-88EA-48A0-9B7F-0323F50D8A4C}" dt="2022-11-01T11:15:21.993" v="2351" actId="20577"/>
          <ac:spMkLst>
            <pc:docMk/>
            <pc:sldMk cId="697738125" sldId="351"/>
            <ac:spMk id="3" creationId="{00000000-0000-0000-0000-000000000000}"/>
          </ac:spMkLst>
        </pc:spChg>
        <pc:picChg chg="mod">
          <ac:chgData name="Ramming, Carisa" userId="df63bce7-3279-4508-a1a5-9a543f801f5e" providerId="ADAL" clId="{85B70C52-88EA-48A0-9B7F-0323F50D8A4C}" dt="2022-11-01T11:13:37.678" v="2119" actId="1076"/>
          <ac:picMkLst>
            <pc:docMk/>
            <pc:sldMk cId="697738125" sldId="351"/>
            <ac:picMk id="5" creationId="{1DB779C2-6DAE-0C52-78B5-E549D50BD8FE}"/>
          </ac:picMkLst>
        </pc:picChg>
      </pc:sldChg>
      <pc:sldChg chg="addSp delSp modSp add mod">
        <pc:chgData name="Ramming, Carisa" userId="df63bce7-3279-4508-a1a5-9a543f801f5e" providerId="ADAL" clId="{85B70C52-88EA-48A0-9B7F-0323F50D8A4C}" dt="2022-11-01T11:21:01.894" v="2759" actId="255"/>
        <pc:sldMkLst>
          <pc:docMk/>
          <pc:sldMk cId="3751864276" sldId="352"/>
        </pc:sldMkLst>
        <pc:spChg chg="mod">
          <ac:chgData name="Ramming, Carisa" userId="df63bce7-3279-4508-a1a5-9a543f801f5e" providerId="ADAL" clId="{85B70C52-88EA-48A0-9B7F-0323F50D8A4C}" dt="2022-11-01T11:21:01.894" v="2759" actId="255"/>
          <ac:spMkLst>
            <pc:docMk/>
            <pc:sldMk cId="3751864276" sldId="352"/>
            <ac:spMk id="3" creationId="{00000000-0000-0000-0000-000000000000}"/>
          </ac:spMkLst>
        </pc:spChg>
        <pc:picChg chg="del">
          <ac:chgData name="Ramming, Carisa" userId="df63bce7-3279-4508-a1a5-9a543f801f5e" providerId="ADAL" clId="{85B70C52-88EA-48A0-9B7F-0323F50D8A4C}" dt="2022-11-01T11:16:19.507" v="2353" actId="478"/>
          <ac:picMkLst>
            <pc:docMk/>
            <pc:sldMk cId="3751864276" sldId="352"/>
            <ac:picMk id="5" creationId="{1DB779C2-6DAE-0C52-78B5-E549D50BD8FE}"/>
          </ac:picMkLst>
        </pc:picChg>
        <pc:picChg chg="add mod">
          <ac:chgData name="Ramming, Carisa" userId="df63bce7-3279-4508-a1a5-9a543f801f5e" providerId="ADAL" clId="{85B70C52-88EA-48A0-9B7F-0323F50D8A4C}" dt="2022-11-01T11:20:28.479" v="2757" actId="1076"/>
          <ac:picMkLst>
            <pc:docMk/>
            <pc:sldMk cId="3751864276" sldId="352"/>
            <ac:picMk id="13314" creationId="{BC177DEB-2466-52D7-4DAA-92DFBEDFC745}"/>
          </ac:picMkLst>
        </pc:picChg>
      </pc:sldChg>
      <pc:sldChg chg="addSp delSp modSp add mod">
        <pc:chgData name="Ramming, Carisa" userId="df63bce7-3279-4508-a1a5-9a543f801f5e" providerId="ADAL" clId="{85B70C52-88EA-48A0-9B7F-0323F50D8A4C}" dt="2022-11-01T11:25:33.372" v="3077" actId="1076"/>
        <pc:sldMkLst>
          <pc:docMk/>
          <pc:sldMk cId="325034176" sldId="353"/>
        </pc:sldMkLst>
        <pc:spChg chg="add mod">
          <ac:chgData name="Ramming, Carisa" userId="df63bce7-3279-4508-a1a5-9a543f801f5e" providerId="ADAL" clId="{85B70C52-88EA-48A0-9B7F-0323F50D8A4C}" dt="2022-11-01T11:25:33.372" v="3077" actId="1076"/>
          <ac:spMkLst>
            <pc:docMk/>
            <pc:sldMk cId="325034176" sldId="353"/>
            <ac:spMk id="2" creationId="{2F6CE289-68FC-18A2-2FDA-5C881CC5B456}"/>
          </ac:spMkLst>
        </pc:spChg>
        <pc:spChg chg="mod">
          <ac:chgData name="Ramming, Carisa" userId="df63bce7-3279-4508-a1a5-9a543f801f5e" providerId="ADAL" clId="{85B70C52-88EA-48A0-9B7F-0323F50D8A4C}" dt="2022-11-01T11:23:48.297" v="3044" actId="14100"/>
          <ac:spMkLst>
            <pc:docMk/>
            <pc:sldMk cId="325034176" sldId="353"/>
            <ac:spMk id="3" creationId="{00000000-0000-0000-0000-000000000000}"/>
          </ac:spMkLst>
        </pc:spChg>
        <pc:picChg chg="del">
          <ac:chgData name="Ramming, Carisa" userId="df63bce7-3279-4508-a1a5-9a543f801f5e" providerId="ADAL" clId="{85B70C52-88EA-48A0-9B7F-0323F50D8A4C}" dt="2022-11-01T11:21:27.030" v="2760" actId="478"/>
          <ac:picMkLst>
            <pc:docMk/>
            <pc:sldMk cId="325034176" sldId="353"/>
            <ac:picMk id="13314" creationId="{BC177DEB-2466-52D7-4DAA-92DFBEDFC745}"/>
          </ac:picMkLst>
        </pc:picChg>
        <pc:picChg chg="add mod">
          <ac:chgData name="Ramming, Carisa" userId="df63bce7-3279-4508-a1a5-9a543f801f5e" providerId="ADAL" clId="{85B70C52-88EA-48A0-9B7F-0323F50D8A4C}" dt="2022-11-01T11:24:38.371" v="3049" actId="1076"/>
          <ac:picMkLst>
            <pc:docMk/>
            <pc:sldMk cId="325034176" sldId="353"/>
            <ac:picMk id="14338" creationId="{0C11F8A6-A577-81E0-2314-8E32D514FC5A}"/>
          </ac:picMkLst>
        </pc:picChg>
      </pc:sldChg>
      <pc:sldChg chg="delSp modSp add mod">
        <pc:chgData name="Ramming, Carisa" userId="df63bce7-3279-4508-a1a5-9a543f801f5e" providerId="ADAL" clId="{85B70C52-88EA-48A0-9B7F-0323F50D8A4C}" dt="2022-11-01T11:29:50.661" v="3104" actId="20577"/>
        <pc:sldMkLst>
          <pc:docMk/>
          <pc:sldMk cId="2843695981" sldId="354"/>
        </pc:sldMkLst>
        <pc:spChg chg="del">
          <ac:chgData name="Ramming, Carisa" userId="df63bce7-3279-4508-a1a5-9a543f801f5e" providerId="ADAL" clId="{85B70C52-88EA-48A0-9B7F-0323F50D8A4C}" dt="2022-11-01T11:29:13.624" v="3085" actId="478"/>
          <ac:spMkLst>
            <pc:docMk/>
            <pc:sldMk cId="2843695981" sldId="354"/>
            <ac:spMk id="2" creationId="{2F6CE289-68FC-18A2-2FDA-5C881CC5B456}"/>
          </ac:spMkLst>
        </pc:spChg>
        <pc:spChg chg="mod">
          <ac:chgData name="Ramming, Carisa" userId="df63bce7-3279-4508-a1a5-9a543f801f5e" providerId="ADAL" clId="{85B70C52-88EA-48A0-9B7F-0323F50D8A4C}" dt="2022-11-01T11:29:50.661" v="3104" actId="20577"/>
          <ac:spMkLst>
            <pc:docMk/>
            <pc:sldMk cId="2843695981" sldId="354"/>
            <ac:spMk id="3" creationId="{00000000-0000-0000-0000-000000000000}"/>
          </ac:spMkLst>
        </pc:spChg>
        <pc:picChg chg="del">
          <ac:chgData name="Ramming, Carisa" userId="df63bce7-3279-4508-a1a5-9a543f801f5e" providerId="ADAL" clId="{85B70C52-88EA-48A0-9B7F-0323F50D8A4C}" dt="2022-11-01T11:29:09.895" v="3084" actId="478"/>
          <ac:picMkLst>
            <pc:docMk/>
            <pc:sldMk cId="2843695981" sldId="354"/>
            <ac:picMk id="14338" creationId="{0C11F8A6-A577-81E0-2314-8E32D514FC5A}"/>
          </ac:picMkLst>
        </pc:picChg>
      </pc:sldChg>
      <pc:sldChg chg="modSp add mod">
        <pc:chgData name="Ramming, Carisa" userId="df63bce7-3279-4508-a1a5-9a543f801f5e" providerId="ADAL" clId="{85B70C52-88EA-48A0-9B7F-0323F50D8A4C}" dt="2022-11-01T11:34:23.965" v="3135" actId="3626"/>
        <pc:sldMkLst>
          <pc:docMk/>
          <pc:sldMk cId="2719953214" sldId="355"/>
        </pc:sldMkLst>
        <pc:spChg chg="mod">
          <ac:chgData name="Ramming, Carisa" userId="df63bce7-3279-4508-a1a5-9a543f801f5e" providerId="ADAL" clId="{85B70C52-88EA-48A0-9B7F-0323F50D8A4C}" dt="2022-11-01T11:34:23.965" v="3135" actId="3626"/>
          <ac:spMkLst>
            <pc:docMk/>
            <pc:sldMk cId="2719953214" sldId="355"/>
            <ac:spMk id="3" creationId="{00000000-0000-0000-0000-000000000000}"/>
          </ac:spMkLst>
        </pc:spChg>
      </pc:sldChg>
      <pc:sldChg chg="add">
        <pc:chgData name="Ramming, Carisa" userId="df63bce7-3279-4508-a1a5-9a543f801f5e" providerId="ADAL" clId="{85B70C52-88EA-48A0-9B7F-0323F50D8A4C}" dt="2022-11-01T11:36:53.626" v="3136"/>
        <pc:sldMkLst>
          <pc:docMk/>
          <pc:sldMk cId="1860618794" sldId="35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5796" tIns="47898" rIns="95796" bIns="47898" numCol="1" anchor="t" anchorCtr="0" compatLnSpc="1">
            <a:prstTxWarp prst="textNoShape">
              <a:avLst/>
            </a:prstTxWarp>
          </a:bodyPr>
          <a:lstStyle>
            <a:lvl1pPr eaLnBrk="1" hangingPunct="1">
              <a:defRPr sz="1300">
                <a:latin typeface="Arial" pitchFamily="34" charset="0"/>
              </a:defRPr>
            </a:lvl1pPr>
          </a:lstStyle>
          <a:p>
            <a:pPr>
              <a:defRPr/>
            </a:pPr>
            <a:endParaRPr lang="en-US"/>
          </a:p>
        </p:txBody>
      </p:sp>
      <p:sp>
        <p:nvSpPr>
          <p:cNvPr id="25603"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5796" tIns="47898" rIns="95796" bIns="47898" numCol="1" anchor="t" anchorCtr="0" compatLnSpc="1">
            <a:prstTxWarp prst="textNoShape">
              <a:avLst/>
            </a:prstTxWarp>
          </a:bodyPr>
          <a:lstStyle>
            <a:lvl1pPr algn="r" eaLnBrk="1" hangingPunct="1">
              <a:defRPr sz="1300">
                <a:latin typeface="Arial" pitchFamily="34" charset="0"/>
              </a:defRPr>
            </a:lvl1pPr>
          </a:lstStyle>
          <a:p>
            <a:pPr>
              <a:defRPr/>
            </a:pPr>
            <a:endParaRPr lang="en-US"/>
          </a:p>
        </p:txBody>
      </p:sp>
      <p:sp>
        <p:nvSpPr>
          <p:cNvPr id="25604"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5796" tIns="47898" rIns="95796" bIns="47898" numCol="1" anchor="b" anchorCtr="0" compatLnSpc="1">
            <a:prstTxWarp prst="textNoShape">
              <a:avLst/>
            </a:prstTxWarp>
          </a:bodyPr>
          <a:lstStyle>
            <a:lvl1pPr eaLnBrk="1" hangingPunct="1">
              <a:defRPr sz="1300">
                <a:latin typeface="Arial" pitchFamily="34" charset="0"/>
              </a:defRPr>
            </a:lvl1pPr>
          </a:lstStyle>
          <a:p>
            <a:pPr>
              <a:defRPr/>
            </a:pPr>
            <a:endParaRPr lang="en-US"/>
          </a:p>
        </p:txBody>
      </p:sp>
      <p:sp>
        <p:nvSpPr>
          <p:cNvPr id="25605"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5796" tIns="47898" rIns="95796" bIns="47898" numCol="1" anchor="b" anchorCtr="0" compatLnSpc="1">
            <a:prstTxWarp prst="textNoShape">
              <a:avLst/>
            </a:prstTxWarp>
          </a:bodyPr>
          <a:lstStyle>
            <a:lvl1pPr algn="r" eaLnBrk="1" hangingPunct="1">
              <a:defRPr sz="1300"/>
            </a:lvl1pPr>
          </a:lstStyle>
          <a:p>
            <a:pPr>
              <a:defRPr/>
            </a:pPr>
            <a:fld id="{852C3F8B-33F2-428E-90FA-3339EEDA3EE3}" type="slidenum">
              <a:rPr lang="en-US" altLang="en-US"/>
              <a:pPr>
                <a:defRPr/>
              </a:pPr>
              <a:t>‹#›</a:t>
            </a:fld>
            <a:endParaRPr lang="en-US" altLang="en-US"/>
          </a:p>
        </p:txBody>
      </p:sp>
    </p:spTree>
    <p:extLst>
      <p:ext uri="{BB962C8B-B14F-4D97-AF65-F5344CB8AC3E}">
        <p14:creationId xmlns:p14="http://schemas.microsoft.com/office/powerpoint/2010/main" val="380013722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5796" tIns="47898" rIns="95796" bIns="47898" rtlCol="0"/>
          <a:lstStyle>
            <a:lvl1pPr algn="l" eaLnBrk="1" hangingPunct="1">
              <a:defRPr sz="1300">
                <a:latin typeface="Arial" pitchFamily="34"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5796" tIns="47898" rIns="95796" bIns="47898" rtlCol="0"/>
          <a:lstStyle>
            <a:lvl1pPr algn="r" eaLnBrk="1" hangingPunct="1">
              <a:defRPr sz="1300">
                <a:latin typeface="Arial" pitchFamily="34" charset="0"/>
              </a:defRPr>
            </a:lvl1pPr>
          </a:lstStyle>
          <a:p>
            <a:pPr>
              <a:defRPr/>
            </a:pPr>
            <a:fld id="{6823CBC7-D49C-4E16-8891-1ACEFF7CB0F9}" type="datetimeFigureOut">
              <a:rPr lang="en-US"/>
              <a:pPr>
                <a:defRPr/>
              </a:pPr>
              <a:t>11/1/2022</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5796" tIns="47898" rIns="95796" bIns="47898"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5796" tIns="47898" rIns="95796" bIns="4789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5796" tIns="47898" rIns="95796" bIns="47898" rtlCol="0" anchor="b"/>
          <a:lstStyle>
            <a:lvl1pPr algn="l" eaLnBrk="1" hangingPunct="1">
              <a:defRPr sz="1300">
                <a:latin typeface="Arial" pitchFamily="34"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5796" tIns="47898" rIns="95796" bIns="47898" numCol="1" anchor="b" anchorCtr="0" compatLnSpc="1">
            <a:prstTxWarp prst="textNoShape">
              <a:avLst/>
            </a:prstTxWarp>
          </a:bodyPr>
          <a:lstStyle>
            <a:lvl1pPr algn="r" eaLnBrk="1" hangingPunct="1">
              <a:defRPr sz="1300"/>
            </a:lvl1pPr>
          </a:lstStyle>
          <a:p>
            <a:pPr>
              <a:defRPr/>
            </a:pPr>
            <a:fld id="{D55B494B-3E52-4C44-AEE1-83D837E0B4FA}" type="slidenum">
              <a:rPr lang="en-US" altLang="en-US"/>
              <a:pPr>
                <a:defRPr/>
              </a:pPr>
              <a:t>‹#›</a:t>
            </a:fld>
            <a:endParaRPr lang="en-US" altLang="en-US"/>
          </a:p>
        </p:txBody>
      </p:sp>
    </p:spTree>
    <p:extLst>
      <p:ext uri="{BB962C8B-B14F-4D97-AF65-F5344CB8AC3E}">
        <p14:creationId xmlns:p14="http://schemas.microsoft.com/office/powerpoint/2010/main" val="191392261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0D8425FE-831A-4DD0-BEB9-A344B1E2319F}" type="slidenum">
              <a:rPr lang="en-US" smtClean="0"/>
              <a:t>2</a:t>
            </a:fld>
            <a:endParaRPr lang="en-US"/>
          </a:p>
        </p:txBody>
      </p:sp>
    </p:spTree>
    <p:extLst>
      <p:ext uri="{BB962C8B-B14F-4D97-AF65-F5344CB8AC3E}">
        <p14:creationId xmlns:p14="http://schemas.microsoft.com/office/powerpoint/2010/main" val="1888952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0D8425FE-831A-4DD0-BEB9-A344B1E2319F}" type="slidenum">
              <a:rPr lang="en-US" smtClean="0"/>
              <a:t>11</a:t>
            </a:fld>
            <a:endParaRPr lang="en-US"/>
          </a:p>
        </p:txBody>
      </p:sp>
    </p:spTree>
    <p:extLst>
      <p:ext uri="{BB962C8B-B14F-4D97-AF65-F5344CB8AC3E}">
        <p14:creationId xmlns:p14="http://schemas.microsoft.com/office/powerpoint/2010/main" val="836153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0D8425FE-831A-4DD0-BEB9-A344B1E2319F}" type="slidenum">
              <a:rPr lang="en-US" smtClean="0"/>
              <a:t>12</a:t>
            </a:fld>
            <a:endParaRPr lang="en-US"/>
          </a:p>
        </p:txBody>
      </p:sp>
    </p:spTree>
    <p:extLst>
      <p:ext uri="{BB962C8B-B14F-4D97-AF65-F5344CB8AC3E}">
        <p14:creationId xmlns:p14="http://schemas.microsoft.com/office/powerpoint/2010/main" val="2111639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0D8425FE-831A-4DD0-BEB9-A344B1E2319F}" type="slidenum">
              <a:rPr lang="en-US" smtClean="0"/>
              <a:t>13</a:t>
            </a:fld>
            <a:endParaRPr lang="en-US"/>
          </a:p>
        </p:txBody>
      </p:sp>
    </p:spTree>
    <p:extLst>
      <p:ext uri="{BB962C8B-B14F-4D97-AF65-F5344CB8AC3E}">
        <p14:creationId xmlns:p14="http://schemas.microsoft.com/office/powerpoint/2010/main" val="3377475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0D8425FE-831A-4DD0-BEB9-A344B1E2319F}" type="slidenum">
              <a:rPr lang="en-US" smtClean="0"/>
              <a:t>14</a:t>
            </a:fld>
            <a:endParaRPr lang="en-US"/>
          </a:p>
        </p:txBody>
      </p:sp>
    </p:spTree>
    <p:extLst>
      <p:ext uri="{BB962C8B-B14F-4D97-AF65-F5344CB8AC3E}">
        <p14:creationId xmlns:p14="http://schemas.microsoft.com/office/powerpoint/2010/main" val="897744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0D8425FE-831A-4DD0-BEB9-A344B1E2319F}" type="slidenum">
              <a:rPr lang="en-US" smtClean="0"/>
              <a:t>15</a:t>
            </a:fld>
            <a:endParaRPr lang="en-US"/>
          </a:p>
        </p:txBody>
      </p:sp>
    </p:spTree>
    <p:extLst>
      <p:ext uri="{BB962C8B-B14F-4D97-AF65-F5344CB8AC3E}">
        <p14:creationId xmlns:p14="http://schemas.microsoft.com/office/powerpoint/2010/main" val="1932357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0D8425FE-831A-4DD0-BEB9-A344B1E2319F}" type="slidenum">
              <a:rPr lang="en-US" smtClean="0"/>
              <a:t>16</a:t>
            </a:fld>
            <a:endParaRPr lang="en-US"/>
          </a:p>
        </p:txBody>
      </p:sp>
    </p:spTree>
    <p:extLst>
      <p:ext uri="{BB962C8B-B14F-4D97-AF65-F5344CB8AC3E}">
        <p14:creationId xmlns:p14="http://schemas.microsoft.com/office/powerpoint/2010/main" val="35136810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0D8425FE-831A-4DD0-BEB9-A344B1E2319F}" type="slidenum">
              <a:rPr lang="en-US" smtClean="0"/>
              <a:t>17</a:t>
            </a:fld>
            <a:endParaRPr lang="en-US"/>
          </a:p>
        </p:txBody>
      </p:sp>
    </p:spTree>
    <p:extLst>
      <p:ext uri="{BB962C8B-B14F-4D97-AF65-F5344CB8AC3E}">
        <p14:creationId xmlns:p14="http://schemas.microsoft.com/office/powerpoint/2010/main" val="1281386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0D8425FE-831A-4DD0-BEB9-A344B1E2319F}" type="slidenum">
              <a:rPr lang="en-US" smtClean="0"/>
              <a:t>3</a:t>
            </a:fld>
            <a:endParaRPr lang="en-US"/>
          </a:p>
        </p:txBody>
      </p:sp>
    </p:spTree>
    <p:extLst>
      <p:ext uri="{BB962C8B-B14F-4D97-AF65-F5344CB8AC3E}">
        <p14:creationId xmlns:p14="http://schemas.microsoft.com/office/powerpoint/2010/main" val="2114432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0D8425FE-831A-4DD0-BEB9-A344B1E2319F}" type="slidenum">
              <a:rPr lang="en-US" smtClean="0"/>
              <a:t>4</a:t>
            </a:fld>
            <a:endParaRPr lang="en-US"/>
          </a:p>
        </p:txBody>
      </p:sp>
    </p:spTree>
    <p:extLst>
      <p:ext uri="{BB962C8B-B14F-4D97-AF65-F5344CB8AC3E}">
        <p14:creationId xmlns:p14="http://schemas.microsoft.com/office/powerpoint/2010/main" val="3903871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0D8425FE-831A-4DD0-BEB9-A344B1E2319F}" type="slidenum">
              <a:rPr lang="en-US" smtClean="0"/>
              <a:t>5</a:t>
            </a:fld>
            <a:endParaRPr lang="en-US"/>
          </a:p>
        </p:txBody>
      </p:sp>
    </p:spTree>
    <p:extLst>
      <p:ext uri="{BB962C8B-B14F-4D97-AF65-F5344CB8AC3E}">
        <p14:creationId xmlns:p14="http://schemas.microsoft.com/office/powerpoint/2010/main" val="2820339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0D8425FE-831A-4DD0-BEB9-A344B1E2319F}" type="slidenum">
              <a:rPr lang="en-US" smtClean="0"/>
              <a:t>6</a:t>
            </a:fld>
            <a:endParaRPr lang="en-US"/>
          </a:p>
        </p:txBody>
      </p:sp>
    </p:spTree>
    <p:extLst>
      <p:ext uri="{BB962C8B-B14F-4D97-AF65-F5344CB8AC3E}">
        <p14:creationId xmlns:p14="http://schemas.microsoft.com/office/powerpoint/2010/main" val="1126792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0D8425FE-831A-4DD0-BEB9-A344B1E2319F}" type="slidenum">
              <a:rPr lang="en-US" smtClean="0"/>
              <a:t>7</a:t>
            </a:fld>
            <a:endParaRPr lang="en-US"/>
          </a:p>
        </p:txBody>
      </p:sp>
    </p:spTree>
    <p:extLst>
      <p:ext uri="{BB962C8B-B14F-4D97-AF65-F5344CB8AC3E}">
        <p14:creationId xmlns:p14="http://schemas.microsoft.com/office/powerpoint/2010/main" val="2629620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0D8425FE-831A-4DD0-BEB9-A344B1E2319F}" type="slidenum">
              <a:rPr lang="en-US" smtClean="0"/>
              <a:t>8</a:t>
            </a:fld>
            <a:endParaRPr lang="en-US"/>
          </a:p>
        </p:txBody>
      </p:sp>
    </p:spTree>
    <p:extLst>
      <p:ext uri="{BB962C8B-B14F-4D97-AF65-F5344CB8AC3E}">
        <p14:creationId xmlns:p14="http://schemas.microsoft.com/office/powerpoint/2010/main" val="1499127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0D8425FE-831A-4DD0-BEB9-A344B1E2319F}" type="slidenum">
              <a:rPr lang="en-US" smtClean="0"/>
              <a:t>9</a:t>
            </a:fld>
            <a:endParaRPr lang="en-US"/>
          </a:p>
        </p:txBody>
      </p:sp>
    </p:spTree>
    <p:extLst>
      <p:ext uri="{BB962C8B-B14F-4D97-AF65-F5344CB8AC3E}">
        <p14:creationId xmlns:p14="http://schemas.microsoft.com/office/powerpoint/2010/main" val="1275414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0D8425FE-831A-4DD0-BEB9-A344B1E2319F}" type="slidenum">
              <a:rPr lang="en-US" smtClean="0"/>
              <a:t>10</a:t>
            </a:fld>
            <a:endParaRPr lang="en-US"/>
          </a:p>
        </p:txBody>
      </p:sp>
    </p:spTree>
    <p:extLst>
      <p:ext uri="{BB962C8B-B14F-4D97-AF65-F5344CB8AC3E}">
        <p14:creationId xmlns:p14="http://schemas.microsoft.com/office/powerpoint/2010/main" val="3168445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pPr>
              <a:defRPr/>
            </a:pPr>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pPr>
              <a:defRPr/>
            </a:pPr>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pPr>
              <a:defRPr/>
            </a:pPr>
            <a:fld id="{08782D6C-CBA6-443A-8086-F83675081520}" type="slidenum">
              <a:rPr lang="en-US" altLang="en-US" smtClean="0"/>
              <a:pPr>
                <a:defRPr/>
              </a:pPr>
              <a:t>‹#›</a:t>
            </a:fld>
            <a:endParaRPr lang="en-US" altLang="en-US"/>
          </a:p>
        </p:txBody>
      </p:sp>
    </p:spTree>
    <p:extLst>
      <p:ext uri="{BB962C8B-B14F-4D97-AF65-F5344CB8AC3E}">
        <p14:creationId xmlns:p14="http://schemas.microsoft.com/office/powerpoint/2010/main" val="12732874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66DB13-94FA-4331-9BEC-7560291C784B}" type="slidenum">
              <a:rPr lang="en-US" altLang="en-US" smtClean="0"/>
              <a:pPr>
                <a:defRPr/>
              </a:pPr>
              <a:t>‹#›</a:t>
            </a:fld>
            <a:endParaRPr lang="en-US" altLang="en-US"/>
          </a:p>
        </p:txBody>
      </p:sp>
    </p:spTree>
    <p:extLst>
      <p:ext uri="{BB962C8B-B14F-4D97-AF65-F5344CB8AC3E}">
        <p14:creationId xmlns:p14="http://schemas.microsoft.com/office/powerpoint/2010/main" val="2031448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26A0FD3-3BD6-47AC-B287-9DF724C3571A}" type="slidenum">
              <a:rPr lang="en-US" altLang="en-US" smtClean="0"/>
              <a:pPr>
                <a:defRPr/>
              </a:pPr>
              <a:t>‹#›</a:t>
            </a:fld>
            <a:endParaRPr lang="en-US" altLang="en-US"/>
          </a:p>
        </p:txBody>
      </p:sp>
    </p:spTree>
    <p:extLst>
      <p:ext uri="{BB962C8B-B14F-4D97-AF65-F5344CB8AC3E}">
        <p14:creationId xmlns:p14="http://schemas.microsoft.com/office/powerpoint/2010/main" val="1256410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514351" y="2063396"/>
            <a:ext cx="7796030"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0570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EB88346-7425-4059-98D6-7870011DF0E1}" type="slidenum">
              <a:rPr lang="en-US" altLang="en-US" smtClean="0"/>
              <a:pPr>
                <a:defRPr/>
              </a:pPr>
              <a:t>‹#›</a:t>
            </a:fld>
            <a:endParaRPr lang="en-US" altLang="en-US"/>
          </a:p>
        </p:txBody>
      </p:sp>
    </p:spTree>
    <p:extLst>
      <p:ext uri="{BB962C8B-B14F-4D97-AF65-F5344CB8AC3E}">
        <p14:creationId xmlns:p14="http://schemas.microsoft.com/office/powerpoint/2010/main" val="2902297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EFC0FD0-4702-4CA4-A89C-82081DB8FFBB}" type="slidenum">
              <a:rPr lang="en-US" altLang="en-US" smtClean="0"/>
              <a:pPr>
                <a:defRPr/>
              </a:pPr>
              <a:t>‹#›</a:t>
            </a:fld>
            <a:endParaRPr lang="en-US" altLang="en-U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2520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22DD233-AAFB-4501-9CA6-B3F811CC73C4}" type="slidenum">
              <a:rPr lang="en-US" altLang="en-US" smtClean="0"/>
              <a:pPr>
                <a:defRPr/>
              </a:pPr>
              <a:t>‹#›</a:t>
            </a:fld>
            <a:endParaRPr lang="en-US" altLang="en-US"/>
          </a:p>
        </p:txBody>
      </p:sp>
    </p:spTree>
    <p:extLst>
      <p:ext uri="{BB962C8B-B14F-4D97-AF65-F5344CB8AC3E}">
        <p14:creationId xmlns:p14="http://schemas.microsoft.com/office/powerpoint/2010/main" val="2352572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a:t>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664BFF01-7205-41E2-91CB-180292339ACD}" type="slidenum">
              <a:rPr lang="en-US" altLang="en-US" smtClean="0"/>
              <a:pPr>
                <a:defRPr/>
              </a:pPr>
              <a:t>‹#›</a:t>
            </a:fld>
            <a:endParaRPr lang="en-US" altLang="en-US"/>
          </a:p>
        </p:txBody>
      </p:sp>
    </p:spTree>
    <p:extLst>
      <p:ext uri="{BB962C8B-B14F-4D97-AF65-F5344CB8AC3E}">
        <p14:creationId xmlns:p14="http://schemas.microsoft.com/office/powerpoint/2010/main" val="2403091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3D62B0B3-2C94-42B7-AF49-E5D345F56C85}" type="slidenum">
              <a:rPr lang="en-US" altLang="en-US" smtClean="0"/>
              <a:pPr>
                <a:defRPr/>
              </a:pPr>
              <a:t>‹#›</a:t>
            </a:fld>
            <a:endParaRPr lang="en-US" altLang="en-US"/>
          </a:p>
        </p:txBody>
      </p:sp>
    </p:spTree>
    <p:extLst>
      <p:ext uri="{BB962C8B-B14F-4D97-AF65-F5344CB8AC3E}">
        <p14:creationId xmlns:p14="http://schemas.microsoft.com/office/powerpoint/2010/main" val="38815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DFEE9B34-9C14-4DA8-A7D9-32DD646A0732}" type="slidenum">
              <a:rPr lang="en-US" altLang="en-US" smtClean="0"/>
              <a:pPr>
                <a:defRPr/>
              </a:pPr>
              <a:t>‹#›</a:t>
            </a:fld>
            <a:endParaRPr lang="en-US" altLang="en-US"/>
          </a:p>
        </p:txBody>
      </p:sp>
    </p:spTree>
    <p:extLst>
      <p:ext uri="{BB962C8B-B14F-4D97-AF65-F5344CB8AC3E}">
        <p14:creationId xmlns:p14="http://schemas.microsoft.com/office/powerpoint/2010/main" val="60649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6C6D3D6-331B-40D6-850A-E69D8C25AC0C}" type="slidenum">
              <a:rPr lang="en-US" altLang="en-US" smtClean="0"/>
              <a:pPr>
                <a:defRPr/>
              </a:pPr>
              <a:t>‹#›</a:t>
            </a:fld>
            <a:endParaRPr lang="en-US" altLang="en-US"/>
          </a:p>
        </p:txBody>
      </p:sp>
    </p:spTree>
    <p:extLst>
      <p:ext uri="{BB962C8B-B14F-4D97-AF65-F5344CB8AC3E}">
        <p14:creationId xmlns:p14="http://schemas.microsoft.com/office/powerpoint/2010/main" val="1659213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A1C26298-C967-4455-8766-128C3574609D}" type="slidenum">
              <a:rPr lang="en-US" altLang="en-US" smtClean="0"/>
              <a:pPr>
                <a:defRPr/>
              </a:pPr>
              <a:t>‹#›</a:t>
            </a:fld>
            <a:endParaRPr lang="en-US" altLang="en-US"/>
          </a:p>
        </p:txBody>
      </p:sp>
    </p:spTree>
    <p:extLst>
      <p:ext uri="{BB962C8B-B14F-4D97-AF65-F5344CB8AC3E}">
        <p14:creationId xmlns:p14="http://schemas.microsoft.com/office/powerpoint/2010/main" val="3902829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pPr>
              <a:defRPr/>
            </a:pPr>
            <a:endParaRPr 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pPr>
              <a:defRPr/>
            </a:pPr>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pPr>
              <a:defRPr/>
            </a:pPr>
            <a:fld id="{664BFF01-7205-41E2-91CB-180292339ACD}" type="slidenum">
              <a:rPr lang="en-US" altLang="en-US" smtClean="0"/>
              <a:pPr>
                <a:defRPr/>
              </a:pPr>
              <a:t>‹#›</a:t>
            </a:fld>
            <a:endParaRPr lang="en-US" altLang="en-US"/>
          </a:p>
        </p:txBody>
      </p:sp>
    </p:spTree>
    <p:extLst>
      <p:ext uri="{BB962C8B-B14F-4D97-AF65-F5344CB8AC3E}">
        <p14:creationId xmlns:p14="http://schemas.microsoft.com/office/powerpoint/2010/main" val="22298187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9.jpeg"/><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11.jpeg"/><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12.jpeg"/><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jp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jpe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946404" y="758951"/>
            <a:ext cx="7063740" cy="4588071"/>
          </a:xfrm>
        </p:spPr>
        <p:txBody>
          <a:bodyPr anchor="t">
            <a:normAutofit fontScale="90000"/>
          </a:bodyPr>
          <a:lstStyle/>
          <a:p>
            <a:r>
              <a:rPr lang="en-US" altLang="en-US" sz="7300" dirty="0"/>
              <a:t>ENGR 1111</a:t>
            </a:r>
            <a:br>
              <a:rPr lang="en-US" altLang="en-US" dirty="0"/>
            </a:br>
            <a:r>
              <a:rPr lang="en-US" altLang="en-US" sz="4000" dirty="0"/>
              <a:t>Intro to Engineering: </a:t>
            </a:r>
            <a:br>
              <a:rPr lang="en-US" altLang="en-US" sz="4000" dirty="0"/>
            </a:br>
            <a:r>
              <a:rPr lang="en-US" altLang="en-US" sz="4000" dirty="0"/>
              <a:t>Civil Engineering</a:t>
            </a:r>
            <a:br>
              <a:rPr lang="en-US" altLang="en-US" sz="4000" dirty="0"/>
            </a:br>
            <a:r>
              <a:rPr lang="en-US" altLang="en-US" sz="3100" dirty="0"/>
              <a:t>Fall 2022</a:t>
            </a:r>
            <a:br>
              <a:rPr lang="en-US" altLang="en-US" sz="4000" dirty="0"/>
            </a:br>
            <a:br>
              <a:rPr lang="en-US" altLang="en-US" sz="4000" dirty="0"/>
            </a:br>
            <a:br>
              <a:rPr lang="en-US" altLang="en-US" sz="4000" dirty="0"/>
            </a:br>
            <a:br>
              <a:rPr lang="en-US" altLang="en-US" sz="4000" dirty="0"/>
            </a:br>
            <a:r>
              <a:rPr lang="en-US" altLang="en-US" sz="4000" dirty="0"/>
              <a:t>Part 9:  Sustainability and Green Development</a:t>
            </a:r>
            <a:endParaRPr lang="en-US" altLang="en-US" dirty="0"/>
          </a:p>
        </p:txBody>
      </p:sp>
      <p:cxnSp>
        <p:nvCxnSpPr>
          <p:cNvPr id="13" name="Straight Connector 12">
            <a:extLst>
              <a:ext uri="{FF2B5EF4-FFF2-40B4-BE49-F238E27FC236}">
                <a16:creationId xmlns:a16="http://schemas.microsoft.com/office/drawing/2014/main" id="{E8A6A7F8-A1C5-560A-C68A-7825B6907582}"/>
              </a:ext>
            </a:extLst>
          </p:cNvPr>
          <p:cNvCxnSpPr/>
          <p:nvPr/>
        </p:nvCxnSpPr>
        <p:spPr>
          <a:xfrm>
            <a:off x="228600" y="190500"/>
            <a:ext cx="0" cy="6477000"/>
          </a:xfrm>
          <a:prstGeom prst="line">
            <a:avLst/>
          </a:prstGeom>
          <a:ln w="38100">
            <a:solidFill>
              <a:srgbClr val="F6781A"/>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DBA92B2-152C-8FAD-6217-A7A07FBA9BA4}"/>
              </a:ext>
            </a:extLst>
          </p:cNvPr>
          <p:cNvSpPr/>
          <p:nvPr/>
        </p:nvSpPr>
        <p:spPr>
          <a:xfrm>
            <a:off x="152400" y="5410200"/>
            <a:ext cx="8839200" cy="1066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654651EE-A445-BB6A-2338-10F617EFDB4B}"/>
              </a:ext>
            </a:extLst>
          </p:cNvPr>
          <p:cNvPicPr>
            <a:picLocks noChangeAspect="1"/>
          </p:cNvPicPr>
          <p:nvPr/>
        </p:nvPicPr>
        <p:blipFill>
          <a:blip r:embed="rId2"/>
          <a:stretch>
            <a:fillRect/>
          </a:stretch>
        </p:blipFill>
        <p:spPr>
          <a:xfrm>
            <a:off x="428364" y="5544819"/>
            <a:ext cx="5105400" cy="869004"/>
          </a:xfrm>
          <a:prstGeom prst="rect">
            <a:avLst/>
          </a:prstGeom>
        </p:spPr>
      </p:pic>
      <p:pic>
        <p:nvPicPr>
          <p:cNvPr id="11" name="Picture 10">
            <a:extLst>
              <a:ext uri="{FF2B5EF4-FFF2-40B4-BE49-F238E27FC236}">
                <a16:creationId xmlns:a16="http://schemas.microsoft.com/office/drawing/2014/main" id="{7FEF0B00-3DAD-B950-0CB5-EC54878B2D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764" y="5457442"/>
            <a:ext cx="3036452" cy="97841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14353" y="1447800"/>
            <a:ext cx="7619997" cy="4343400"/>
          </a:xfrm>
        </p:spPr>
        <p:txBody>
          <a:bodyPr>
            <a:noAutofit/>
          </a:bodyPr>
          <a:lstStyle/>
          <a:p>
            <a:pPr>
              <a:buClr>
                <a:srgbClr val="F6781A"/>
              </a:buClr>
              <a:buFont typeface="Wingdings" panose="05000000000000000000" pitchFamily="2" charset="2"/>
              <a:buChar char="§"/>
            </a:pPr>
            <a:r>
              <a:rPr lang="en-US" sz="2400" dirty="0"/>
              <a:t>Materials Selection</a:t>
            </a:r>
          </a:p>
          <a:p>
            <a:pPr lvl="1">
              <a:buClr>
                <a:srgbClr val="F6781A"/>
              </a:buClr>
              <a:buFont typeface="Wingdings" panose="05000000000000000000" pitchFamily="2" charset="2"/>
              <a:buChar char="§"/>
            </a:pPr>
            <a:r>
              <a:rPr lang="en-US" sz="1800" b="0" i="0" dirty="0">
                <a:solidFill>
                  <a:srgbClr val="1B1B1B"/>
                </a:solidFill>
                <a:effectLst/>
                <a:latin typeface="+mj-lt"/>
              </a:rPr>
              <a:t>Engineers decide what materials to </a:t>
            </a:r>
            <a:r>
              <a:rPr lang="en-US" sz="1800" dirty="0">
                <a:solidFill>
                  <a:srgbClr val="1B1B1B"/>
                </a:solidFill>
                <a:latin typeface="+mj-lt"/>
              </a:rPr>
              <a:t>use when designing equipment, machines, roads, bridges, airplanes…</a:t>
            </a:r>
          </a:p>
          <a:p>
            <a:pPr lvl="1">
              <a:buClr>
                <a:srgbClr val="F6781A"/>
              </a:buClr>
              <a:buFont typeface="Wingdings" panose="05000000000000000000" pitchFamily="2" charset="2"/>
              <a:buChar char="§"/>
            </a:pPr>
            <a:r>
              <a:rPr lang="en-US" sz="1800" b="0" i="0" dirty="0">
                <a:solidFill>
                  <a:srgbClr val="1B1B1B"/>
                </a:solidFill>
                <a:effectLst/>
                <a:latin typeface="+mj-lt"/>
              </a:rPr>
              <a:t>General factors to consider:</a:t>
            </a:r>
          </a:p>
          <a:p>
            <a:pPr lvl="2">
              <a:buClr>
                <a:srgbClr val="F6781A"/>
              </a:buClr>
              <a:buFont typeface="Wingdings" panose="05000000000000000000" pitchFamily="2" charset="2"/>
              <a:buChar char="§"/>
            </a:pPr>
            <a:r>
              <a:rPr lang="en-US" sz="1800" dirty="0">
                <a:solidFill>
                  <a:srgbClr val="1B1B1B"/>
                </a:solidFill>
                <a:latin typeface="+mj-lt"/>
              </a:rPr>
              <a:t>Strength</a:t>
            </a:r>
          </a:p>
          <a:p>
            <a:pPr lvl="2">
              <a:buClr>
                <a:srgbClr val="F6781A"/>
              </a:buClr>
              <a:buFont typeface="Wingdings" panose="05000000000000000000" pitchFamily="2" charset="2"/>
              <a:buChar char="§"/>
            </a:pPr>
            <a:r>
              <a:rPr lang="en-US" sz="1800" b="0" i="0" dirty="0">
                <a:solidFill>
                  <a:srgbClr val="1B1B1B"/>
                </a:solidFill>
                <a:effectLst/>
                <a:latin typeface="+mj-lt"/>
              </a:rPr>
              <a:t>Stiffness</a:t>
            </a:r>
          </a:p>
          <a:p>
            <a:pPr lvl="2">
              <a:buClr>
                <a:srgbClr val="F6781A"/>
              </a:buClr>
              <a:buFont typeface="Wingdings" panose="05000000000000000000" pitchFamily="2" charset="2"/>
              <a:buChar char="§"/>
            </a:pPr>
            <a:r>
              <a:rPr lang="en-US" sz="1800" dirty="0">
                <a:solidFill>
                  <a:srgbClr val="1B1B1B"/>
                </a:solidFill>
                <a:latin typeface="+mj-lt"/>
              </a:rPr>
              <a:t>Density</a:t>
            </a:r>
          </a:p>
          <a:p>
            <a:pPr lvl="2">
              <a:buClr>
                <a:srgbClr val="F6781A"/>
              </a:buClr>
              <a:buFont typeface="Wingdings" panose="05000000000000000000" pitchFamily="2" charset="2"/>
              <a:buChar char="§"/>
            </a:pPr>
            <a:r>
              <a:rPr lang="en-US" sz="1800" b="0" i="0" dirty="0">
                <a:solidFill>
                  <a:srgbClr val="1B1B1B"/>
                </a:solidFill>
                <a:effectLst/>
                <a:latin typeface="+mj-lt"/>
              </a:rPr>
              <a:t>Corrosion resistance</a:t>
            </a:r>
          </a:p>
          <a:p>
            <a:pPr lvl="2">
              <a:buClr>
                <a:srgbClr val="F6781A"/>
              </a:buClr>
              <a:buFont typeface="Wingdings" panose="05000000000000000000" pitchFamily="2" charset="2"/>
              <a:buChar char="§"/>
            </a:pPr>
            <a:r>
              <a:rPr lang="en-US" sz="1800" dirty="0">
                <a:solidFill>
                  <a:srgbClr val="1B1B1B"/>
                </a:solidFill>
                <a:latin typeface="+mj-lt"/>
              </a:rPr>
              <a:t>Cost</a:t>
            </a:r>
          </a:p>
          <a:p>
            <a:pPr marL="548640" lvl="2" indent="0">
              <a:buClr>
                <a:srgbClr val="F6781A"/>
              </a:buClr>
              <a:buNone/>
            </a:pPr>
            <a:endParaRPr lang="en-US" b="0" i="0" dirty="0">
              <a:solidFill>
                <a:srgbClr val="1B1B1B"/>
              </a:solidFill>
              <a:effectLst/>
              <a:latin typeface="+mj-lt"/>
            </a:endParaRPr>
          </a:p>
          <a:p>
            <a:pPr>
              <a:buClr>
                <a:srgbClr val="F6781A"/>
              </a:buClr>
              <a:buFont typeface="Wingdings" panose="05000000000000000000" pitchFamily="2" charset="2"/>
              <a:buChar char="§"/>
            </a:pPr>
            <a:endParaRPr lang="en-US" b="0" i="0" dirty="0">
              <a:solidFill>
                <a:srgbClr val="1B1B1B"/>
              </a:solidFill>
              <a:effectLst/>
              <a:latin typeface="+mj-lt"/>
            </a:endParaRPr>
          </a:p>
          <a:p>
            <a:pPr marL="0" indent="0">
              <a:buClr>
                <a:srgbClr val="F6781A"/>
              </a:buClr>
              <a:buNone/>
            </a:pPr>
            <a:endParaRPr lang="en-US" sz="1800" b="0" i="0" dirty="0">
              <a:solidFill>
                <a:srgbClr val="1A1A1A"/>
              </a:solidFill>
              <a:effectLst/>
              <a:latin typeface="+mj-lt"/>
            </a:endParaRPr>
          </a:p>
          <a:p>
            <a:pPr>
              <a:buClr>
                <a:srgbClr val="F6781A"/>
              </a:buClr>
              <a:buFont typeface="Wingdings" panose="05000000000000000000" pitchFamily="2" charset="2"/>
              <a:buChar char="§"/>
            </a:pPr>
            <a:endParaRPr lang="en-US" sz="2200" dirty="0"/>
          </a:p>
        </p:txBody>
      </p:sp>
      <p:sp>
        <p:nvSpPr>
          <p:cNvPr id="11" name="Rectangle 46">
            <a:extLst>
              <a:ext uri="{FF2B5EF4-FFF2-40B4-BE49-F238E27FC236}">
                <a16:creationId xmlns:a16="http://schemas.microsoft.com/office/drawing/2014/main" id="{2C938F39-E3D6-6BDF-BB42-B34FEDE170AF}"/>
              </a:ext>
            </a:extLst>
          </p:cNvPr>
          <p:cNvSpPr>
            <a:spLocks noChangeArrowheads="1"/>
          </p:cNvSpPr>
          <p:nvPr/>
        </p:nvSpPr>
        <p:spPr bwMode="auto">
          <a:xfrm>
            <a:off x="554038" y="228600"/>
            <a:ext cx="7796029"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u="sng" dirty="0">
                <a:latin typeface="+mj-lt"/>
              </a:rPr>
              <a:t>Part 9:  Sustainability and Green Development</a:t>
            </a:r>
          </a:p>
          <a:p>
            <a:pPr algn="just" eaLnBrk="1" hangingPunct="1">
              <a:spcBef>
                <a:spcPct val="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a:p>
            <a:pPr algn="just" eaLnBrk="1" hangingPunct="1">
              <a:spcBef>
                <a:spcPct val="2500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A8211BBD-5E4F-7E00-C86A-70D7BA66E2F7}"/>
              </a:ext>
            </a:extLst>
          </p:cNvPr>
          <p:cNvPicPr>
            <a:picLocks noChangeAspect="1"/>
          </p:cNvPicPr>
          <p:nvPr/>
        </p:nvPicPr>
        <p:blipFill>
          <a:blip r:embed="rId3"/>
          <a:stretch>
            <a:fillRect/>
          </a:stretch>
        </p:blipFill>
        <p:spPr>
          <a:xfrm>
            <a:off x="304800" y="6103783"/>
            <a:ext cx="4114800" cy="700391"/>
          </a:xfrm>
          <a:prstGeom prst="rect">
            <a:avLst/>
          </a:prstGeom>
        </p:spPr>
      </p:pic>
      <p:pic>
        <p:nvPicPr>
          <p:cNvPr id="13" name="Picture 12">
            <a:extLst>
              <a:ext uri="{FF2B5EF4-FFF2-40B4-BE49-F238E27FC236}">
                <a16:creationId xmlns:a16="http://schemas.microsoft.com/office/drawing/2014/main" id="{B6085E91-961C-A744-31FE-925BA8E548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3551" y="5944679"/>
            <a:ext cx="2590799" cy="834813"/>
          </a:xfrm>
          <a:prstGeom prst="rect">
            <a:avLst/>
          </a:prstGeom>
        </p:spPr>
      </p:pic>
      <p:cxnSp>
        <p:nvCxnSpPr>
          <p:cNvPr id="14" name="Straight Connector 13">
            <a:extLst>
              <a:ext uri="{FF2B5EF4-FFF2-40B4-BE49-F238E27FC236}">
                <a16:creationId xmlns:a16="http://schemas.microsoft.com/office/drawing/2014/main" id="{02BDBE82-9FEE-09F6-5C45-1EB286D75031}"/>
              </a:ext>
            </a:extLst>
          </p:cNvPr>
          <p:cNvCxnSpPr/>
          <p:nvPr/>
        </p:nvCxnSpPr>
        <p:spPr>
          <a:xfrm>
            <a:off x="8610600" y="181583"/>
            <a:ext cx="0" cy="6477000"/>
          </a:xfrm>
          <a:prstGeom prst="line">
            <a:avLst/>
          </a:prstGeom>
          <a:ln w="38100">
            <a:solidFill>
              <a:srgbClr val="F6781A"/>
            </a:solidFill>
          </a:ln>
        </p:spPr>
        <p:style>
          <a:lnRef idx="1">
            <a:schemeClr val="accent1"/>
          </a:lnRef>
          <a:fillRef idx="0">
            <a:schemeClr val="accent1"/>
          </a:fillRef>
          <a:effectRef idx="0">
            <a:schemeClr val="accent1"/>
          </a:effectRef>
          <a:fontRef idx="minor">
            <a:schemeClr val="tx1"/>
          </a:fontRef>
        </p:style>
      </p:cxnSp>
      <p:sp>
        <p:nvSpPr>
          <p:cNvPr id="2" name="Content Placeholder 2">
            <a:extLst>
              <a:ext uri="{FF2B5EF4-FFF2-40B4-BE49-F238E27FC236}">
                <a16:creationId xmlns:a16="http://schemas.microsoft.com/office/drawing/2014/main" id="{45B36D2E-F199-C8F8-2818-F946D04DC024}"/>
              </a:ext>
            </a:extLst>
          </p:cNvPr>
          <p:cNvSpPr txBox="1">
            <a:spLocks/>
          </p:cNvSpPr>
          <p:nvPr/>
        </p:nvSpPr>
        <p:spPr>
          <a:xfrm>
            <a:off x="574385" y="4737350"/>
            <a:ext cx="7619997" cy="434340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Clr>
                <a:srgbClr val="F6781A"/>
              </a:buClr>
              <a:buNone/>
            </a:pPr>
            <a:r>
              <a:rPr lang="en-US" sz="3000" b="1" dirty="0">
                <a:latin typeface="+mj-lt"/>
              </a:rPr>
              <a:t>What about Environmental Impact??</a:t>
            </a:r>
            <a:endParaRPr lang="en-US" sz="3000" b="1" dirty="0">
              <a:solidFill>
                <a:srgbClr val="1A1A1A"/>
              </a:solidFill>
              <a:latin typeface="+mj-lt"/>
            </a:endParaRPr>
          </a:p>
          <a:p>
            <a:pPr>
              <a:buClr>
                <a:srgbClr val="F6781A"/>
              </a:buClr>
              <a:buFont typeface="Wingdings" panose="05000000000000000000" pitchFamily="2" charset="2"/>
              <a:buChar char="§"/>
            </a:pPr>
            <a:endParaRPr lang="en-US" sz="2200" dirty="0"/>
          </a:p>
        </p:txBody>
      </p:sp>
    </p:spTree>
    <p:extLst>
      <p:ext uri="{BB962C8B-B14F-4D97-AF65-F5344CB8AC3E}">
        <p14:creationId xmlns:p14="http://schemas.microsoft.com/office/powerpoint/2010/main" val="201812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6">
            <a:extLst>
              <a:ext uri="{FF2B5EF4-FFF2-40B4-BE49-F238E27FC236}">
                <a16:creationId xmlns:a16="http://schemas.microsoft.com/office/drawing/2014/main" id="{2C938F39-E3D6-6BDF-BB42-B34FEDE170AF}"/>
              </a:ext>
            </a:extLst>
          </p:cNvPr>
          <p:cNvSpPr>
            <a:spLocks noChangeArrowheads="1"/>
          </p:cNvSpPr>
          <p:nvPr/>
        </p:nvSpPr>
        <p:spPr bwMode="auto">
          <a:xfrm>
            <a:off x="554038" y="228600"/>
            <a:ext cx="7796029"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u="sng" dirty="0">
                <a:latin typeface="+mj-lt"/>
              </a:rPr>
              <a:t>Part 9:  Sustainability and Green Development</a:t>
            </a:r>
          </a:p>
          <a:p>
            <a:pPr algn="just" eaLnBrk="1" hangingPunct="1">
              <a:spcBef>
                <a:spcPct val="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a:p>
            <a:pPr algn="just" eaLnBrk="1" hangingPunct="1">
              <a:spcBef>
                <a:spcPct val="2500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A8211BBD-5E4F-7E00-C86A-70D7BA66E2F7}"/>
              </a:ext>
            </a:extLst>
          </p:cNvPr>
          <p:cNvPicPr>
            <a:picLocks noChangeAspect="1"/>
          </p:cNvPicPr>
          <p:nvPr/>
        </p:nvPicPr>
        <p:blipFill>
          <a:blip r:embed="rId3"/>
          <a:stretch>
            <a:fillRect/>
          </a:stretch>
        </p:blipFill>
        <p:spPr>
          <a:xfrm>
            <a:off x="304800" y="6103783"/>
            <a:ext cx="4114800" cy="700391"/>
          </a:xfrm>
          <a:prstGeom prst="rect">
            <a:avLst/>
          </a:prstGeom>
        </p:spPr>
      </p:pic>
      <p:pic>
        <p:nvPicPr>
          <p:cNvPr id="13" name="Picture 12">
            <a:extLst>
              <a:ext uri="{FF2B5EF4-FFF2-40B4-BE49-F238E27FC236}">
                <a16:creationId xmlns:a16="http://schemas.microsoft.com/office/drawing/2014/main" id="{B6085E91-961C-A744-31FE-925BA8E548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3551" y="5944679"/>
            <a:ext cx="2590799" cy="834813"/>
          </a:xfrm>
          <a:prstGeom prst="rect">
            <a:avLst/>
          </a:prstGeom>
        </p:spPr>
      </p:pic>
      <p:cxnSp>
        <p:nvCxnSpPr>
          <p:cNvPr id="14" name="Straight Connector 13">
            <a:extLst>
              <a:ext uri="{FF2B5EF4-FFF2-40B4-BE49-F238E27FC236}">
                <a16:creationId xmlns:a16="http://schemas.microsoft.com/office/drawing/2014/main" id="{02BDBE82-9FEE-09F6-5C45-1EB286D75031}"/>
              </a:ext>
            </a:extLst>
          </p:cNvPr>
          <p:cNvCxnSpPr/>
          <p:nvPr/>
        </p:nvCxnSpPr>
        <p:spPr>
          <a:xfrm>
            <a:off x="8610600" y="181583"/>
            <a:ext cx="0" cy="6477000"/>
          </a:xfrm>
          <a:prstGeom prst="line">
            <a:avLst/>
          </a:prstGeom>
          <a:ln w="38100">
            <a:solidFill>
              <a:srgbClr val="F6781A"/>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7A475E1-F516-306D-DC5B-693FF69DF91B}"/>
              </a:ext>
            </a:extLst>
          </p:cNvPr>
          <p:cNvPicPr>
            <a:picLocks noChangeAspect="1"/>
          </p:cNvPicPr>
          <p:nvPr/>
        </p:nvPicPr>
        <p:blipFill>
          <a:blip r:embed="rId5"/>
          <a:stretch>
            <a:fillRect/>
          </a:stretch>
        </p:blipFill>
        <p:spPr>
          <a:xfrm>
            <a:off x="1752600" y="1922226"/>
            <a:ext cx="4419600" cy="4036308"/>
          </a:xfrm>
          <a:prstGeom prst="rect">
            <a:avLst/>
          </a:prstGeom>
        </p:spPr>
      </p:pic>
      <p:pic>
        <p:nvPicPr>
          <p:cNvPr id="9" name="Picture 8">
            <a:extLst>
              <a:ext uri="{FF2B5EF4-FFF2-40B4-BE49-F238E27FC236}">
                <a16:creationId xmlns:a16="http://schemas.microsoft.com/office/drawing/2014/main" id="{4D3E376D-02C9-67E9-93A2-E9CE7C666314}"/>
              </a:ext>
            </a:extLst>
          </p:cNvPr>
          <p:cNvPicPr>
            <a:picLocks noChangeAspect="1"/>
          </p:cNvPicPr>
          <p:nvPr/>
        </p:nvPicPr>
        <p:blipFill>
          <a:blip r:embed="rId6"/>
          <a:stretch>
            <a:fillRect/>
          </a:stretch>
        </p:blipFill>
        <p:spPr>
          <a:xfrm>
            <a:off x="1685925" y="1449552"/>
            <a:ext cx="4457700" cy="400050"/>
          </a:xfrm>
          <a:prstGeom prst="rect">
            <a:avLst/>
          </a:prstGeom>
        </p:spPr>
      </p:pic>
    </p:spTree>
    <p:extLst>
      <p:ext uri="{BB962C8B-B14F-4D97-AF65-F5344CB8AC3E}">
        <p14:creationId xmlns:p14="http://schemas.microsoft.com/office/powerpoint/2010/main" val="3755796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14353" y="1447800"/>
            <a:ext cx="7619997" cy="4343400"/>
          </a:xfrm>
        </p:spPr>
        <p:txBody>
          <a:bodyPr>
            <a:noAutofit/>
          </a:bodyPr>
          <a:lstStyle/>
          <a:p>
            <a:pPr>
              <a:buClr>
                <a:srgbClr val="F6781A"/>
              </a:buClr>
              <a:buFont typeface="Wingdings" panose="05000000000000000000" pitchFamily="2" charset="2"/>
              <a:buChar char="§"/>
            </a:pPr>
            <a:r>
              <a:rPr lang="en-US" sz="2400" dirty="0"/>
              <a:t>Materials Selection</a:t>
            </a:r>
          </a:p>
          <a:p>
            <a:pPr lvl="1">
              <a:buClr>
                <a:srgbClr val="F6781A"/>
              </a:buClr>
              <a:buFont typeface="Wingdings" panose="05000000000000000000" pitchFamily="2" charset="2"/>
              <a:buChar char="§"/>
            </a:pPr>
            <a:r>
              <a:rPr lang="en-US" sz="1800" dirty="0">
                <a:solidFill>
                  <a:srgbClr val="1B1B1B"/>
                </a:solidFill>
                <a:latin typeface="+mj-lt"/>
              </a:rPr>
              <a:t>It is commonly assumed that the pollution caused by particles and gasses emitted during production of a material is proportional to the energy consumption – this is not always accurate</a:t>
            </a:r>
          </a:p>
          <a:p>
            <a:pPr marL="548640" lvl="2" indent="0">
              <a:buClr>
                <a:srgbClr val="F6781A"/>
              </a:buClr>
              <a:buNone/>
            </a:pPr>
            <a:endParaRPr lang="en-US" b="0" i="0" dirty="0">
              <a:solidFill>
                <a:srgbClr val="1B1B1B"/>
              </a:solidFill>
              <a:effectLst/>
              <a:latin typeface="+mj-lt"/>
            </a:endParaRPr>
          </a:p>
          <a:p>
            <a:pPr>
              <a:buClr>
                <a:srgbClr val="F6781A"/>
              </a:buClr>
              <a:buFont typeface="Wingdings" panose="05000000000000000000" pitchFamily="2" charset="2"/>
              <a:buChar char="§"/>
            </a:pPr>
            <a:endParaRPr lang="en-US" b="0" i="0" dirty="0">
              <a:solidFill>
                <a:srgbClr val="1B1B1B"/>
              </a:solidFill>
              <a:effectLst/>
              <a:latin typeface="+mj-lt"/>
            </a:endParaRPr>
          </a:p>
          <a:p>
            <a:pPr marL="0" indent="0">
              <a:buClr>
                <a:srgbClr val="F6781A"/>
              </a:buClr>
              <a:buNone/>
            </a:pPr>
            <a:endParaRPr lang="en-US" sz="1800" b="0" i="0" dirty="0">
              <a:solidFill>
                <a:srgbClr val="1A1A1A"/>
              </a:solidFill>
              <a:effectLst/>
              <a:latin typeface="+mj-lt"/>
            </a:endParaRPr>
          </a:p>
          <a:p>
            <a:pPr>
              <a:buClr>
                <a:srgbClr val="F6781A"/>
              </a:buClr>
              <a:buFont typeface="Wingdings" panose="05000000000000000000" pitchFamily="2" charset="2"/>
              <a:buChar char="§"/>
            </a:pPr>
            <a:endParaRPr lang="en-US" sz="2200" dirty="0"/>
          </a:p>
        </p:txBody>
      </p:sp>
      <p:sp>
        <p:nvSpPr>
          <p:cNvPr id="11" name="Rectangle 46">
            <a:extLst>
              <a:ext uri="{FF2B5EF4-FFF2-40B4-BE49-F238E27FC236}">
                <a16:creationId xmlns:a16="http://schemas.microsoft.com/office/drawing/2014/main" id="{2C938F39-E3D6-6BDF-BB42-B34FEDE170AF}"/>
              </a:ext>
            </a:extLst>
          </p:cNvPr>
          <p:cNvSpPr>
            <a:spLocks noChangeArrowheads="1"/>
          </p:cNvSpPr>
          <p:nvPr/>
        </p:nvSpPr>
        <p:spPr bwMode="auto">
          <a:xfrm>
            <a:off x="554038" y="228600"/>
            <a:ext cx="7796029"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u="sng" dirty="0">
                <a:latin typeface="+mj-lt"/>
              </a:rPr>
              <a:t>Part 9:  Sustainability and Green Development</a:t>
            </a:r>
          </a:p>
          <a:p>
            <a:pPr algn="just" eaLnBrk="1" hangingPunct="1">
              <a:spcBef>
                <a:spcPct val="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a:p>
            <a:pPr algn="just" eaLnBrk="1" hangingPunct="1">
              <a:spcBef>
                <a:spcPct val="2500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A8211BBD-5E4F-7E00-C86A-70D7BA66E2F7}"/>
              </a:ext>
            </a:extLst>
          </p:cNvPr>
          <p:cNvPicPr>
            <a:picLocks noChangeAspect="1"/>
          </p:cNvPicPr>
          <p:nvPr/>
        </p:nvPicPr>
        <p:blipFill>
          <a:blip r:embed="rId3"/>
          <a:stretch>
            <a:fillRect/>
          </a:stretch>
        </p:blipFill>
        <p:spPr>
          <a:xfrm>
            <a:off x="304800" y="6103783"/>
            <a:ext cx="4114800" cy="700391"/>
          </a:xfrm>
          <a:prstGeom prst="rect">
            <a:avLst/>
          </a:prstGeom>
        </p:spPr>
      </p:pic>
      <p:pic>
        <p:nvPicPr>
          <p:cNvPr id="13" name="Picture 12">
            <a:extLst>
              <a:ext uri="{FF2B5EF4-FFF2-40B4-BE49-F238E27FC236}">
                <a16:creationId xmlns:a16="http://schemas.microsoft.com/office/drawing/2014/main" id="{B6085E91-961C-A744-31FE-925BA8E548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3551" y="5944679"/>
            <a:ext cx="2590799" cy="834813"/>
          </a:xfrm>
          <a:prstGeom prst="rect">
            <a:avLst/>
          </a:prstGeom>
        </p:spPr>
      </p:pic>
      <p:cxnSp>
        <p:nvCxnSpPr>
          <p:cNvPr id="14" name="Straight Connector 13">
            <a:extLst>
              <a:ext uri="{FF2B5EF4-FFF2-40B4-BE49-F238E27FC236}">
                <a16:creationId xmlns:a16="http://schemas.microsoft.com/office/drawing/2014/main" id="{02BDBE82-9FEE-09F6-5C45-1EB286D75031}"/>
              </a:ext>
            </a:extLst>
          </p:cNvPr>
          <p:cNvCxnSpPr/>
          <p:nvPr/>
        </p:nvCxnSpPr>
        <p:spPr>
          <a:xfrm>
            <a:off x="8610600" y="181583"/>
            <a:ext cx="0" cy="6477000"/>
          </a:xfrm>
          <a:prstGeom prst="line">
            <a:avLst/>
          </a:prstGeom>
          <a:ln w="38100">
            <a:solidFill>
              <a:srgbClr val="F6781A"/>
            </a:solidFill>
          </a:ln>
        </p:spPr>
        <p:style>
          <a:lnRef idx="1">
            <a:schemeClr val="accent1"/>
          </a:lnRef>
          <a:fillRef idx="0">
            <a:schemeClr val="accent1"/>
          </a:fillRef>
          <a:effectRef idx="0">
            <a:schemeClr val="accent1"/>
          </a:effectRef>
          <a:fontRef idx="minor">
            <a:schemeClr val="tx1"/>
          </a:fontRef>
        </p:style>
      </p:cxnSp>
      <p:pic>
        <p:nvPicPr>
          <p:cNvPr id="8194" name="Picture 2" descr="Early-stage materials selection based on embodied energy and carbon  footprint - ScienceDirect">
            <a:extLst>
              <a:ext uri="{FF2B5EF4-FFF2-40B4-BE49-F238E27FC236}">
                <a16:creationId xmlns:a16="http://schemas.microsoft.com/office/drawing/2014/main" id="{4E97DF03-79D6-78A5-8DA4-78B1FE3A06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3276600"/>
            <a:ext cx="47244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814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14353" y="1447800"/>
            <a:ext cx="7619997" cy="4343400"/>
          </a:xfrm>
        </p:spPr>
        <p:txBody>
          <a:bodyPr>
            <a:noAutofit/>
          </a:bodyPr>
          <a:lstStyle/>
          <a:p>
            <a:pPr>
              <a:buClr>
                <a:srgbClr val="F6781A"/>
              </a:buClr>
              <a:buFont typeface="Wingdings" panose="05000000000000000000" pitchFamily="2" charset="2"/>
              <a:buChar char="§"/>
            </a:pPr>
            <a:r>
              <a:rPr lang="en-US" sz="2400" dirty="0"/>
              <a:t>Materials Selection</a:t>
            </a:r>
          </a:p>
          <a:p>
            <a:pPr lvl="1">
              <a:buClr>
                <a:srgbClr val="F6781A"/>
              </a:buClr>
              <a:buFont typeface="Wingdings" panose="05000000000000000000" pitchFamily="2" charset="2"/>
              <a:buChar char="§"/>
            </a:pPr>
            <a:endParaRPr lang="en-US" sz="1800" dirty="0">
              <a:solidFill>
                <a:srgbClr val="1B1B1B"/>
              </a:solidFill>
              <a:latin typeface="+mj-lt"/>
            </a:endParaRPr>
          </a:p>
          <a:p>
            <a:pPr lvl="1">
              <a:buClr>
                <a:srgbClr val="F6781A"/>
              </a:buClr>
              <a:buFont typeface="Wingdings" panose="05000000000000000000" pitchFamily="2" charset="2"/>
              <a:buChar char="§"/>
            </a:pPr>
            <a:endParaRPr lang="en-US" sz="1800" dirty="0">
              <a:solidFill>
                <a:srgbClr val="1B1B1B"/>
              </a:solidFill>
              <a:latin typeface="+mj-lt"/>
            </a:endParaRPr>
          </a:p>
          <a:p>
            <a:pPr lvl="1">
              <a:buClr>
                <a:srgbClr val="F6781A"/>
              </a:buClr>
              <a:buFont typeface="Wingdings" panose="05000000000000000000" pitchFamily="2" charset="2"/>
              <a:buChar char="§"/>
            </a:pPr>
            <a:endParaRPr lang="en-US" sz="1800" dirty="0">
              <a:solidFill>
                <a:srgbClr val="1B1B1B"/>
              </a:solidFill>
              <a:latin typeface="+mj-lt"/>
            </a:endParaRPr>
          </a:p>
          <a:p>
            <a:pPr lvl="1">
              <a:buClr>
                <a:srgbClr val="F6781A"/>
              </a:buClr>
              <a:buFont typeface="Wingdings" panose="05000000000000000000" pitchFamily="2" charset="2"/>
              <a:buChar char="§"/>
            </a:pPr>
            <a:endParaRPr lang="en-US" sz="1800" dirty="0">
              <a:solidFill>
                <a:srgbClr val="1B1B1B"/>
              </a:solidFill>
              <a:latin typeface="+mj-lt"/>
            </a:endParaRPr>
          </a:p>
          <a:p>
            <a:pPr lvl="1">
              <a:buClr>
                <a:srgbClr val="F6781A"/>
              </a:buClr>
              <a:buFont typeface="Wingdings" panose="05000000000000000000" pitchFamily="2" charset="2"/>
              <a:buChar char="§"/>
            </a:pPr>
            <a:endParaRPr lang="en-US" sz="1800" dirty="0">
              <a:solidFill>
                <a:srgbClr val="1B1B1B"/>
              </a:solidFill>
              <a:latin typeface="+mj-lt"/>
            </a:endParaRPr>
          </a:p>
          <a:p>
            <a:pPr lvl="1">
              <a:buClr>
                <a:srgbClr val="F6781A"/>
              </a:buClr>
              <a:buFont typeface="Wingdings" panose="05000000000000000000" pitchFamily="2" charset="2"/>
              <a:buChar char="§"/>
            </a:pPr>
            <a:endParaRPr lang="en-US" sz="1800" dirty="0">
              <a:solidFill>
                <a:srgbClr val="1B1B1B"/>
              </a:solidFill>
              <a:latin typeface="+mj-lt"/>
            </a:endParaRPr>
          </a:p>
          <a:p>
            <a:pPr lvl="1">
              <a:buClr>
                <a:srgbClr val="F6781A"/>
              </a:buClr>
              <a:buFont typeface="Wingdings" panose="05000000000000000000" pitchFamily="2" charset="2"/>
              <a:buChar char="§"/>
            </a:pPr>
            <a:r>
              <a:rPr lang="en-US" sz="1800" dirty="0">
                <a:solidFill>
                  <a:srgbClr val="1B1B1B"/>
                </a:solidFill>
                <a:latin typeface="+mj-lt"/>
              </a:rPr>
              <a:t>Note the difference between steel and aluminum</a:t>
            </a:r>
          </a:p>
          <a:p>
            <a:pPr lvl="2">
              <a:buClr>
                <a:srgbClr val="F6781A"/>
              </a:buClr>
              <a:buFont typeface="Wingdings" panose="05000000000000000000" pitchFamily="2" charset="2"/>
              <a:buChar char="§"/>
            </a:pPr>
            <a:r>
              <a:rPr lang="en-US" sz="1600" dirty="0">
                <a:solidFill>
                  <a:srgbClr val="1B1B1B"/>
                </a:solidFill>
                <a:latin typeface="+mj-lt"/>
              </a:rPr>
              <a:t>Aluminum requires more energy due to the process required to reduce alumina ore to aluminum metal requires a lot of electricity</a:t>
            </a:r>
          </a:p>
          <a:p>
            <a:pPr lvl="2">
              <a:buClr>
                <a:srgbClr val="F6781A"/>
              </a:buClr>
              <a:buFont typeface="Wingdings" panose="05000000000000000000" pitchFamily="2" charset="2"/>
              <a:buChar char="§"/>
            </a:pPr>
            <a:r>
              <a:rPr lang="en-US" sz="1600" dirty="0">
                <a:solidFill>
                  <a:srgbClr val="1B1B1B"/>
                </a:solidFill>
                <a:latin typeface="+mj-lt"/>
              </a:rPr>
              <a:t>What if recycled aluminum was utilized? </a:t>
            </a:r>
          </a:p>
          <a:p>
            <a:pPr marL="548640" lvl="2" indent="0">
              <a:buClr>
                <a:srgbClr val="F6781A"/>
              </a:buClr>
              <a:buNone/>
            </a:pPr>
            <a:endParaRPr lang="en-US" b="0" i="0" dirty="0">
              <a:solidFill>
                <a:srgbClr val="1B1B1B"/>
              </a:solidFill>
              <a:effectLst/>
              <a:latin typeface="+mj-lt"/>
            </a:endParaRPr>
          </a:p>
          <a:p>
            <a:pPr>
              <a:buClr>
                <a:srgbClr val="F6781A"/>
              </a:buClr>
              <a:buFont typeface="Wingdings" panose="05000000000000000000" pitchFamily="2" charset="2"/>
              <a:buChar char="§"/>
            </a:pPr>
            <a:endParaRPr lang="en-US" b="0" i="0" dirty="0">
              <a:solidFill>
                <a:srgbClr val="1B1B1B"/>
              </a:solidFill>
              <a:effectLst/>
              <a:latin typeface="+mj-lt"/>
            </a:endParaRPr>
          </a:p>
          <a:p>
            <a:pPr marL="0" indent="0">
              <a:buClr>
                <a:srgbClr val="F6781A"/>
              </a:buClr>
              <a:buNone/>
            </a:pPr>
            <a:endParaRPr lang="en-US" sz="1800" b="0" i="0" dirty="0">
              <a:solidFill>
                <a:srgbClr val="1A1A1A"/>
              </a:solidFill>
              <a:effectLst/>
              <a:latin typeface="+mj-lt"/>
            </a:endParaRPr>
          </a:p>
          <a:p>
            <a:pPr>
              <a:buClr>
                <a:srgbClr val="F6781A"/>
              </a:buClr>
              <a:buFont typeface="Wingdings" panose="05000000000000000000" pitchFamily="2" charset="2"/>
              <a:buChar char="§"/>
            </a:pPr>
            <a:endParaRPr lang="en-US" sz="2200" dirty="0"/>
          </a:p>
        </p:txBody>
      </p:sp>
      <p:sp>
        <p:nvSpPr>
          <p:cNvPr id="11" name="Rectangle 46">
            <a:extLst>
              <a:ext uri="{FF2B5EF4-FFF2-40B4-BE49-F238E27FC236}">
                <a16:creationId xmlns:a16="http://schemas.microsoft.com/office/drawing/2014/main" id="{2C938F39-E3D6-6BDF-BB42-B34FEDE170AF}"/>
              </a:ext>
            </a:extLst>
          </p:cNvPr>
          <p:cNvSpPr>
            <a:spLocks noChangeArrowheads="1"/>
          </p:cNvSpPr>
          <p:nvPr/>
        </p:nvSpPr>
        <p:spPr bwMode="auto">
          <a:xfrm>
            <a:off x="554038" y="228600"/>
            <a:ext cx="7796029"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u="sng" dirty="0">
                <a:latin typeface="+mj-lt"/>
              </a:rPr>
              <a:t>Part 9:  Sustainability and Green Development</a:t>
            </a:r>
          </a:p>
          <a:p>
            <a:pPr algn="just" eaLnBrk="1" hangingPunct="1">
              <a:spcBef>
                <a:spcPct val="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a:p>
            <a:pPr algn="just" eaLnBrk="1" hangingPunct="1">
              <a:spcBef>
                <a:spcPct val="2500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A8211BBD-5E4F-7E00-C86A-70D7BA66E2F7}"/>
              </a:ext>
            </a:extLst>
          </p:cNvPr>
          <p:cNvPicPr>
            <a:picLocks noChangeAspect="1"/>
          </p:cNvPicPr>
          <p:nvPr/>
        </p:nvPicPr>
        <p:blipFill>
          <a:blip r:embed="rId3"/>
          <a:stretch>
            <a:fillRect/>
          </a:stretch>
        </p:blipFill>
        <p:spPr>
          <a:xfrm>
            <a:off x="304800" y="6103783"/>
            <a:ext cx="4114800" cy="700391"/>
          </a:xfrm>
          <a:prstGeom prst="rect">
            <a:avLst/>
          </a:prstGeom>
        </p:spPr>
      </p:pic>
      <p:pic>
        <p:nvPicPr>
          <p:cNvPr id="13" name="Picture 12">
            <a:extLst>
              <a:ext uri="{FF2B5EF4-FFF2-40B4-BE49-F238E27FC236}">
                <a16:creationId xmlns:a16="http://schemas.microsoft.com/office/drawing/2014/main" id="{B6085E91-961C-A744-31FE-925BA8E548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3551" y="5944679"/>
            <a:ext cx="2590799" cy="834813"/>
          </a:xfrm>
          <a:prstGeom prst="rect">
            <a:avLst/>
          </a:prstGeom>
        </p:spPr>
      </p:pic>
      <p:cxnSp>
        <p:nvCxnSpPr>
          <p:cNvPr id="14" name="Straight Connector 13">
            <a:extLst>
              <a:ext uri="{FF2B5EF4-FFF2-40B4-BE49-F238E27FC236}">
                <a16:creationId xmlns:a16="http://schemas.microsoft.com/office/drawing/2014/main" id="{02BDBE82-9FEE-09F6-5C45-1EB286D75031}"/>
              </a:ext>
            </a:extLst>
          </p:cNvPr>
          <p:cNvCxnSpPr/>
          <p:nvPr/>
        </p:nvCxnSpPr>
        <p:spPr>
          <a:xfrm>
            <a:off x="8610600" y="181583"/>
            <a:ext cx="0" cy="6477000"/>
          </a:xfrm>
          <a:prstGeom prst="line">
            <a:avLst/>
          </a:prstGeom>
          <a:ln w="38100">
            <a:solidFill>
              <a:srgbClr val="F6781A"/>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DB779C2-6DAE-0C52-78B5-E549D50BD8FE}"/>
              </a:ext>
            </a:extLst>
          </p:cNvPr>
          <p:cNvPicPr>
            <a:picLocks noChangeAspect="1"/>
          </p:cNvPicPr>
          <p:nvPr/>
        </p:nvPicPr>
        <p:blipFill>
          <a:blip r:embed="rId5"/>
          <a:stretch>
            <a:fillRect/>
          </a:stretch>
        </p:blipFill>
        <p:spPr>
          <a:xfrm>
            <a:off x="1447800" y="1934152"/>
            <a:ext cx="5391150" cy="1666875"/>
          </a:xfrm>
          <a:prstGeom prst="rect">
            <a:avLst/>
          </a:prstGeom>
        </p:spPr>
      </p:pic>
    </p:spTree>
    <p:extLst>
      <p:ext uri="{BB962C8B-B14F-4D97-AF65-F5344CB8AC3E}">
        <p14:creationId xmlns:p14="http://schemas.microsoft.com/office/powerpoint/2010/main" val="697738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14353" y="1447800"/>
            <a:ext cx="7619997" cy="4343400"/>
          </a:xfrm>
        </p:spPr>
        <p:txBody>
          <a:bodyPr>
            <a:noAutofit/>
          </a:bodyPr>
          <a:lstStyle/>
          <a:p>
            <a:pPr>
              <a:buClr>
                <a:srgbClr val="F6781A"/>
              </a:buClr>
              <a:buFont typeface="Wingdings" panose="05000000000000000000" pitchFamily="2" charset="2"/>
              <a:buChar char="§"/>
            </a:pPr>
            <a:r>
              <a:rPr lang="en-US" sz="2400" dirty="0"/>
              <a:t>Nuclear Energy</a:t>
            </a:r>
          </a:p>
          <a:p>
            <a:pPr lvl="1">
              <a:buClr>
                <a:srgbClr val="F6781A"/>
              </a:buClr>
              <a:buFont typeface="Wingdings" panose="05000000000000000000" pitchFamily="2" charset="2"/>
              <a:buChar char="§"/>
            </a:pPr>
            <a:r>
              <a:rPr lang="en-US" dirty="0">
                <a:solidFill>
                  <a:srgbClr val="1B1B1B"/>
                </a:solidFill>
                <a:latin typeface="+mj-lt"/>
              </a:rPr>
              <a:t>Nuclear Physics deals with transformations in the nucleus of atoms</a:t>
            </a:r>
          </a:p>
          <a:p>
            <a:pPr lvl="1">
              <a:buClr>
                <a:srgbClr val="F6781A"/>
              </a:buClr>
              <a:buFont typeface="Wingdings" panose="05000000000000000000" pitchFamily="2" charset="2"/>
              <a:buChar char="§"/>
            </a:pPr>
            <a:r>
              <a:rPr lang="en-US" dirty="0">
                <a:solidFill>
                  <a:srgbClr val="1B1B1B"/>
                </a:solidFill>
                <a:latin typeface="+mj-lt"/>
              </a:rPr>
              <a:t>Green engineering comes into play if nuclear reactors are to be used to offset the reduction of coal-fired power plants</a:t>
            </a:r>
          </a:p>
          <a:p>
            <a:pPr lvl="1">
              <a:buClr>
                <a:srgbClr val="F6781A"/>
              </a:buClr>
              <a:buFont typeface="Wingdings" panose="05000000000000000000" pitchFamily="2" charset="2"/>
              <a:buChar char="§"/>
            </a:pPr>
            <a:r>
              <a:rPr lang="en-US" dirty="0">
                <a:solidFill>
                  <a:srgbClr val="1B1B1B"/>
                </a:solidFill>
                <a:latin typeface="+mj-lt"/>
              </a:rPr>
              <a:t>Disadvantages:</a:t>
            </a:r>
          </a:p>
          <a:p>
            <a:pPr lvl="2">
              <a:buClr>
                <a:srgbClr val="F6781A"/>
              </a:buClr>
              <a:buFont typeface="Wingdings" panose="05000000000000000000" pitchFamily="2" charset="2"/>
              <a:buChar char="§"/>
            </a:pPr>
            <a:r>
              <a:rPr lang="en-US" sz="1600" dirty="0">
                <a:solidFill>
                  <a:srgbClr val="1B1B1B"/>
                </a:solidFill>
                <a:latin typeface="+mj-lt"/>
              </a:rPr>
              <a:t>High costs to build reactors and auxiliary systems</a:t>
            </a:r>
          </a:p>
          <a:p>
            <a:pPr lvl="2">
              <a:buClr>
                <a:srgbClr val="F6781A"/>
              </a:buClr>
              <a:buFont typeface="Wingdings" panose="05000000000000000000" pitchFamily="2" charset="2"/>
              <a:buChar char="§"/>
            </a:pPr>
            <a:r>
              <a:rPr lang="en-US" sz="1600" dirty="0">
                <a:solidFill>
                  <a:srgbClr val="1B1B1B"/>
                </a:solidFill>
                <a:latin typeface="+mj-lt"/>
              </a:rPr>
              <a:t>Concerns over high-level radioactive wastes</a:t>
            </a:r>
          </a:p>
          <a:p>
            <a:pPr>
              <a:buClr>
                <a:srgbClr val="F6781A"/>
              </a:buClr>
              <a:buFont typeface="Wingdings" panose="05000000000000000000" pitchFamily="2" charset="2"/>
              <a:buChar char="§"/>
            </a:pPr>
            <a:endParaRPr lang="en-US" b="0" i="0" dirty="0">
              <a:solidFill>
                <a:srgbClr val="1B1B1B"/>
              </a:solidFill>
              <a:effectLst/>
              <a:latin typeface="+mj-lt"/>
            </a:endParaRPr>
          </a:p>
          <a:p>
            <a:pPr marL="0" indent="0">
              <a:buClr>
                <a:srgbClr val="F6781A"/>
              </a:buClr>
              <a:buNone/>
            </a:pPr>
            <a:endParaRPr lang="en-US" sz="1800" b="0" i="0" dirty="0">
              <a:solidFill>
                <a:srgbClr val="1A1A1A"/>
              </a:solidFill>
              <a:effectLst/>
              <a:latin typeface="+mj-lt"/>
            </a:endParaRPr>
          </a:p>
          <a:p>
            <a:pPr>
              <a:buClr>
                <a:srgbClr val="F6781A"/>
              </a:buClr>
              <a:buFont typeface="Wingdings" panose="05000000000000000000" pitchFamily="2" charset="2"/>
              <a:buChar char="§"/>
            </a:pPr>
            <a:endParaRPr lang="en-US" sz="2200" dirty="0"/>
          </a:p>
        </p:txBody>
      </p:sp>
      <p:sp>
        <p:nvSpPr>
          <p:cNvPr id="11" name="Rectangle 46">
            <a:extLst>
              <a:ext uri="{FF2B5EF4-FFF2-40B4-BE49-F238E27FC236}">
                <a16:creationId xmlns:a16="http://schemas.microsoft.com/office/drawing/2014/main" id="{2C938F39-E3D6-6BDF-BB42-B34FEDE170AF}"/>
              </a:ext>
            </a:extLst>
          </p:cNvPr>
          <p:cNvSpPr>
            <a:spLocks noChangeArrowheads="1"/>
          </p:cNvSpPr>
          <p:nvPr/>
        </p:nvSpPr>
        <p:spPr bwMode="auto">
          <a:xfrm>
            <a:off x="554038" y="228600"/>
            <a:ext cx="7796029"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u="sng" dirty="0">
                <a:latin typeface="+mj-lt"/>
              </a:rPr>
              <a:t>Part 9:  Sustainability and Green Development</a:t>
            </a:r>
          </a:p>
          <a:p>
            <a:pPr algn="just" eaLnBrk="1" hangingPunct="1">
              <a:spcBef>
                <a:spcPct val="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a:p>
            <a:pPr algn="just" eaLnBrk="1" hangingPunct="1">
              <a:spcBef>
                <a:spcPct val="2500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A8211BBD-5E4F-7E00-C86A-70D7BA66E2F7}"/>
              </a:ext>
            </a:extLst>
          </p:cNvPr>
          <p:cNvPicPr>
            <a:picLocks noChangeAspect="1"/>
          </p:cNvPicPr>
          <p:nvPr/>
        </p:nvPicPr>
        <p:blipFill>
          <a:blip r:embed="rId3"/>
          <a:stretch>
            <a:fillRect/>
          </a:stretch>
        </p:blipFill>
        <p:spPr>
          <a:xfrm>
            <a:off x="304800" y="6103783"/>
            <a:ext cx="4114800" cy="700391"/>
          </a:xfrm>
          <a:prstGeom prst="rect">
            <a:avLst/>
          </a:prstGeom>
        </p:spPr>
      </p:pic>
      <p:pic>
        <p:nvPicPr>
          <p:cNvPr id="13" name="Picture 12">
            <a:extLst>
              <a:ext uri="{FF2B5EF4-FFF2-40B4-BE49-F238E27FC236}">
                <a16:creationId xmlns:a16="http://schemas.microsoft.com/office/drawing/2014/main" id="{B6085E91-961C-A744-31FE-925BA8E548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3551" y="5944679"/>
            <a:ext cx="2590799" cy="834813"/>
          </a:xfrm>
          <a:prstGeom prst="rect">
            <a:avLst/>
          </a:prstGeom>
        </p:spPr>
      </p:pic>
      <p:cxnSp>
        <p:nvCxnSpPr>
          <p:cNvPr id="14" name="Straight Connector 13">
            <a:extLst>
              <a:ext uri="{FF2B5EF4-FFF2-40B4-BE49-F238E27FC236}">
                <a16:creationId xmlns:a16="http://schemas.microsoft.com/office/drawing/2014/main" id="{02BDBE82-9FEE-09F6-5C45-1EB286D75031}"/>
              </a:ext>
            </a:extLst>
          </p:cNvPr>
          <p:cNvCxnSpPr/>
          <p:nvPr/>
        </p:nvCxnSpPr>
        <p:spPr>
          <a:xfrm>
            <a:off x="8610600" y="181583"/>
            <a:ext cx="0" cy="6477000"/>
          </a:xfrm>
          <a:prstGeom prst="line">
            <a:avLst/>
          </a:prstGeom>
          <a:ln w="38100">
            <a:solidFill>
              <a:srgbClr val="F6781A"/>
            </a:solidFill>
          </a:ln>
        </p:spPr>
        <p:style>
          <a:lnRef idx="1">
            <a:schemeClr val="accent1"/>
          </a:lnRef>
          <a:fillRef idx="0">
            <a:schemeClr val="accent1"/>
          </a:fillRef>
          <a:effectRef idx="0">
            <a:schemeClr val="accent1"/>
          </a:effectRef>
          <a:fontRef idx="minor">
            <a:schemeClr val="tx1"/>
          </a:fontRef>
        </p:style>
      </p:cxnSp>
      <p:pic>
        <p:nvPicPr>
          <p:cNvPr id="13314" name="Picture 2" descr="Why Advanced Nuclear Reactors May Be Here Sooner Than Many Imagine |  Greentech Media">
            <a:extLst>
              <a:ext uri="{FF2B5EF4-FFF2-40B4-BE49-F238E27FC236}">
                <a16:creationId xmlns:a16="http://schemas.microsoft.com/office/drawing/2014/main" id="{BC177DEB-2466-52D7-4DAA-92DFBEDFC7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7451" y="3635336"/>
            <a:ext cx="37338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86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14354" y="1447800"/>
            <a:ext cx="4114800" cy="4343400"/>
          </a:xfrm>
        </p:spPr>
        <p:txBody>
          <a:bodyPr>
            <a:noAutofit/>
          </a:bodyPr>
          <a:lstStyle/>
          <a:p>
            <a:pPr>
              <a:buClr>
                <a:srgbClr val="F6781A"/>
              </a:buClr>
              <a:buFont typeface="Wingdings" panose="05000000000000000000" pitchFamily="2" charset="2"/>
              <a:buChar char="§"/>
            </a:pPr>
            <a:r>
              <a:rPr lang="en-US" sz="2400" dirty="0"/>
              <a:t>Nuclear Energy</a:t>
            </a:r>
          </a:p>
          <a:p>
            <a:pPr lvl="1">
              <a:buClr>
                <a:srgbClr val="F6781A"/>
              </a:buClr>
              <a:buFont typeface="Wingdings" panose="05000000000000000000" pitchFamily="2" charset="2"/>
              <a:buChar char="§"/>
            </a:pPr>
            <a:r>
              <a:rPr lang="en-US" sz="1800" dirty="0">
                <a:solidFill>
                  <a:srgbClr val="1B1B1B"/>
                </a:solidFill>
                <a:latin typeface="+mj-lt"/>
              </a:rPr>
              <a:t>Sources of Radioactivity</a:t>
            </a:r>
          </a:p>
          <a:p>
            <a:pPr lvl="2">
              <a:buClr>
                <a:srgbClr val="F6781A"/>
              </a:buClr>
              <a:buFont typeface="Wingdings" panose="05000000000000000000" pitchFamily="2" charset="2"/>
              <a:buChar char="§"/>
            </a:pPr>
            <a:r>
              <a:rPr lang="en-US" sz="1800" dirty="0">
                <a:solidFill>
                  <a:srgbClr val="1B1B1B"/>
                </a:solidFill>
                <a:latin typeface="+mj-lt"/>
              </a:rPr>
              <a:t>Naturally occurring radioactive atoms are found in the earth, air, vegetation and our bodies</a:t>
            </a:r>
          </a:p>
          <a:p>
            <a:pPr lvl="2">
              <a:buClr>
                <a:srgbClr val="F6781A"/>
              </a:buClr>
              <a:buFont typeface="Wingdings" panose="05000000000000000000" pitchFamily="2" charset="2"/>
              <a:buChar char="§"/>
            </a:pPr>
            <a:r>
              <a:rPr lang="en-US" sz="1800" dirty="0">
                <a:solidFill>
                  <a:srgbClr val="1B1B1B"/>
                </a:solidFill>
                <a:latin typeface="+mj-lt"/>
              </a:rPr>
              <a:t>Primordial radionuclides and Cosmogenic radionuclides are the two main classes of natural radioactive elements</a:t>
            </a:r>
          </a:p>
          <a:p>
            <a:pPr lvl="1">
              <a:buClr>
                <a:srgbClr val="F6781A"/>
              </a:buClr>
              <a:buFont typeface="Wingdings" panose="05000000000000000000" pitchFamily="2" charset="2"/>
              <a:buChar char="§"/>
            </a:pPr>
            <a:r>
              <a:rPr lang="en-US" sz="2000" dirty="0">
                <a:solidFill>
                  <a:srgbClr val="1B1B1B"/>
                </a:solidFill>
                <a:latin typeface="+mj-lt"/>
              </a:rPr>
              <a:t>Units of Radioactivity</a:t>
            </a:r>
          </a:p>
          <a:p>
            <a:pPr lvl="2">
              <a:buClr>
                <a:srgbClr val="F6781A"/>
              </a:buClr>
              <a:buFont typeface="Wingdings" panose="05000000000000000000" pitchFamily="2" charset="2"/>
              <a:buChar char="§"/>
            </a:pPr>
            <a:r>
              <a:rPr lang="en-US" sz="1800" dirty="0">
                <a:solidFill>
                  <a:srgbClr val="1B1B1B"/>
                </a:solidFill>
                <a:latin typeface="+mj-lt"/>
              </a:rPr>
              <a:t>Curie</a:t>
            </a:r>
          </a:p>
          <a:p>
            <a:pPr>
              <a:buClr>
                <a:srgbClr val="F6781A"/>
              </a:buClr>
              <a:buFont typeface="Wingdings" panose="05000000000000000000" pitchFamily="2" charset="2"/>
              <a:buChar char="§"/>
            </a:pPr>
            <a:endParaRPr lang="en-US" b="0" i="0" dirty="0">
              <a:solidFill>
                <a:srgbClr val="1B1B1B"/>
              </a:solidFill>
              <a:effectLst/>
              <a:latin typeface="+mj-lt"/>
            </a:endParaRPr>
          </a:p>
          <a:p>
            <a:pPr marL="0" indent="0">
              <a:buClr>
                <a:srgbClr val="F6781A"/>
              </a:buClr>
              <a:buNone/>
            </a:pPr>
            <a:endParaRPr lang="en-US" sz="1800" b="0" i="0" dirty="0">
              <a:solidFill>
                <a:srgbClr val="1A1A1A"/>
              </a:solidFill>
              <a:effectLst/>
              <a:latin typeface="+mj-lt"/>
            </a:endParaRPr>
          </a:p>
          <a:p>
            <a:pPr>
              <a:buClr>
                <a:srgbClr val="F6781A"/>
              </a:buClr>
              <a:buFont typeface="Wingdings" panose="05000000000000000000" pitchFamily="2" charset="2"/>
              <a:buChar char="§"/>
            </a:pPr>
            <a:endParaRPr lang="en-US" sz="2200" dirty="0"/>
          </a:p>
        </p:txBody>
      </p:sp>
      <p:sp>
        <p:nvSpPr>
          <p:cNvPr id="11" name="Rectangle 46">
            <a:extLst>
              <a:ext uri="{FF2B5EF4-FFF2-40B4-BE49-F238E27FC236}">
                <a16:creationId xmlns:a16="http://schemas.microsoft.com/office/drawing/2014/main" id="{2C938F39-E3D6-6BDF-BB42-B34FEDE170AF}"/>
              </a:ext>
            </a:extLst>
          </p:cNvPr>
          <p:cNvSpPr>
            <a:spLocks noChangeArrowheads="1"/>
          </p:cNvSpPr>
          <p:nvPr/>
        </p:nvSpPr>
        <p:spPr bwMode="auto">
          <a:xfrm>
            <a:off x="554038" y="228600"/>
            <a:ext cx="7796029"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u="sng" dirty="0">
                <a:latin typeface="+mj-lt"/>
              </a:rPr>
              <a:t>Part 9:  Sustainability and Green Development</a:t>
            </a:r>
          </a:p>
          <a:p>
            <a:pPr algn="just" eaLnBrk="1" hangingPunct="1">
              <a:spcBef>
                <a:spcPct val="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a:p>
            <a:pPr algn="just" eaLnBrk="1" hangingPunct="1">
              <a:spcBef>
                <a:spcPct val="2500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A8211BBD-5E4F-7E00-C86A-70D7BA66E2F7}"/>
              </a:ext>
            </a:extLst>
          </p:cNvPr>
          <p:cNvPicPr>
            <a:picLocks noChangeAspect="1"/>
          </p:cNvPicPr>
          <p:nvPr/>
        </p:nvPicPr>
        <p:blipFill>
          <a:blip r:embed="rId3"/>
          <a:stretch>
            <a:fillRect/>
          </a:stretch>
        </p:blipFill>
        <p:spPr>
          <a:xfrm>
            <a:off x="304800" y="6103783"/>
            <a:ext cx="4114800" cy="700391"/>
          </a:xfrm>
          <a:prstGeom prst="rect">
            <a:avLst/>
          </a:prstGeom>
        </p:spPr>
      </p:pic>
      <p:pic>
        <p:nvPicPr>
          <p:cNvPr id="13" name="Picture 12">
            <a:extLst>
              <a:ext uri="{FF2B5EF4-FFF2-40B4-BE49-F238E27FC236}">
                <a16:creationId xmlns:a16="http://schemas.microsoft.com/office/drawing/2014/main" id="{B6085E91-961C-A744-31FE-925BA8E548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3551" y="5944679"/>
            <a:ext cx="2590799" cy="834813"/>
          </a:xfrm>
          <a:prstGeom prst="rect">
            <a:avLst/>
          </a:prstGeom>
        </p:spPr>
      </p:pic>
      <p:cxnSp>
        <p:nvCxnSpPr>
          <p:cNvPr id="14" name="Straight Connector 13">
            <a:extLst>
              <a:ext uri="{FF2B5EF4-FFF2-40B4-BE49-F238E27FC236}">
                <a16:creationId xmlns:a16="http://schemas.microsoft.com/office/drawing/2014/main" id="{02BDBE82-9FEE-09F6-5C45-1EB286D75031}"/>
              </a:ext>
            </a:extLst>
          </p:cNvPr>
          <p:cNvCxnSpPr/>
          <p:nvPr/>
        </p:nvCxnSpPr>
        <p:spPr>
          <a:xfrm>
            <a:off x="8610600" y="181583"/>
            <a:ext cx="0" cy="6477000"/>
          </a:xfrm>
          <a:prstGeom prst="line">
            <a:avLst/>
          </a:prstGeom>
          <a:ln w="38100">
            <a:solidFill>
              <a:srgbClr val="F6781A"/>
            </a:solidFill>
          </a:ln>
        </p:spPr>
        <p:style>
          <a:lnRef idx="1">
            <a:schemeClr val="accent1"/>
          </a:lnRef>
          <a:fillRef idx="0">
            <a:schemeClr val="accent1"/>
          </a:fillRef>
          <a:effectRef idx="0">
            <a:schemeClr val="accent1"/>
          </a:effectRef>
          <a:fontRef idx="minor">
            <a:schemeClr val="tx1"/>
          </a:fontRef>
        </p:style>
      </p:cxnSp>
      <p:pic>
        <p:nvPicPr>
          <p:cNvPr id="14338" name="Picture 2">
            <a:extLst>
              <a:ext uri="{FF2B5EF4-FFF2-40B4-BE49-F238E27FC236}">
                <a16:creationId xmlns:a16="http://schemas.microsoft.com/office/drawing/2014/main" id="{0C11F8A6-A577-81E0-2314-8E32D514FC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3520" y="1600200"/>
            <a:ext cx="2590799" cy="3206434"/>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2">
            <a:extLst>
              <a:ext uri="{FF2B5EF4-FFF2-40B4-BE49-F238E27FC236}">
                <a16:creationId xmlns:a16="http://schemas.microsoft.com/office/drawing/2014/main" id="{2F6CE289-68FC-18A2-2FDA-5C881CC5B456}"/>
              </a:ext>
            </a:extLst>
          </p:cNvPr>
          <p:cNvSpPr txBox="1">
            <a:spLocks/>
          </p:cNvSpPr>
          <p:nvPr/>
        </p:nvSpPr>
        <p:spPr>
          <a:xfrm>
            <a:off x="5105400" y="4827416"/>
            <a:ext cx="4114800" cy="434340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Clr>
                <a:srgbClr val="F6781A"/>
              </a:buClr>
              <a:buNone/>
            </a:pPr>
            <a:r>
              <a:rPr lang="en-US" sz="2000" dirty="0"/>
              <a:t>Marie Curie (1867-1934</a:t>
            </a:r>
            <a:r>
              <a:rPr lang="en-US" sz="2400" dirty="0"/>
              <a:t>)</a:t>
            </a:r>
            <a:endParaRPr lang="en-US" dirty="0">
              <a:solidFill>
                <a:srgbClr val="1A1A1A"/>
              </a:solidFill>
              <a:latin typeface="+mj-lt"/>
            </a:endParaRPr>
          </a:p>
          <a:p>
            <a:pPr>
              <a:buClr>
                <a:srgbClr val="F6781A"/>
              </a:buClr>
              <a:buFont typeface="Wingdings" panose="05000000000000000000" pitchFamily="2" charset="2"/>
              <a:buChar char="§"/>
            </a:pPr>
            <a:endParaRPr lang="en-US" sz="2200" dirty="0"/>
          </a:p>
        </p:txBody>
      </p:sp>
    </p:spTree>
    <p:extLst>
      <p:ext uri="{BB962C8B-B14F-4D97-AF65-F5344CB8AC3E}">
        <p14:creationId xmlns:p14="http://schemas.microsoft.com/office/powerpoint/2010/main" val="325034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14353" y="1447800"/>
            <a:ext cx="7334245" cy="4343400"/>
          </a:xfrm>
        </p:spPr>
        <p:txBody>
          <a:bodyPr>
            <a:noAutofit/>
          </a:bodyPr>
          <a:lstStyle/>
          <a:p>
            <a:pPr>
              <a:buClr>
                <a:srgbClr val="F6781A"/>
              </a:buClr>
              <a:buFont typeface="Wingdings" panose="05000000000000000000" pitchFamily="2" charset="2"/>
              <a:buChar char="§"/>
            </a:pPr>
            <a:r>
              <a:rPr lang="en-US" sz="2400" dirty="0"/>
              <a:t>Nuclear Energy – Marie Curie</a:t>
            </a:r>
          </a:p>
          <a:p>
            <a:pPr>
              <a:buClr>
                <a:srgbClr val="F6781A"/>
              </a:buClr>
              <a:buFont typeface="Wingdings" panose="05000000000000000000" pitchFamily="2" charset="2"/>
              <a:buChar char="§"/>
            </a:pPr>
            <a:r>
              <a:rPr lang="en-US" b="0" i="0" u="none" strike="noStrike" dirty="0">
                <a:effectLst/>
                <a:latin typeface="+mj-lt"/>
              </a:rPr>
              <a:t>Polish and naturalized-French</a:t>
            </a:r>
            <a:r>
              <a:rPr lang="en-US" b="0" i="0" dirty="0">
                <a:effectLst/>
                <a:latin typeface="+mj-lt"/>
              </a:rPr>
              <a:t> </a:t>
            </a:r>
            <a:r>
              <a:rPr lang="en-US" b="0" i="0" u="none" strike="noStrike" dirty="0">
                <a:effectLst/>
                <a:latin typeface="+mj-lt"/>
              </a:rPr>
              <a:t>physicist</a:t>
            </a:r>
            <a:r>
              <a:rPr lang="en-US" b="0" i="0" dirty="0">
                <a:effectLst/>
                <a:latin typeface="+mj-lt"/>
              </a:rPr>
              <a:t> and </a:t>
            </a:r>
            <a:r>
              <a:rPr lang="en-US" b="0" i="0" u="none" strike="noStrike" dirty="0">
                <a:effectLst/>
                <a:latin typeface="+mj-lt"/>
              </a:rPr>
              <a:t>chemist</a:t>
            </a:r>
            <a:r>
              <a:rPr lang="en-US" b="0" i="0" dirty="0">
                <a:effectLst/>
                <a:latin typeface="+mj-lt"/>
              </a:rPr>
              <a:t> who conducted pioneering research on </a:t>
            </a:r>
            <a:r>
              <a:rPr lang="en-US" b="0" i="0" u="none" strike="noStrike" dirty="0">
                <a:effectLst/>
                <a:latin typeface="+mj-lt"/>
              </a:rPr>
              <a:t>radioactivity</a:t>
            </a:r>
            <a:r>
              <a:rPr lang="en-US" b="0" i="0" dirty="0">
                <a:effectLst/>
                <a:latin typeface="+mj-lt"/>
              </a:rPr>
              <a:t>. </a:t>
            </a:r>
          </a:p>
          <a:p>
            <a:pPr>
              <a:buClr>
                <a:srgbClr val="F6781A"/>
              </a:buClr>
              <a:buFont typeface="Wingdings" panose="05000000000000000000" pitchFamily="2" charset="2"/>
              <a:buChar char="§"/>
            </a:pPr>
            <a:r>
              <a:rPr lang="en-US" b="0" i="0" dirty="0">
                <a:effectLst/>
                <a:latin typeface="+mj-lt"/>
              </a:rPr>
              <a:t>She was the </a:t>
            </a:r>
            <a:r>
              <a:rPr lang="en-US" b="0" i="0" u="none" strike="noStrike" dirty="0">
                <a:effectLst/>
                <a:latin typeface="+mj-lt"/>
              </a:rPr>
              <a:t>first woman</a:t>
            </a:r>
            <a:r>
              <a:rPr lang="en-US" b="0" i="0" dirty="0">
                <a:effectLst/>
                <a:latin typeface="+mj-lt"/>
              </a:rPr>
              <a:t> to win a </a:t>
            </a:r>
            <a:r>
              <a:rPr lang="en-US" b="0" i="0" u="none" strike="noStrike" dirty="0">
                <a:effectLst/>
                <a:latin typeface="+mj-lt"/>
              </a:rPr>
              <a:t>Nobel Prize</a:t>
            </a:r>
            <a:r>
              <a:rPr lang="en-US" b="0" i="0" dirty="0">
                <a:effectLst/>
                <a:latin typeface="+mj-lt"/>
              </a:rPr>
              <a:t>, the first person and the only woman to </a:t>
            </a:r>
            <a:r>
              <a:rPr lang="en-US" b="0" i="0" u="none" strike="noStrike" dirty="0">
                <a:effectLst/>
                <a:latin typeface="+mj-lt"/>
              </a:rPr>
              <a:t>win the Nobel Prize twice</a:t>
            </a:r>
            <a:r>
              <a:rPr lang="en-US" b="0" i="0" dirty="0">
                <a:effectLst/>
                <a:latin typeface="+mj-lt"/>
              </a:rPr>
              <a:t>, and the only person to win the Nobel Prize in two scientific fields. </a:t>
            </a:r>
          </a:p>
          <a:p>
            <a:pPr>
              <a:buClr>
                <a:srgbClr val="F6781A"/>
              </a:buClr>
              <a:buFont typeface="Wingdings" panose="05000000000000000000" pitchFamily="2" charset="2"/>
              <a:buChar char="§"/>
            </a:pPr>
            <a:r>
              <a:rPr lang="en-US" b="0" i="0" dirty="0">
                <a:effectLst/>
                <a:latin typeface="+mj-lt"/>
              </a:rPr>
              <a:t>Her husband, </a:t>
            </a:r>
            <a:r>
              <a:rPr lang="en-US" b="0" i="0" u="none" strike="noStrike" dirty="0">
                <a:effectLst/>
                <a:latin typeface="+mj-lt"/>
              </a:rPr>
              <a:t>Pierre Curie</a:t>
            </a:r>
            <a:r>
              <a:rPr lang="en-US" b="0" i="0" dirty="0">
                <a:effectLst/>
                <a:latin typeface="+mj-lt"/>
              </a:rPr>
              <a:t>, was a co-winner on her first Nobel Prize, making them the </a:t>
            </a:r>
            <a:r>
              <a:rPr lang="en-US" b="0" i="0" u="none" strike="noStrike" dirty="0">
                <a:effectLst/>
                <a:latin typeface="+mj-lt"/>
              </a:rPr>
              <a:t>first ever married couple</a:t>
            </a:r>
            <a:r>
              <a:rPr lang="en-US" b="0" i="0" dirty="0">
                <a:effectLst/>
                <a:latin typeface="+mj-lt"/>
              </a:rPr>
              <a:t> to win the Nobel Prize and launching the </a:t>
            </a:r>
            <a:r>
              <a:rPr lang="en-US" b="0" i="0" u="none" strike="noStrike" dirty="0">
                <a:effectLst/>
                <a:latin typeface="+mj-lt"/>
              </a:rPr>
              <a:t>Curie family legacy</a:t>
            </a:r>
            <a:r>
              <a:rPr lang="en-US" b="0" i="0" dirty="0">
                <a:effectLst/>
                <a:latin typeface="+mj-lt"/>
              </a:rPr>
              <a:t> of five Nobel Prizes. </a:t>
            </a:r>
          </a:p>
          <a:p>
            <a:pPr>
              <a:buClr>
                <a:srgbClr val="F6781A"/>
              </a:buClr>
              <a:buFont typeface="Wingdings" panose="05000000000000000000" pitchFamily="2" charset="2"/>
              <a:buChar char="§"/>
            </a:pPr>
            <a:r>
              <a:rPr lang="en-US" b="0" i="0" dirty="0">
                <a:effectLst/>
                <a:latin typeface="+mj-lt"/>
              </a:rPr>
              <a:t>She was, in 1906, the first woman to become a professor at the </a:t>
            </a:r>
            <a:r>
              <a:rPr lang="en-US" b="0" i="0" u="none" strike="noStrike" dirty="0">
                <a:effectLst/>
                <a:latin typeface="+mj-lt"/>
              </a:rPr>
              <a:t>University of Paris</a:t>
            </a:r>
            <a:r>
              <a:rPr lang="en-US" b="0" i="0" dirty="0">
                <a:effectLst/>
                <a:latin typeface="+mj-lt"/>
              </a:rPr>
              <a:t>.</a:t>
            </a:r>
          </a:p>
          <a:p>
            <a:pPr marL="0" indent="0">
              <a:buClr>
                <a:srgbClr val="F6781A"/>
              </a:buClr>
              <a:buNone/>
            </a:pPr>
            <a:endParaRPr lang="en-US" sz="1800" b="0" i="0" dirty="0">
              <a:effectLst/>
              <a:latin typeface="+mj-lt"/>
            </a:endParaRPr>
          </a:p>
          <a:p>
            <a:pPr>
              <a:buClr>
                <a:srgbClr val="F6781A"/>
              </a:buClr>
              <a:buFont typeface="Wingdings" panose="05000000000000000000" pitchFamily="2" charset="2"/>
              <a:buChar char="§"/>
            </a:pPr>
            <a:endParaRPr lang="en-US" sz="2200" dirty="0"/>
          </a:p>
        </p:txBody>
      </p:sp>
      <p:sp>
        <p:nvSpPr>
          <p:cNvPr id="11" name="Rectangle 46">
            <a:extLst>
              <a:ext uri="{FF2B5EF4-FFF2-40B4-BE49-F238E27FC236}">
                <a16:creationId xmlns:a16="http://schemas.microsoft.com/office/drawing/2014/main" id="{2C938F39-E3D6-6BDF-BB42-B34FEDE170AF}"/>
              </a:ext>
            </a:extLst>
          </p:cNvPr>
          <p:cNvSpPr>
            <a:spLocks noChangeArrowheads="1"/>
          </p:cNvSpPr>
          <p:nvPr/>
        </p:nvSpPr>
        <p:spPr bwMode="auto">
          <a:xfrm>
            <a:off x="554038" y="228600"/>
            <a:ext cx="7796029"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u="sng" dirty="0">
                <a:latin typeface="+mj-lt"/>
              </a:rPr>
              <a:t>Part 9:  Sustainability and Green Development</a:t>
            </a:r>
          </a:p>
          <a:p>
            <a:pPr algn="just" eaLnBrk="1" hangingPunct="1">
              <a:spcBef>
                <a:spcPct val="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a:p>
            <a:pPr algn="just" eaLnBrk="1" hangingPunct="1">
              <a:spcBef>
                <a:spcPct val="2500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A8211BBD-5E4F-7E00-C86A-70D7BA66E2F7}"/>
              </a:ext>
            </a:extLst>
          </p:cNvPr>
          <p:cNvPicPr>
            <a:picLocks noChangeAspect="1"/>
          </p:cNvPicPr>
          <p:nvPr/>
        </p:nvPicPr>
        <p:blipFill>
          <a:blip r:embed="rId3"/>
          <a:stretch>
            <a:fillRect/>
          </a:stretch>
        </p:blipFill>
        <p:spPr>
          <a:xfrm>
            <a:off x="304800" y="6103783"/>
            <a:ext cx="4114800" cy="700391"/>
          </a:xfrm>
          <a:prstGeom prst="rect">
            <a:avLst/>
          </a:prstGeom>
        </p:spPr>
      </p:pic>
      <p:pic>
        <p:nvPicPr>
          <p:cNvPr id="13" name="Picture 12">
            <a:extLst>
              <a:ext uri="{FF2B5EF4-FFF2-40B4-BE49-F238E27FC236}">
                <a16:creationId xmlns:a16="http://schemas.microsoft.com/office/drawing/2014/main" id="{B6085E91-961C-A744-31FE-925BA8E548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3551" y="5944679"/>
            <a:ext cx="2590799" cy="834813"/>
          </a:xfrm>
          <a:prstGeom prst="rect">
            <a:avLst/>
          </a:prstGeom>
        </p:spPr>
      </p:pic>
      <p:cxnSp>
        <p:nvCxnSpPr>
          <p:cNvPr id="14" name="Straight Connector 13">
            <a:extLst>
              <a:ext uri="{FF2B5EF4-FFF2-40B4-BE49-F238E27FC236}">
                <a16:creationId xmlns:a16="http://schemas.microsoft.com/office/drawing/2014/main" id="{02BDBE82-9FEE-09F6-5C45-1EB286D75031}"/>
              </a:ext>
            </a:extLst>
          </p:cNvPr>
          <p:cNvCxnSpPr/>
          <p:nvPr/>
        </p:nvCxnSpPr>
        <p:spPr>
          <a:xfrm>
            <a:off x="8610600" y="181583"/>
            <a:ext cx="0" cy="6477000"/>
          </a:xfrm>
          <a:prstGeom prst="line">
            <a:avLst/>
          </a:prstGeom>
          <a:ln w="38100">
            <a:solidFill>
              <a:srgbClr val="F6781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3695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14353" y="1447800"/>
            <a:ext cx="7334245" cy="4343400"/>
          </a:xfrm>
        </p:spPr>
        <p:txBody>
          <a:bodyPr>
            <a:noAutofit/>
          </a:bodyPr>
          <a:lstStyle/>
          <a:p>
            <a:pPr>
              <a:buClr>
                <a:srgbClr val="F6781A"/>
              </a:buClr>
              <a:buFont typeface="Wingdings" panose="05000000000000000000" pitchFamily="2" charset="2"/>
              <a:buChar char="§"/>
            </a:pPr>
            <a:r>
              <a:rPr lang="en-US" sz="2400" dirty="0"/>
              <a:t>Nuclear Energy – Marie Curie</a:t>
            </a:r>
          </a:p>
          <a:p>
            <a:pPr>
              <a:buClr>
                <a:srgbClr val="F6781A"/>
              </a:buClr>
              <a:buFont typeface="Wingdings" panose="05000000000000000000" pitchFamily="2" charset="2"/>
              <a:buChar char="§"/>
            </a:pPr>
            <a:r>
              <a:rPr lang="en-US" b="0" i="0" dirty="0">
                <a:effectLst/>
                <a:latin typeface="+mj-lt"/>
              </a:rPr>
              <a:t>Marie Curie died in 1934, aged 66, of </a:t>
            </a:r>
            <a:r>
              <a:rPr lang="en-US" b="0" i="0" u="none" strike="noStrike" dirty="0">
                <a:effectLst/>
                <a:latin typeface="+mj-lt"/>
              </a:rPr>
              <a:t>aplastic anemia</a:t>
            </a:r>
            <a:r>
              <a:rPr lang="en-US" b="0" i="0" dirty="0">
                <a:effectLst/>
                <a:latin typeface="+mj-lt"/>
              </a:rPr>
              <a:t> from exposure to radiation in the course of her scientific research and in the course of her radiological work at field hospitals during </a:t>
            </a:r>
            <a:r>
              <a:rPr lang="en-US" b="0" i="0" u="none" strike="noStrike" dirty="0">
                <a:effectLst/>
                <a:latin typeface="+mj-lt"/>
              </a:rPr>
              <a:t>World War I</a:t>
            </a:r>
            <a:r>
              <a:rPr lang="en-US" b="0" i="0" dirty="0">
                <a:effectLst/>
                <a:latin typeface="+mj-lt"/>
              </a:rPr>
              <a:t>.</a:t>
            </a:r>
          </a:p>
          <a:p>
            <a:pPr>
              <a:buClr>
                <a:srgbClr val="F6781A"/>
              </a:buClr>
              <a:buFont typeface="Wingdings" panose="05000000000000000000" pitchFamily="2" charset="2"/>
              <a:buChar char="§"/>
            </a:pPr>
            <a:r>
              <a:rPr lang="en-US" b="0" i="0" dirty="0">
                <a:effectLst/>
                <a:latin typeface="+mj-lt"/>
              </a:rPr>
              <a:t>In addition to her Nobel Prizes, she has received numerous other honors and tributes; in 1995 she became the first woman to be entombed on her own merits in the Paris </a:t>
            </a:r>
            <a:r>
              <a:rPr lang="en-US" b="0" i="0" u="none" strike="noStrike" dirty="0">
                <a:effectLst/>
                <a:latin typeface="+mj-lt"/>
              </a:rPr>
              <a:t>Panthéon</a:t>
            </a:r>
            <a:r>
              <a:rPr lang="en-US" b="0" i="0" dirty="0">
                <a:effectLst/>
                <a:latin typeface="+mj-lt"/>
              </a:rPr>
              <a:t>,</a:t>
            </a:r>
            <a:r>
              <a:rPr lang="en-US" b="0" i="0" baseline="30000" dirty="0">
                <a:effectLst/>
                <a:latin typeface="+mj-lt"/>
              </a:rPr>
              <a:t> </a:t>
            </a:r>
            <a:r>
              <a:rPr lang="en-US" b="0" i="0" dirty="0">
                <a:effectLst/>
                <a:latin typeface="+mj-lt"/>
              </a:rPr>
              <a:t>and Poland declared 2011 the Year of Marie Curie during the </a:t>
            </a:r>
            <a:r>
              <a:rPr lang="en-US" b="0" i="0" u="none" strike="noStrike" dirty="0">
                <a:effectLst/>
                <a:latin typeface="+mj-lt"/>
              </a:rPr>
              <a:t>International Year of Chemistry</a:t>
            </a:r>
            <a:r>
              <a:rPr lang="en-US" b="0" i="0" dirty="0">
                <a:effectLst/>
                <a:latin typeface="+mj-lt"/>
              </a:rPr>
              <a:t>. She is the subject of numerous biographical works, where she is also known as </a:t>
            </a:r>
            <a:r>
              <a:rPr lang="en-US" b="1" i="0" dirty="0">
                <a:effectLst/>
                <a:latin typeface="+mj-lt"/>
              </a:rPr>
              <a:t>Madame Curie</a:t>
            </a:r>
            <a:r>
              <a:rPr lang="en-US" b="0" i="0" dirty="0">
                <a:effectLst/>
                <a:latin typeface="+mj-lt"/>
              </a:rPr>
              <a:t>.</a:t>
            </a:r>
            <a:endParaRPr lang="en-US" sz="1800" b="0" i="0" dirty="0">
              <a:effectLst/>
              <a:latin typeface="+mj-lt"/>
            </a:endParaRPr>
          </a:p>
          <a:p>
            <a:pPr>
              <a:buClr>
                <a:srgbClr val="F6781A"/>
              </a:buClr>
              <a:buFont typeface="Wingdings" panose="05000000000000000000" pitchFamily="2" charset="2"/>
              <a:buChar char="§"/>
            </a:pPr>
            <a:endParaRPr lang="en-US" sz="2200" dirty="0"/>
          </a:p>
        </p:txBody>
      </p:sp>
      <p:sp>
        <p:nvSpPr>
          <p:cNvPr id="11" name="Rectangle 46">
            <a:extLst>
              <a:ext uri="{FF2B5EF4-FFF2-40B4-BE49-F238E27FC236}">
                <a16:creationId xmlns:a16="http://schemas.microsoft.com/office/drawing/2014/main" id="{2C938F39-E3D6-6BDF-BB42-B34FEDE170AF}"/>
              </a:ext>
            </a:extLst>
          </p:cNvPr>
          <p:cNvSpPr>
            <a:spLocks noChangeArrowheads="1"/>
          </p:cNvSpPr>
          <p:nvPr/>
        </p:nvSpPr>
        <p:spPr bwMode="auto">
          <a:xfrm>
            <a:off x="554038" y="228600"/>
            <a:ext cx="7796029"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u="sng" dirty="0">
                <a:latin typeface="+mj-lt"/>
              </a:rPr>
              <a:t>Part 9:  Sustainability and Green Development</a:t>
            </a:r>
          </a:p>
          <a:p>
            <a:pPr algn="just" eaLnBrk="1" hangingPunct="1">
              <a:spcBef>
                <a:spcPct val="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a:p>
            <a:pPr algn="just" eaLnBrk="1" hangingPunct="1">
              <a:spcBef>
                <a:spcPct val="2500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A8211BBD-5E4F-7E00-C86A-70D7BA66E2F7}"/>
              </a:ext>
            </a:extLst>
          </p:cNvPr>
          <p:cNvPicPr>
            <a:picLocks noChangeAspect="1"/>
          </p:cNvPicPr>
          <p:nvPr/>
        </p:nvPicPr>
        <p:blipFill>
          <a:blip r:embed="rId3"/>
          <a:stretch>
            <a:fillRect/>
          </a:stretch>
        </p:blipFill>
        <p:spPr>
          <a:xfrm>
            <a:off x="304800" y="6103783"/>
            <a:ext cx="4114800" cy="700391"/>
          </a:xfrm>
          <a:prstGeom prst="rect">
            <a:avLst/>
          </a:prstGeom>
        </p:spPr>
      </p:pic>
      <p:pic>
        <p:nvPicPr>
          <p:cNvPr id="13" name="Picture 12">
            <a:extLst>
              <a:ext uri="{FF2B5EF4-FFF2-40B4-BE49-F238E27FC236}">
                <a16:creationId xmlns:a16="http://schemas.microsoft.com/office/drawing/2014/main" id="{B6085E91-961C-A744-31FE-925BA8E548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3551" y="5944679"/>
            <a:ext cx="2590799" cy="834813"/>
          </a:xfrm>
          <a:prstGeom prst="rect">
            <a:avLst/>
          </a:prstGeom>
        </p:spPr>
      </p:pic>
      <p:cxnSp>
        <p:nvCxnSpPr>
          <p:cNvPr id="14" name="Straight Connector 13">
            <a:extLst>
              <a:ext uri="{FF2B5EF4-FFF2-40B4-BE49-F238E27FC236}">
                <a16:creationId xmlns:a16="http://schemas.microsoft.com/office/drawing/2014/main" id="{02BDBE82-9FEE-09F6-5C45-1EB286D75031}"/>
              </a:ext>
            </a:extLst>
          </p:cNvPr>
          <p:cNvCxnSpPr/>
          <p:nvPr/>
        </p:nvCxnSpPr>
        <p:spPr>
          <a:xfrm>
            <a:off x="8610600" y="181583"/>
            <a:ext cx="0" cy="6477000"/>
          </a:xfrm>
          <a:prstGeom prst="line">
            <a:avLst/>
          </a:prstGeom>
          <a:ln w="38100">
            <a:solidFill>
              <a:srgbClr val="F6781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95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946404" y="758951"/>
            <a:ext cx="7063740" cy="4588071"/>
          </a:xfrm>
        </p:spPr>
        <p:txBody>
          <a:bodyPr anchor="t">
            <a:normAutofit fontScale="90000"/>
          </a:bodyPr>
          <a:lstStyle/>
          <a:p>
            <a:r>
              <a:rPr lang="en-US" altLang="en-US" sz="7300" dirty="0"/>
              <a:t>ENGR 1111</a:t>
            </a:r>
            <a:br>
              <a:rPr lang="en-US" altLang="en-US" dirty="0"/>
            </a:br>
            <a:r>
              <a:rPr lang="en-US" altLang="en-US" sz="4000" dirty="0"/>
              <a:t>Intro to Engineering: </a:t>
            </a:r>
            <a:br>
              <a:rPr lang="en-US" altLang="en-US" sz="4000" dirty="0"/>
            </a:br>
            <a:r>
              <a:rPr lang="en-US" altLang="en-US" sz="4000" dirty="0"/>
              <a:t>Civil Engineering</a:t>
            </a:r>
            <a:br>
              <a:rPr lang="en-US" altLang="en-US" sz="4000" dirty="0"/>
            </a:br>
            <a:r>
              <a:rPr lang="en-US" altLang="en-US" sz="3100" dirty="0"/>
              <a:t>Fall 2022</a:t>
            </a:r>
            <a:br>
              <a:rPr lang="en-US" altLang="en-US" sz="4000" dirty="0"/>
            </a:br>
            <a:br>
              <a:rPr lang="en-US" altLang="en-US" sz="4000" dirty="0"/>
            </a:br>
            <a:br>
              <a:rPr lang="en-US" altLang="en-US" sz="4000" dirty="0"/>
            </a:br>
            <a:br>
              <a:rPr lang="en-US" altLang="en-US" sz="4000" dirty="0"/>
            </a:br>
            <a:r>
              <a:rPr lang="en-US" altLang="en-US" sz="4000" dirty="0"/>
              <a:t>Part 9:  Sustainability and Green Development</a:t>
            </a:r>
            <a:endParaRPr lang="en-US" altLang="en-US" dirty="0"/>
          </a:p>
        </p:txBody>
      </p:sp>
      <p:cxnSp>
        <p:nvCxnSpPr>
          <p:cNvPr id="13" name="Straight Connector 12">
            <a:extLst>
              <a:ext uri="{FF2B5EF4-FFF2-40B4-BE49-F238E27FC236}">
                <a16:creationId xmlns:a16="http://schemas.microsoft.com/office/drawing/2014/main" id="{E8A6A7F8-A1C5-560A-C68A-7825B6907582}"/>
              </a:ext>
            </a:extLst>
          </p:cNvPr>
          <p:cNvCxnSpPr/>
          <p:nvPr/>
        </p:nvCxnSpPr>
        <p:spPr>
          <a:xfrm>
            <a:off x="228600" y="190500"/>
            <a:ext cx="0" cy="6477000"/>
          </a:xfrm>
          <a:prstGeom prst="line">
            <a:avLst/>
          </a:prstGeom>
          <a:ln w="38100">
            <a:solidFill>
              <a:srgbClr val="F6781A"/>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DBA92B2-152C-8FAD-6217-A7A07FBA9BA4}"/>
              </a:ext>
            </a:extLst>
          </p:cNvPr>
          <p:cNvSpPr/>
          <p:nvPr/>
        </p:nvSpPr>
        <p:spPr>
          <a:xfrm>
            <a:off x="152400" y="5410200"/>
            <a:ext cx="8839200" cy="1066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654651EE-A445-BB6A-2338-10F617EFDB4B}"/>
              </a:ext>
            </a:extLst>
          </p:cNvPr>
          <p:cNvPicPr>
            <a:picLocks noChangeAspect="1"/>
          </p:cNvPicPr>
          <p:nvPr/>
        </p:nvPicPr>
        <p:blipFill>
          <a:blip r:embed="rId2"/>
          <a:stretch>
            <a:fillRect/>
          </a:stretch>
        </p:blipFill>
        <p:spPr>
          <a:xfrm>
            <a:off x="428364" y="5544819"/>
            <a:ext cx="5105400" cy="869004"/>
          </a:xfrm>
          <a:prstGeom prst="rect">
            <a:avLst/>
          </a:prstGeom>
        </p:spPr>
      </p:pic>
      <p:pic>
        <p:nvPicPr>
          <p:cNvPr id="11" name="Picture 10">
            <a:extLst>
              <a:ext uri="{FF2B5EF4-FFF2-40B4-BE49-F238E27FC236}">
                <a16:creationId xmlns:a16="http://schemas.microsoft.com/office/drawing/2014/main" id="{7FEF0B00-3DAD-B950-0CB5-EC54878B2D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764" y="5457442"/>
            <a:ext cx="3036452" cy="978412"/>
          </a:xfrm>
          <a:prstGeom prst="rect">
            <a:avLst/>
          </a:prstGeom>
        </p:spPr>
      </p:pic>
    </p:spTree>
    <p:extLst>
      <p:ext uri="{BB962C8B-B14F-4D97-AF65-F5344CB8AC3E}">
        <p14:creationId xmlns:p14="http://schemas.microsoft.com/office/powerpoint/2010/main" val="1860618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14353" y="1447800"/>
            <a:ext cx="7619997" cy="4231585"/>
          </a:xfrm>
        </p:spPr>
        <p:txBody>
          <a:bodyPr>
            <a:noAutofit/>
          </a:bodyPr>
          <a:lstStyle/>
          <a:p>
            <a:pPr>
              <a:buClr>
                <a:srgbClr val="F6781A"/>
              </a:buClr>
              <a:buFont typeface="Wingdings" panose="05000000000000000000" pitchFamily="2" charset="2"/>
              <a:buChar char="§"/>
            </a:pPr>
            <a:r>
              <a:rPr lang="en-US" sz="2400" dirty="0"/>
              <a:t>Sustainability – meeting our own needs without compromising the ability of future generations to meet their own needs</a:t>
            </a:r>
            <a:endParaRPr lang="en-US" sz="2200" dirty="0"/>
          </a:p>
        </p:txBody>
      </p:sp>
      <p:sp>
        <p:nvSpPr>
          <p:cNvPr id="11" name="Rectangle 46">
            <a:extLst>
              <a:ext uri="{FF2B5EF4-FFF2-40B4-BE49-F238E27FC236}">
                <a16:creationId xmlns:a16="http://schemas.microsoft.com/office/drawing/2014/main" id="{2C938F39-E3D6-6BDF-BB42-B34FEDE170AF}"/>
              </a:ext>
            </a:extLst>
          </p:cNvPr>
          <p:cNvSpPr>
            <a:spLocks noChangeArrowheads="1"/>
          </p:cNvSpPr>
          <p:nvPr/>
        </p:nvSpPr>
        <p:spPr bwMode="auto">
          <a:xfrm>
            <a:off x="554038" y="228600"/>
            <a:ext cx="7796029"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u="sng" dirty="0">
                <a:latin typeface="+mj-lt"/>
              </a:rPr>
              <a:t>Part 9:  Sustainability and Green Development</a:t>
            </a:r>
          </a:p>
          <a:p>
            <a:pPr algn="just" eaLnBrk="1" hangingPunct="1">
              <a:spcBef>
                <a:spcPct val="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a:p>
            <a:pPr algn="just" eaLnBrk="1" hangingPunct="1">
              <a:spcBef>
                <a:spcPct val="2500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A8211BBD-5E4F-7E00-C86A-70D7BA66E2F7}"/>
              </a:ext>
            </a:extLst>
          </p:cNvPr>
          <p:cNvPicPr>
            <a:picLocks noChangeAspect="1"/>
          </p:cNvPicPr>
          <p:nvPr/>
        </p:nvPicPr>
        <p:blipFill>
          <a:blip r:embed="rId3"/>
          <a:stretch>
            <a:fillRect/>
          </a:stretch>
        </p:blipFill>
        <p:spPr>
          <a:xfrm>
            <a:off x="304800" y="6103783"/>
            <a:ext cx="4114800" cy="700391"/>
          </a:xfrm>
          <a:prstGeom prst="rect">
            <a:avLst/>
          </a:prstGeom>
        </p:spPr>
      </p:pic>
      <p:pic>
        <p:nvPicPr>
          <p:cNvPr id="13" name="Picture 12">
            <a:extLst>
              <a:ext uri="{FF2B5EF4-FFF2-40B4-BE49-F238E27FC236}">
                <a16:creationId xmlns:a16="http://schemas.microsoft.com/office/drawing/2014/main" id="{B6085E91-961C-A744-31FE-925BA8E548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3551" y="5944679"/>
            <a:ext cx="2590799" cy="834813"/>
          </a:xfrm>
          <a:prstGeom prst="rect">
            <a:avLst/>
          </a:prstGeom>
        </p:spPr>
      </p:pic>
      <p:cxnSp>
        <p:nvCxnSpPr>
          <p:cNvPr id="14" name="Straight Connector 13">
            <a:extLst>
              <a:ext uri="{FF2B5EF4-FFF2-40B4-BE49-F238E27FC236}">
                <a16:creationId xmlns:a16="http://schemas.microsoft.com/office/drawing/2014/main" id="{02BDBE82-9FEE-09F6-5C45-1EB286D75031}"/>
              </a:ext>
            </a:extLst>
          </p:cNvPr>
          <p:cNvCxnSpPr/>
          <p:nvPr/>
        </p:nvCxnSpPr>
        <p:spPr>
          <a:xfrm>
            <a:off x="8610600" y="181583"/>
            <a:ext cx="0" cy="6477000"/>
          </a:xfrm>
          <a:prstGeom prst="line">
            <a:avLst/>
          </a:prstGeom>
          <a:ln w="38100">
            <a:solidFill>
              <a:srgbClr val="F6781A"/>
            </a:solidFill>
          </a:ln>
        </p:spPr>
        <p:style>
          <a:lnRef idx="1">
            <a:schemeClr val="accent1"/>
          </a:lnRef>
          <a:fillRef idx="0">
            <a:schemeClr val="accent1"/>
          </a:fillRef>
          <a:effectRef idx="0">
            <a:schemeClr val="accent1"/>
          </a:effectRef>
          <a:fontRef idx="minor">
            <a:schemeClr val="tx1"/>
          </a:fontRef>
        </p:style>
      </p:cxnSp>
      <p:pic>
        <p:nvPicPr>
          <p:cNvPr id="1026" name="Picture 2" descr="The importance of sustainability">
            <a:extLst>
              <a:ext uri="{FF2B5EF4-FFF2-40B4-BE49-F238E27FC236}">
                <a16:creationId xmlns:a16="http://schemas.microsoft.com/office/drawing/2014/main" id="{B032B7C7-85B8-BDFE-1113-9D7FF12BE1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5451" y="3126999"/>
            <a:ext cx="5257800" cy="2764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174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14353" y="1447800"/>
            <a:ext cx="7619997" cy="4231585"/>
          </a:xfrm>
        </p:spPr>
        <p:txBody>
          <a:bodyPr>
            <a:noAutofit/>
          </a:bodyPr>
          <a:lstStyle/>
          <a:p>
            <a:pPr>
              <a:buClr>
                <a:srgbClr val="F6781A"/>
              </a:buClr>
              <a:buFont typeface="Wingdings" panose="05000000000000000000" pitchFamily="2" charset="2"/>
              <a:buChar char="§"/>
            </a:pPr>
            <a:r>
              <a:rPr lang="en-US" sz="2400" dirty="0"/>
              <a:t>The American Society of Civil Engineers has sustainability as part of their Code of Ethics.</a:t>
            </a:r>
          </a:p>
          <a:p>
            <a:pPr>
              <a:buClr>
                <a:srgbClr val="F6781A"/>
              </a:buClr>
              <a:buFont typeface="Wingdings" panose="05000000000000000000" pitchFamily="2" charset="2"/>
              <a:buChar char="§"/>
            </a:pPr>
            <a:r>
              <a:rPr lang="en-US" sz="2400" b="0" i="0" dirty="0">
                <a:solidFill>
                  <a:srgbClr val="1A1A1A"/>
                </a:solidFill>
                <a:effectLst/>
                <a:latin typeface="+mj-lt"/>
              </a:rPr>
              <a:t>Engineers govern their professional careers on the following fundamental principles:</a:t>
            </a:r>
          </a:p>
          <a:p>
            <a:pPr lvl="1">
              <a:buClr>
                <a:srgbClr val="F6781A"/>
              </a:buClr>
              <a:buFont typeface="Wingdings" panose="05000000000000000000" pitchFamily="2" charset="2"/>
              <a:buChar char="§"/>
            </a:pPr>
            <a:r>
              <a:rPr lang="en-US" sz="2000" b="0" i="0" dirty="0">
                <a:solidFill>
                  <a:srgbClr val="1A1A1A"/>
                </a:solidFill>
                <a:effectLst/>
                <a:latin typeface="+mj-lt"/>
              </a:rPr>
              <a:t>create </a:t>
            </a:r>
            <a:r>
              <a:rPr lang="en-US" sz="2000" b="1" i="0" dirty="0">
                <a:solidFill>
                  <a:srgbClr val="1A1A1A"/>
                </a:solidFill>
                <a:effectLst/>
                <a:latin typeface="+mj-lt"/>
              </a:rPr>
              <a:t>safe</a:t>
            </a:r>
            <a:r>
              <a:rPr lang="en-US" sz="2000" b="0" i="0" dirty="0">
                <a:solidFill>
                  <a:srgbClr val="1A1A1A"/>
                </a:solidFill>
                <a:effectLst/>
                <a:latin typeface="+mj-lt"/>
              </a:rPr>
              <a:t>, </a:t>
            </a:r>
            <a:r>
              <a:rPr lang="en-US" sz="2000" b="1" i="0" dirty="0">
                <a:solidFill>
                  <a:srgbClr val="1A1A1A"/>
                </a:solidFill>
                <a:effectLst/>
                <a:latin typeface="+mj-lt"/>
              </a:rPr>
              <a:t>resilient</a:t>
            </a:r>
            <a:r>
              <a:rPr lang="en-US" sz="2000" b="0" i="0" dirty="0">
                <a:solidFill>
                  <a:srgbClr val="1A1A1A"/>
                </a:solidFill>
                <a:effectLst/>
                <a:latin typeface="+mj-lt"/>
              </a:rPr>
              <a:t>, and </a:t>
            </a:r>
            <a:r>
              <a:rPr lang="en-US" sz="2000" b="1" i="0" dirty="0">
                <a:solidFill>
                  <a:srgbClr val="1A1A1A"/>
                </a:solidFill>
                <a:effectLst/>
                <a:latin typeface="+mj-lt"/>
              </a:rPr>
              <a:t>sustainable</a:t>
            </a:r>
            <a:r>
              <a:rPr lang="en-US" sz="2000" b="0" i="0" dirty="0">
                <a:solidFill>
                  <a:srgbClr val="1A1A1A"/>
                </a:solidFill>
                <a:effectLst/>
                <a:latin typeface="+mj-lt"/>
              </a:rPr>
              <a:t> infrastructure;</a:t>
            </a:r>
          </a:p>
          <a:p>
            <a:pPr lvl="1">
              <a:buClr>
                <a:srgbClr val="F6781A"/>
              </a:buClr>
              <a:buFont typeface="Wingdings" panose="05000000000000000000" pitchFamily="2" charset="2"/>
              <a:buChar char="§"/>
            </a:pPr>
            <a:r>
              <a:rPr lang="en-US" sz="2000" b="0" i="0" dirty="0">
                <a:solidFill>
                  <a:srgbClr val="1A1A1A"/>
                </a:solidFill>
                <a:effectLst/>
                <a:latin typeface="+mj-lt"/>
              </a:rPr>
              <a:t>treat all persons with respect, dignity, and fairness in a manner that fosters equitable participation without regard to personal identity;</a:t>
            </a:r>
          </a:p>
          <a:p>
            <a:pPr lvl="1">
              <a:buClr>
                <a:srgbClr val="F6781A"/>
              </a:buClr>
              <a:buFont typeface="Wingdings" panose="05000000000000000000" pitchFamily="2" charset="2"/>
              <a:buChar char="§"/>
            </a:pPr>
            <a:r>
              <a:rPr lang="en-US" sz="2000" b="0" i="0" dirty="0">
                <a:solidFill>
                  <a:srgbClr val="1A1A1A"/>
                </a:solidFill>
                <a:effectLst/>
                <a:latin typeface="+mj-lt"/>
              </a:rPr>
              <a:t>consider the current and anticipated needs of society; and</a:t>
            </a:r>
          </a:p>
          <a:p>
            <a:pPr lvl="1">
              <a:buClr>
                <a:srgbClr val="F6781A"/>
              </a:buClr>
              <a:buFont typeface="Wingdings" panose="05000000000000000000" pitchFamily="2" charset="2"/>
              <a:buChar char="§"/>
            </a:pPr>
            <a:r>
              <a:rPr lang="en-US" sz="2000" b="0" i="0" dirty="0">
                <a:solidFill>
                  <a:srgbClr val="1A1A1A"/>
                </a:solidFill>
                <a:effectLst/>
                <a:latin typeface="+mj-lt"/>
              </a:rPr>
              <a:t>utilize their knowledge and skills to enhance the quality of life for humanity.</a:t>
            </a:r>
          </a:p>
          <a:p>
            <a:pPr>
              <a:buClr>
                <a:srgbClr val="F6781A"/>
              </a:buClr>
              <a:buFont typeface="Wingdings" panose="05000000000000000000" pitchFamily="2" charset="2"/>
              <a:buChar char="§"/>
            </a:pPr>
            <a:endParaRPr lang="en-US" sz="2200" dirty="0"/>
          </a:p>
        </p:txBody>
      </p:sp>
      <p:sp>
        <p:nvSpPr>
          <p:cNvPr id="11" name="Rectangle 46">
            <a:extLst>
              <a:ext uri="{FF2B5EF4-FFF2-40B4-BE49-F238E27FC236}">
                <a16:creationId xmlns:a16="http://schemas.microsoft.com/office/drawing/2014/main" id="{2C938F39-E3D6-6BDF-BB42-B34FEDE170AF}"/>
              </a:ext>
            </a:extLst>
          </p:cNvPr>
          <p:cNvSpPr>
            <a:spLocks noChangeArrowheads="1"/>
          </p:cNvSpPr>
          <p:nvPr/>
        </p:nvSpPr>
        <p:spPr bwMode="auto">
          <a:xfrm>
            <a:off x="554038" y="228600"/>
            <a:ext cx="7796029"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u="sng" dirty="0">
                <a:latin typeface="+mj-lt"/>
              </a:rPr>
              <a:t>Part 9:  Sustainability and Green Development</a:t>
            </a:r>
          </a:p>
          <a:p>
            <a:pPr algn="just" eaLnBrk="1" hangingPunct="1">
              <a:spcBef>
                <a:spcPct val="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a:p>
            <a:pPr algn="just" eaLnBrk="1" hangingPunct="1">
              <a:spcBef>
                <a:spcPct val="2500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A8211BBD-5E4F-7E00-C86A-70D7BA66E2F7}"/>
              </a:ext>
            </a:extLst>
          </p:cNvPr>
          <p:cNvPicPr>
            <a:picLocks noChangeAspect="1"/>
          </p:cNvPicPr>
          <p:nvPr/>
        </p:nvPicPr>
        <p:blipFill>
          <a:blip r:embed="rId3"/>
          <a:stretch>
            <a:fillRect/>
          </a:stretch>
        </p:blipFill>
        <p:spPr>
          <a:xfrm>
            <a:off x="304800" y="6103783"/>
            <a:ext cx="4114800" cy="700391"/>
          </a:xfrm>
          <a:prstGeom prst="rect">
            <a:avLst/>
          </a:prstGeom>
        </p:spPr>
      </p:pic>
      <p:pic>
        <p:nvPicPr>
          <p:cNvPr id="13" name="Picture 12">
            <a:extLst>
              <a:ext uri="{FF2B5EF4-FFF2-40B4-BE49-F238E27FC236}">
                <a16:creationId xmlns:a16="http://schemas.microsoft.com/office/drawing/2014/main" id="{B6085E91-961C-A744-31FE-925BA8E548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3551" y="5944679"/>
            <a:ext cx="2590799" cy="834813"/>
          </a:xfrm>
          <a:prstGeom prst="rect">
            <a:avLst/>
          </a:prstGeom>
        </p:spPr>
      </p:pic>
      <p:cxnSp>
        <p:nvCxnSpPr>
          <p:cNvPr id="14" name="Straight Connector 13">
            <a:extLst>
              <a:ext uri="{FF2B5EF4-FFF2-40B4-BE49-F238E27FC236}">
                <a16:creationId xmlns:a16="http://schemas.microsoft.com/office/drawing/2014/main" id="{02BDBE82-9FEE-09F6-5C45-1EB286D75031}"/>
              </a:ext>
            </a:extLst>
          </p:cNvPr>
          <p:cNvCxnSpPr/>
          <p:nvPr/>
        </p:nvCxnSpPr>
        <p:spPr>
          <a:xfrm>
            <a:off x="8610600" y="181583"/>
            <a:ext cx="0" cy="6477000"/>
          </a:xfrm>
          <a:prstGeom prst="line">
            <a:avLst/>
          </a:prstGeom>
          <a:ln w="38100">
            <a:solidFill>
              <a:srgbClr val="F6781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048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14353" y="1447800"/>
            <a:ext cx="7619997" cy="4231585"/>
          </a:xfrm>
        </p:spPr>
        <p:txBody>
          <a:bodyPr>
            <a:noAutofit/>
          </a:bodyPr>
          <a:lstStyle/>
          <a:p>
            <a:pPr>
              <a:buClr>
                <a:srgbClr val="F6781A"/>
              </a:buClr>
              <a:buFont typeface="Wingdings" panose="05000000000000000000" pitchFamily="2" charset="2"/>
              <a:buChar char="§"/>
            </a:pPr>
            <a:r>
              <a:rPr lang="en-US" sz="2400" dirty="0"/>
              <a:t>Sustainable Development defined by ASCE:</a:t>
            </a:r>
          </a:p>
          <a:p>
            <a:pPr lvl="1">
              <a:buClr>
                <a:srgbClr val="F6781A"/>
              </a:buClr>
              <a:buFont typeface="Wingdings" panose="05000000000000000000" pitchFamily="2" charset="2"/>
              <a:buChar char="§"/>
            </a:pPr>
            <a:r>
              <a:rPr lang="en-US" sz="2200" b="0" i="0" dirty="0">
                <a:solidFill>
                  <a:srgbClr val="1A1A1A"/>
                </a:solidFill>
                <a:effectLst/>
                <a:latin typeface="+mj-lt"/>
              </a:rPr>
              <a:t>Sustainable development is the challenge of meeting human needs for natural resources, industrial products, energy, food, transportation, shelter, and effective waste mana</a:t>
            </a:r>
            <a:r>
              <a:rPr lang="en-US" sz="2200" dirty="0">
                <a:solidFill>
                  <a:srgbClr val="1A1A1A"/>
                </a:solidFill>
                <a:latin typeface="+mj-lt"/>
              </a:rPr>
              <a:t>gement while conserving and protecting environmental quality and the natural resource base essential for future development</a:t>
            </a:r>
            <a:endParaRPr lang="en-US" sz="2200" b="0" i="0" dirty="0">
              <a:solidFill>
                <a:srgbClr val="1A1A1A"/>
              </a:solidFill>
              <a:effectLst/>
              <a:latin typeface="+mj-lt"/>
            </a:endParaRPr>
          </a:p>
          <a:p>
            <a:pPr>
              <a:buClr>
                <a:srgbClr val="F6781A"/>
              </a:buClr>
              <a:buFont typeface="Wingdings" panose="05000000000000000000" pitchFamily="2" charset="2"/>
              <a:buChar char="§"/>
            </a:pPr>
            <a:endParaRPr lang="en-US" sz="2200" dirty="0"/>
          </a:p>
        </p:txBody>
      </p:sp>
      <p:sp>
        <p:nvSpPr>
          <p:cNvPr id="11" name="Rectangle 46">
            <a:extLst>
              <a:ext uri="{FF2B5EF4-FFF2-40B4-BE49-F238E27FC236}">
                <a16:creationId xmlns:a16="http://schemas.microsoft.com/office/drawing/2014/main" id="{2C938F39-E3D6-6BDF-BB42-B34FEDE170AF}"/>
              </a:ext>
            </a:extLst>
          </p:cNvPr>
          <p:cNvSpPr>
            <a:spLocks noChangeArrowheads="1"/>
          </p:cNvSpPr>
          <p:nvPr/>
        </p:nvSpPr>
        <p:spPr bwMode="auto">
          <a:xfrm>
            <a:off x="554038" y="228600"/>
            <a:ext cx="7796029"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u="sng" dirty="0">
                <a:latin typeface="+mj-lt"/>
              </a:rPr>
              <a:t>Part 9:  Sustainability and Green Development</a:t>
            </a:r>
          </a:p>
          <a:p>
            <a:pPr algn="just" eaLnBrk="1" hangingPunct="1">
              <a:spcBef>
                <a:spcPct val="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a:p>
            <a:pPr algn="just" eaLnBrk="1" hangingPunct="1">
              <a:spcBef>
                <a:spcPct val="2500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A8211BBD-5E4F-7E00-C86A-70D7BA66E2F7}"/>
              </a:ext>
            </a:extLst>
          </p:cNvPr>
          <p:cNvPicPr>
            <a:picLocks noChangeAspect="1"/>
          </p:cNvPicPr>
          <p:nvPr/>
        </p:nvPicPr>
        <p:blipFill>
          <a:blip r:embed="rId3"/>
          <a:stretch>
            <a:fillRect/>
          </a:stretch>
        </p:blipFill>
        <p:spPr>
          <a:xfrm>
            <a:off x="304800" y="6103783"/>
            <a:ext cx="4114800" cy="700391"/>
          </a:xfrm>
          <a:prstGeom prst="rect">
            <a:avLst/>
          </a:prstGeom>
        </p:spPr>
      </p:pic>
      <p:pic>
        <p:nvPicPr>
          <p:cNvPr id="13" name="Picture 12">
            <a:extLst>
              <a:ext uri="{FF2B5EF4-FFF2-40B4-BE49-F238E27FC236}">
                <a16:creationId xmlns:a16="http://schemas.microsoft.com/office/drawing/2014/main" id="{B6085E91-961C-A744-31FE-925BA8E548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3551" y="5944679"/>
            <a:ext cx="2590799" cy="834813"/>
          </a:xfrm>
          <a:prstGeom prst="rect">
            <a:avLst/>
          </a:prstGeom>
        </p:spPr>
      </p:pic>
      <p:cxnSp>
        <p:nvCxnSpPr>
          <p:cNvPr id="14" name="Straight Connector 13">
            <a:extLst>
              <a:ext uri="{FF2B5EF4-FFF2-40B4-BE49-F238E27FC236}">
                <a16:creationId xmlns:a16="http://schemas.microsoft.com/office/drawing/2014/main" id="{02BDBE82-9FEE-09F6-5C45-1EB286D75031}"/>
              </a:ext>
            </a:extLst>
          </p:cNvPr>
          <p:cNvCxnSpPr/>
          <p:nvPr/>
        </p:nvCxnSpPr>
        <p:spPr>
          <a:xfrm>
            <a:off x="8610600" y="181583"/>
            <a:ext cx="0" cy="6477000"/>
          </a:xfrm>
          <a:prstGeom prst="line">
            <a:avLst/>
          </a:prstGeom>
          <a:ln w="38100">
            <a:solidFill>
              <a:srgbClr val="F6781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650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14353" y="1447800"/>
            <a:ext cx="7619997" cy="4231585"/>
          </a:xfrm>
        </p:spPr>
        <p:txBody>
          <a:bodyPr>
            <a:noAutofit/>
          </a:bodyPr>
          <a:lstStyle/>
          <a:p>
            <a:pPr>
              <a:buClr>
                <a:srgbClr val="F6781A"/>
              </a:buClr>
              <a:buFont typeface="Wingdings" panose="05000000000000000000" pitchFamily="2" charset="2"/>
              <a:buChar char="§"/>
            </a:pPr>
            <a:r>
              <a:rPr lang="en-US" sz="2400" dirty="0"/>
              <a:t>United Nations and the 17 Sustainable Development Goals (https://sdgs.un.org/goals#history)</a:t>
            </a:r>
          </a:p>
          <a:p>
            <a:pPr lvl="1">
              <a:buClr>
                <a:srgbClr val="F6781A"/>
              </a:buClr>
              <a:buFont typeface="Wingdings" panose="05000000000000000000" pitchFamily="2" charset="2"/>
              <a:buChar char="§"/>
            </a:pPr>
            <a:r>
              <a:rPr lang="en-US" sz="2000" b="0" i="0" dirty="0">
                <a:solidFill>
                  <a:srgbClr val="1A1A1A"/>
                </a:solidFill>
                <a:effectLst/>
                <a:latin typeface="+mj-lt"/>
              </a:rPr>
              <a:t>History:</a:t>
            </a:r>
          </a:p>
          <a:p>
            <a:pPr lvl="1">
              <a:buClr>
                <a:srgbClr val="F6781A"/>
              </a:buClr>
              <a:buFont typeface="Wingdings" panose="05000000000000000000" pitchFamily="2" charset="2"/>
              <a:buChar char="§"/>
            </a:pPr>
            <a:r>
              <a:rPr lang="en-US" sz="1800" dirty="0">
                <a:solidFill>
                  <a:schemeClr val="tx1"/>
                </a:solidFill>
                <a:latin typeface="+mj-lt"/>
              </a:rPr>
              <a:t>The 2030 Agenda for Sustainable Development, </a:t>
            </a:r>
            <a:r>
              <a:rPr lang="en-US" sz="1800" b="0" i="0" dirty="0">
                <a:solidFill>
                  <a:srgbClr val="4D4D4D"/>
                </a:solidFill>
                <a:effectLst/>
                <a:latin typeface="+mj-lt"/>
              </a:rPr>
              <a:t>adopted by all United Nations Member States in 2015, provides a shared blueprint for peace and prosperity for people and the planet, now and into the future. At its heart are the 17 Sustainable Development Goals (SDGs), which are an urgent call for action by all countries - developed and developing - in a global partnership. They recognize that ending poverty and other deprivations must go hand-in-hand with strategies that improve health and education, reduce inequality, and spur economic growth – all while tackling climate change and working to preserve our oceans and forests.</a:t>
            </a:r>
            <a:endParaRPr lang="en-US" sz="1800" b="0" i="0" dirty="0">
              <a:solidFill>
                <a:srgbClr val="1A1A1A"/>
              </a:solidFill>
              <a:effectLst/>
              <a:latin typeface="+mj-lt"/>
            </a:endParaRPr>
          </a:p>
          <a:p>
            <a:pPr>
              <a:buClr>
                <a:srgbClr val="F6781A"/>
              </a:buClr>
              <a:buFont typeface="Wingdings" panose="05000000000000000000" pitchFamily="2" charset="2"/>
              <a:buChar char="§"/>
            </a:pPr>
            <a:endParaRPr lang="en-US" sz="2200" dirty="0"/>
          </a:p>
        </p:txBody>
      </p:sp>
      <p:sp>
        <p:nvSpPr>
          <p:cNvPr id="11" name="Rectangle 46">
            <a:extLst>
              <a:ext uri="{FF2B5EF4-FFF2-40B4-BE49-F238E27FC236}">
                <a16:creationId xmlns:a16="http://schemas.microsoft.com/office/drawing/2014/main" id="{2C938F39-E3D6-6BDF-BB42-B34FEDE170AF}"/>
              </a:ext>
            </a:extLst>
          </p:cNvPr>
          <p:cNvSpPr>
            <a:spLocks noChangeArrowheads="1"/>
          </p:cNvSpPr>
          <p:nvPr/>
        </p:nvSpPr>
        <p:spPr bwMode="auto">
          <a:xfrm>
            <a:off x="554038" y="228600"/>
            <a:ext cx="7796029"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u="sng" dirty="0">
                <a:latin typeface="+mj-lt"/>
              </a:rPr>
              <a:t>Part 9:  Sustainability and Green Development</a:t>
            </a:r>
          </a:p>
          <a:p>
            <a:pPr algn="just" eaLnBrk="1" hangingPunct="1">
              <a:spcBef>
                <a:spcPct val="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a:p>
            <a:pPr algn="just" eaLnBrk="1" hangingPunct="1">
              <a:spcBef>
                <a:spcPct val="2500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A8211BBD-5E4F-7E00-C86A-70D7BA66E2F7}"/>
              </a:ext>
            </a:extLst>
          </p:cNvPr>
          <p:cNvPicPr>
            <a:picLocks noChangeAspect="1"/>
          </p:cNvPicPr>
          <p:nvPr/>
        </p:nvPicPr>
        <p:blipFill>
          <a:blip r:embed="rId3"/>
          <a:stretch>
            <a:fillRect/>
          </a:stretch>
        </p:blipFill>
        <p:spPr>
          <a:xfrm>
            <a:off x="304800" y="6103783"/>
            <a:ext cx="4114800" cy="700391"/>
          </a:xfrm>
          <a:prstGeom prst="rect">
            <a:avLst/>
          </a:prstGeom>
        </p:spPr>
      </p:pic>
      <p:pic>
        <p:nvPicPr>
          <p:cNvPr id="13" name="Picture 12">
            <a:extLst>
              <a:ext uri="{FF2B5EF4-FFF2-40B4-BE49-F238E27FC236}">
                <a16:creationId xmlns:a16="http://schemas.microsoft.com/office/drawing/2014/main" id="{B6085E91-961C-A744-31FE-925BA8E548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3551" y="5944679"/>
            <a:ext cx="2590799" cy="834813"/>
          </a:xfrm>
          <a:prstGeom prst="rect">
            <a:avLst/>
          </a:prstGeom>
        </p:spPr>
      </p:pic>
      <p:cxnSp>
        <p:nvCxnSpPr>
          <p:cNvPr id="14" name="Straight Connector 13">
            <a:extLst>
              <a:ext uri="{FF2B5EF4-FFF2-40B4-BE49-F238E27FC236}">
                <a16:creationId xmlns:a16="http://schemas.microsoft.com/office/drawing/2014/main" id="{02BDBE82-9FEE-09F6-5C45-1EB286D75031}"/>
              </a:ext>
            </a:extLst>
          </p:cNvPr>
          <p:cNvCxnSpPr/>
          <p:nvPr/>
        </p:nvCxnSpPr>
        <p:spPr>
          <a:xfrm>
            <a:off x="8610600" y="181583"/>
            <a:ext cx="0" cy="6477000"/>
          </a:xfrm>
          <a:prstGeom prst="line">
            <a:avLst/>
          </a:prstGeom>
          <a:ln w="38100">
            <a:solidFill>
              <a:srgbClr val="F6781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644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6">
            <a:extLst>
              <a:ext uri="{FF2B5EF4-FFF2-40B4-BE49-F238E27FC236}">
                <a16:creationId xmlns:a16="http://schemas.microsoft.com/office/drawing/2014/main" id="{2C938F39-E3D6-6BDF-BB42-B34FEDE170AF}"/>
              </a:ext>
            </a:extLst>
          </p:cNvPr>
          <p:cNvSpPr>
            <a:spLocks noChangeArrowheads="1"/>
          </p:cNvSpPr>
          <p:nvPr/>
        </p:nvSpPr>
        <p:spPr bwMode="auto">
          <a:xfrm>
            <a:off x="554038" y="228600"/>
            <a:ext cx="7796029"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u="sng" dirty="0">
                <a:latin typeface="+mj-lt"/>
              </a:rPr>
              <a:t>Part 9:  Sustainability and Green Development</a:t>
            </a:r>
          </a:p>
          <a:p>
            <a:pPr algn="just" eaLnBrk="1" hangingPunct="1">
              <a:spcBef>
                <a:spcPct val="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a:p>
            <a:pPr algn="just" eaLnBrk="1" hangingPunct="1">
              <a:spcBef>
                <a:spcPct val="2500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A8211BBD-5E4F-7E00-C86A-70D7BA66E2F7}"/>
              </a:ext>
            </a:extLst>
          </p:cNvPr>
          <p:cNvPicPr>
            <a:picLocks noChangeAspect="1"/>
          </p:cNvPicPr>
          <p:nvPr/>
        </p:nvPicPr>
        <p:blipFill>
          <a:blip r:embed="rId3"/>
          <a:stretch>
            <a:fillRect/>
          </a:stretch>
        </p:blipFill>
        <p:spPr>
          <a:xfrm>
            <a:off x="304800" y="6103783"/>
            <a:ext cx="4114800" cy="700391"/>
          </a:xfrm>
          <a:prstGeom prst="rect">
            <a:avLst/>
          </a:prstGeom>
        </p:spPr>
      </p:pic>
      <p:pic>
        <p:nvPicPr>
          <p:cNvPr id="13" name="Picture 12">
            <a:extLst>
              <a:ext uri="{FF2B5EF4-FFF2-40B4-BE49-F238E27FC236}">
                <a16:creationId xmlns:a16="http://schemas.microsoft.com/office/drawing/2014/main" id="{B6085E91-961C-A744-31FE-925BA8E548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3551" y="5944679"/>
            <a:ext cx="2590799" cy="834813"/>
          </a:xfrm>
          <a:prstGeom prst="rect">
            <a:avLst/>
          </a:prstGeom>
        </p:spPr>
      </p:pic>
      <p:cxnSp>
        <p:nvCxnSpPr>
          <p:cNvPr id="14" name="Straight Connector 13">
            <a:extLst>
              <a:ext uri="{FF2B5EF4-FFF2-40B4-BE49-F238E27FC236}">
                <a16:creationId xmlns:a16="http://schemas.microsoft.com/office/drawing/2014/main" id="{02BDBE82-9FEE-09F6-5C45-1EB286D75031}"/>
              </a:ext>
            </a:extLst>
          </p:cNvPr>
          <p:cNvCxnSpPr/>
          <p:nvPr/>
        </p:nvCxnSpPr>
        <p:spPr>
          <a:xfrm>
            <a:off x="8610600" y="181583"/>
            <a:ext cx="0" cy="6477000"/>
          </a:xfrm>
          <a:prstGeom prst="line">
            <a:avLst/>
          </a:prstGeom>
          <a:ln w="38100">
            <a:solidFill>
              <a:srgbClr val="F6781A"/>
            </a:solidFill>
          </a:ln>
        </p:spPr>
        <p:style>
          <a:lnRef idx="1">
            <a:schemeClr val="accent1"/>
          </a:lnRef>
          <a:fillRef idx="0">
            <a:schemeClr val="accent1"/>
          </a:fillRef>
          <a:effectRef idx="0">
            <a:schemeClr val="accent1"/>
          </a:effectRef>
          <a:fontRef idx="minor">
            <a:schemeClr val="tx1"/>
          </a:fontRef>
        </p:style>
      </p:cxnSp>
      <p:pic>
        <p:nvPicPr>
          <p:cNvPr id="2050" name="Picture 2" descr="Sustainable Development Goals launch in 2016">
            <a:extLst>
              <a:ext uri="{FF2B5EF4-FFF2-40B4-BE49-F238E27FC236}">
                <a16:creationId xmlns:a16="http://schemas.microsoft.com/office/drawing/2014/main" id="{329B537D-C9FF-ECF0-9F0D-1AE28C8842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251" y="1516257"/>
            <a:ext cx="6934200" cy="429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5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14353" y="1447800"/>
            <a:ext cx="4940113" cy="4343400"/>
          </a:xfrm>
        </p:spPr>
        <p:txBody>
          <a:bodyPr>
            <a:noAutofit/>
          </a:bodyPr>
          <a:lstStyle/>
          <a:p>
            <a:pPr>
              <a:buClr>
                <a:srgbClr val="F6781A"/>
              </a:buClr>
              <a:buFont typeface="Wingdings" panose="05000000000000000000" pitchFamily="2" charset="2"/>
              <a:buChar char="§"/>
            </a:pPr>
            <a:r>
              <a:rPr lang="en-US" sz="2400" dirty="0"/>
              <a:t>Green Engineering</a:t>
            </a:r>
          </a:p>
          <a:p>
            <a:pPr lvl="1">
              <a:lnSpc>
                <a:spcPct val="150000"/>
              </a:lnSpc>
              <a:buClr>
                <a:srgbClr val="F6781A"/>
              </a:buClr>
              <a:buFont typeface="Wingdings" panose="05000000000000000000" pitchFamily="2" charset="2"/>
              <a:buChar char="§"/>
            </a:pPr>
            <a:r>
              <a:rPr lang="en-US" sz="1800" b="0" i="0" dirty="0">
                <a:solidFill>
                  <a:srgbClr val="1A1A1A"/>
                </a:solidFill>
                <a:effectLst/>
                <a:latin typeface="+mj-lt"/>
              </a:rPr>
              <a:t>The United States Environmental Protection Agency defines green engineering as </a:t>
            </a:r>
            <a:r>
              <a:rPr lang="en-US" sz="1800" dirty="0">
                <a:solidFill>
                  <a:srgbClr val="1A1A1A"/>
                </a:solidFill>
                <a:latin typeface="+mj-lt"/>
              </a:rPr>
              <a:t>“</a:t>
            </a:r>
            <a:r>
              <a:rPr lang="en-US" sz="1800" b="0" i="0" dirty="0">
                <a:solidFill>
                  <a:srgbClr val="1B1B1B"/>
                </a:solidFill>
                <a:effectLst/>
                <a:latin typeface="+mj-lt"/>
              </a:rPr>
              <a:t>the design, commercialization, and use of processes and products  that minimize pollution, promote sustainability, and protect human health without sacrificing economic viability and efficiency</a:t>
            </a:r>
            <a:r>
              <a:rPr lang="en-US" sz="1800" dirty="0">
                <a:solidFill>
                  <a:srgbClr val="1A1A1A"/>
                </a:solidFill>
                <a:latin typeface="+mj-lt"/>
              </a:rPr>
              <a:t>”</a:t>
            </a:r>
            <a:endParaRPr lang="en-US" sz="1800" b="0" i="0" dirty="0">
              <a:solidFill>
                <a:srgbClr val="1A1A1A"/>
              </a:solidFill>
              <a:effectLst/>
              <a:latin typeface="+mj-lt"/>
            </a:endParaRPr>
          </a:p>
          <a:p>
            <a:pPr>
              <a:buClr>
                <a:srgbClr val="F6781A"/>
              </a:buClr>
              <a:buFont typeface="Wingdings" panose="05000000000000000000" pitchFamily="2" charset="2"/>
              <a:buChar char="§"/>
            </a:pPr>
            <a:endParaRPr lang="en-US" sz="2200" dirty="0"/>
          </a:p>
        </p:txBody>
      </p:sp>
      <p:sp>
        <p:nvSpPr>
          <p:cNvPr id="11" name="Rectangle 46">
            <a:extLst>
              <a:ext uri="{FF2B5EF4-FFF2-40B4-BE49-F238E27FC236}">
                <a16:creationId xmlns:a16="http://schemas.microsoft.com/office/drawing/2014/main" id="{2C938F39-E3D6-6BDF-BB42-B34FEDE170AF}"/>
              </a:ext>
            </a:extLst>
          </p:cNvPr>
          <p:cNvSpPr>
            <a:spLocks noChangeArrowheads="1"/>
          </p:cNvSpPr>
          <p:nvPr/>
        </p:nvSpPr>
        <p:spPr bwMode="auto">
          <a:xfrm>
            <a:off x="554038" y="228600"/>
            <a:ext cx="7796029"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u="sng" dirty="0">
                <a:latin typeface="+mj-lt"/>
              </a:rPr>
              <a:t>Part 9:  Sustainability and Green Development</a:t>
            </a:r>
          </a:p>
          <a:p>
            <a:pPr algn="just" eaLnBrk="1" hangingPunct="1">
              <a:spcBef>
                <a:spcPct val="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a:p>
            <a:pPr algn="just" eaLnBrk="1" hangingPunct="1">
              <a:spcBef>
                <a:spcPct val="2500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A8211BBD-5E4F-7E00-C86A-70D7BA66E2F7}"/>
              </a:ext>
            </a:extLst>
          </p:cNvPr>
          <p:cNvPicPr>
            <a:picLocks noChangeAspect="1"/>
          </p:cNvPicPr>
          <p:nvPr/>
        </p:nvPicPr>
        <p:blipFill>
          <a:blip r:embed="rId3"/>
          <a:stretch>
            <a:fillRect/>
          </a:stretch>
        </p:blipFill>
        <p:spPr>
          <a:xfrm>
            <a:off x="304800" y="6103783"/>
            <a:ext cx="4114800" cy="700391"/>
          </a:xfrm>
          <a:prstGeom prst="rect">
            <a:avLst/>
          </a:prstGeom>
        </p:spPr>
      </p:pic>
      <p:pic>
        <p:nvPicPr>
          <p:cNvPr id="13" name="Picture 12">
            <a:extLst>
              <a:ext uri="{FF2B5EF4-FFF2-40B4-BE49-F238E27FC236}">
                <a16:creationId xmlns:a16="http://schemas.microsoft.com/office/drawing/2014/main" id="{B6085E91-961C-A744-31FE-925BA8E548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3551" y="5944679"/>
            <a:ext cx="2590799" cy="834813"/>
          </a:xfrm>
          <a:prstGeom prst="rect">
            <a:avLst/>
          </a:prstGeom>
        </p:spPr>
      </p:pic>
      <p:cxnSp>
        <p:nvCxnSpPr>
          <p:cNvPr id="14" name="Straight Connector 13">
            <a:extLst>
              <a:ext uri="{FF2B5EF4-FFF2-40B4-BE49-F238E27FC236}">
                <a16:creationId xmlns:a16="http://schemas.microsoft.com/office/drawing/2014/main" id="{02BDBE82-9FEE-09F6-5C45-1EB286D75031}"/>
              </a:ext>
            </a:extLst>
          </p:cNvPr>
          <p:cNvCxnSpPr/>
          <p:nvPr/>
        </p:nvCxnSpPr>
        <p:spPr>
          <a:xfrm>
            <a:off x="8610600" y="181583"/>
            <a:ext cx="0" cy="6477000"/>
          </a:xfrm>
          <a:prstGeom prst="line">
            <a:avLst/>
          </a:prstGeom>
          <a:ln w="38100">
            <a:solidFill>
              <a:srgbClr val="F6781A"/>
            </a:solidFill>
          </a:ln>
        </p:spPr>
        <p:style>
          <a:lnRef idx="1">
            <a:schemeClr val="accent1"/>
          </a:lnRef>
          <a:fillRef idx="0">
            <a:schemeClr val="accent1"/>
          </a:fillRef>
          <a:effectRef idx="0">
            <a:schemeClr val="accent1"/>
          </a:effectRef>
          <a:fontRef idx="minor">
            <a:schemeClr val="tx1"/>
          </a:fontRef>
        </p:style>
      </p:cxnSp>
      <p:pic>
        <p:nvPicPr>
          <p:cNvPr id="4098" name="Picture 2" descr="United States Environmental Protection Agency - Wikipedia">
            <a:extLst>
              <a:ext uri="{FF2B5EF4-FFF2-40B4-BE49-F238E27FC236}">
                <a16:creationId xmlns:a16="http://schemas.microsoft.com/office/drawing/2014/main" id="{AB453EED-BB6E-D175-195D-20B378E25E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1" y="1984587"/>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33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14353" y="1447800"/>
            <a:ext cx="7619997" cy="4343400"/>
          </a:xfrm>
        </p:spPr>
        <p:txBody>
          <a:bodyPr>
            <a:noAutofit/>
          </a:bodyPr>
          <a:lstStyle/>
          <a:p>
            <a:pPr>
              <a:buClr>
                <a:srgbClr val="F6781A"/>
              </a:buClr>
              <a:buFont typeface="Wingdings" panose="05000000000000000000" pitchFamily="2" charset="2"/>
              <a:buChar char="§"/>
            </a:pPr>
            <a:r>
              <a:rPr lang="en-US" sz="2400" dirty="0"/>
              <a:t>EPA’s Principles of Green Engineering</a:t>
            </a:r>
          </a:p>
          <a:p>
            <a:pPr>
              <a:lnSpc>
                <a:spcPct val="100000"/>
              </a:lnSpc>
              <a:spcBef>
                <a:spcPts val="600"/>
              </a:spcBef>
              <a:buClr>
                <a:srgbClr val="F6781A"/>
              </a:buClr>
              <a:buFont typeface="Wingdings" panose="05000000000000000000" pitchFamily="2" charset="2"/>
              <a:buChar char="§"/>
            </a:pPr>
            <a:r>
              <a:rPr lang="en-US" b="0" i="0" dirty="0">
                <a:solidFill>
                  <a:srgbClr val="1B1B1B"/>
                </a:solidFill>
                <a:effectLst/>
                <a:latin typeface="+mj-lt"/>
              </a:rPr>
              <a:t>Holistically use systems analysis and integrate environmental impact assessment tools.</a:t>
            </a:r>
          </a:p>
          <a:p>
            <a:pPr>
              <a:lnSpc>
                <a:spcPct val="100000"/>
              </a:lnSpc>
              <a:spcBef>
                <a:spcPts val="600"/>
              </a:spcBef>
              <a:buClr>
                <a:srgbClr val="F6781A"/>
              </a:buClr>
              <a:buFont typeface="Wingdings" panose="05000000000000000000" pitchFamily="2" charset="2"/>
              <a:buChar char="§"/>
            </a:pPr>
            <a:r>
              <a:rPr lang="en-US" b="0" i="0" dirty="0">
                <a:solidFill>
                  <a:srgbClr val="1B1B1B"/>
                </a:solidFill>
                <a:effectLst/>
                <a:latin typeface="+mj-lt"/>
              </a:rPr>
              <a:t>Conserve and improve natural ecosystems while protecting human health and well-being.</a:t>
            </a:r>
          </a:p>
          <a:p>
            <a:pPr>
              <a:lnSpc>
                <a:spcPct val="100000"/>
              </a:lnSpc>
              <a:spcBef>
                <a:spcPts val="600"/>
              </a:spcBef>
              <a:buClr>
                <a:srgbClr val="F6781A"/>
              </a:buClr>
              <a:buFont typeface="Wingdings" panose="05000000000000000000" pitchFamily="2" charset="2"/>
              <a:buChar char="§"/>
            </a:pPr>
            <a:r>
              <a:rPr lang="en-US" b="0" i="0" dirty="0">
                <a:solidFill>
                  <a:srgbClr val="1B1B1B"/>
                </a:solidFill>
                <a:effectLst/>
                <a:latin typeface="+mj-lt"/>
              </a:rPr>
              <a:t>Use life-cycle thinking in all engineering activities.</a:t>
            </a:r>
          </a:p>
          <a:p>
            <a:pPr>
              <a:lnSpc>
                <a:spcPct val="100000"/>
              </a:lnSpc>
              <a:spcBef>
                <a:spcPts val="600"/>
              </a:spcBef>
              <a:buClr>
                <a:srgbClr val="F6781A"/>
              </a:buClr>
              <a:buFont typeface="Wingdings" panose="05000000000000000000" pitchFamily="2" charset="2"/>
              <a:buChar char="§"/>
            </a:pPr>
            <a:r>
              <a:rPr lang="en-US" b="0" i="0" dirty="0">
                <a:solidFill>
                  <a:srgbClr val="1B1B1B"/>
                </a:solidFill>
                <a:effectLst/>
                <a:latin typeface="+mj-lt"/>
              </a:rPr>
              <a:t>Ensure that all material and energy inputs and outputs are as inherently safe and benign as possible.</a:t>
            </a:r>
          </a:p>
          <a:p>
            <a:pPr>
              <a:lnSpc>
                <a:spcPct val="100000"/>
              </a:lnSpc>
              <a:spcBef>
                <a:spcPts val="600"/>
              </a:spcBef>
              <a:buClr>
                <a:srgbClr val="F6781A"/>
              </a:buClr>
              <a:buFont typeface="Wingdings" panose="05000000000000000000" pitchFamily="2" charset="2"/>
              <a:buChar char="§"/>
            </a:pPr>
            <a:r>
              <a:rPr lang="en-US" b="0" i="0" dirty="0">
                <a:solidFill>
                  <a:srgbClr val="1B1B1B"/>
                </a:solidFill>
                <a:effectLst/>
                <a:latin typeface="+mj-lt"/>
              </a:rPr>
              <a:t>Minimize depletion of natural resources.</a:t>
            </a:r>
          </a:p>
          <a:p>
            <a:pPr>
              <a:buClr>
                <a:srgbClr val="F6781A"/>
              </a:buClr>
              <a:buFont typeface="Wingdings" panose="05000000000000000000" pitchFamily="2" charset="2"/>
              <a:buChar char="§"/>
            </a:pPr>
            <a:endParaRPr lang="en-US" b="0" i="0" dirty="0">
              <a:solidFill>
                <a:srgbClr val="1B1B1B"/>
              </a:solidFill>
              <a:effectLst/>
              <a:latin typeface="+mj-lt"/>
            </a:endParaRPr>
          </a:p>
          <a:p>
            <a:pPr marL="0" indent="0">
              <a:buClr>
                <a:srgbClr val="F6781A"/>
              </a:buClr>
              <a:buNone/>
            </a:pPr>
            <a:endParaRPr lang="en-US" sz="1800" b="0" i="0" dirty="0">
              <a:solidFill>
                <a:srgbClr val="1A1A1A"/>
              </a:solidFill>
              <a:effectLst/>
              <a:latin typeface="+mj-lt"/>
            </a:endParaRPr>
          </a:p>
          <a:p>
            <a:pPr>
              <a:buClr>
                <a:srgbClr val="F6781A"/>
              </a:buClr>
              <a:buFont typeface="Wingdings" panose="05000000000000000000" pitchFamily="2" charset="2"/>
              <a:buChar char="§"/>
            </a:pPr>
            <a:endParaRPr lang="en-US" sz="2200" dirty="0"/>
          </a:p>
        </p:txBody>
      </p:sp>
      <p:sp>
        <p:nvSpPr>
          <p:cNvPr id="11" name="Rectangle 46">
            <a:extLst>
              <a:ext uri="{FF2B5EF4-FFF2-40B4-BE49-F238E27FC236}">
                <a16:creationId xmlns:a16="http://schemas.microsoft.com/office/drawing/2014/main" id="{2C938F39-E3D6-6BDF-BB42-B34FEDE170AF}"/>
              </a:ext>
            </a:extLst>
          </p:cNvPr>
          <p:cNvSpPr>
            <a:spLocks noChangeArrowheads="1"/>
          </p:cNvSpPr>
          <p:nvPr/>
        </p:nvSpPr>
        <p:spPr bwMode="auto">
          <a:xfrm>
            <a:off x="554038" y="228600"/>
            <a:ext cx="7796029"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u="sng" dirty="0">
                <a:latin typeface="+mj-lt"/>
              </a:rPr>
              <a:t>Part 9:  Sustainability and Green Development</a:t>
            </a:r>
          </a:p>
          <a:p>
            <a:pPr algn="just" eaLnBrk="1" hangingPunct="1">
              <a:spcBef>
                <a:spcPct val="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a:p>
            <a:pPr algn="just" eaLnBrk="1" hangingPunct="1">
              <a:spcBef>
                <a:spcPct val="2500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A8211BBD-5E4F-7E00-C86A-70D7BA66E2F7}"/>
              </a:ext>
            </a:extLst>
          </p:cNvPr>
          <p:cNvPicPr>
            <a:picLocks noChangeAspect="1"/>
          </p:cNvPicPr>
          <p:nvPr/>
        </p:nvPicPr>
        <p:blipFill>
          <a:blip r:embed="rId3"/>
          <a:stretch>
            <a:fillRect/>
          </a:stretch>
        </p:blipFill>
        <p:spPr>
          <a:xfrm>
            <a:off x="304800" y="6103783"/>
            <a:ext cx="4114800" cy="700391"/>
          </a:xfrm>
          <a:prstGeom prst="rect">
            <a:avLst/>
          </a:prstGeom>
        </p:spPr>
      </p:pic>
      <p:pic>
        <p:nvPicPr>
          <p:cNvPr id="13" name="Picture 12">
            <a:extLst>
              <a:ext uri="{FF2B5EF4-FFF2-40B4-BE49-F238E27FC236}">
                <a16:creationId xmlns:a16="http://schemas.microsoft.com/office/drawing/2014/main" id="{B6085E91-961C-A744-31FE-925BA8E548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3551" y="5944679"/>
            <a:ext cx="2590799" cy="834813"/>
          </a:xfrm>
          <a:prstGeom prst="rect">
            <a:avLst/>
          </a:prstGeom>
        </p:spPr>
      </p:pic>
      <p:cxnSp>
        <p:nvCxnSpPr>
          <p:cNvPr id="14" name="Straight Connector 13">
            <a:extLst>
              <a:ext uri="{FF2B5EF4-FFF2-40B4-BE49-F238E27FC236}">
                <a16:creationId xmlns:a16="http://schemas.microsoft.com/office/drawing/2014/main" id="{02BDBE82-9FEE-09F6-5C45-1EB286D75031}"/>
              </a:ext>
            </a:extLst>
          </p:cNvPr>
          <p:cNvCxnSpPr/>
          <p:nvPr/>
        </p:nvCxnSpPr>
        <p:spPr>
          <a:xfrm>
            <a:off x="8610600" y="181583"/>
            <a:ext cx="0" cy="6477000"/>
          </a:xfrm>
          <a:prstGeom prst="line">
            <a:avLst/>
          </a:prstGeom>
          <a:ln w="38100">
            <a:solidFill>
              <a:srgbClr val="F6781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225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14353" y="1447800"/>
            <a:ext cx="7619997" cy="4343400"/>
          </a:xfrm>
        </p:spPr>
        <p:txBody>
          <a:bodyPr>
            <a:noAutofit/>
          </a:bodyPr>
          <a:lstStyle/>
          <a:p>
            <a:pPr>
              <a:buClr>
                <a:srgbClr val="F6781A"/>
              </a:buClr>
              <a:buFont typeface="Wingdings" panose="05000000000000000000" pitchFamily="2" charset="2"/>
              <a:buChar char="§"/>
            </a:pPr>
            <a:r>
              <a:rPr lang="en-US" sz="2400" dirty="0"/>
              <a:t>EPA’s Principles of Green Engineering (continued)</a:t>
            </a:r>
          </a:p>
          <a:p>
            <a:pPr>
              <a:lnSpc>
                <a:spcPct val="100000"/>
              </a:lnSpc>
              <a:spcBef>
                <a:spcPts val="600"/>
              </a:spcBef>
              <a:buClr>
                <a:srgbClr val="F6781A"/>
              </a:buClr>
              <a:buFont typeface="Wingdings" panose="05000000000000000000" pitchFamily="2" charset="2"/>
              <a:buChar char="§"/>
            </a:pPr>
            <a:r>
              <a:rPr lang="en-US" b="0" i="0" dirty="0">
                <a:solidFill>
                  <a:srgbClr val="1B1B1B"/>
                </a:solidFill>
                <a:effectLst/>
                <a:latin typeface="+mj-lt"/>
              </a:rPr>
              <a:t>Strive to prevent waste.</a:t>
            </a:r>
          </a:p>
          <a:p>
            <a:pPr>
              <a:lnSpc>
                <a:spcPct val="100000"/>
              </a:lnSpc>
              <a:spcBef>
                <a:spcPts val="600"/>
              </a:spcBef>
              <a:buClr>
                <a:srgbClr val="F6781A"/>
              </a:buClr>
              <a:buFont typeface="Wingdings" panose="05000000000000000000" pitchFamily="2" charset="2"/>
              <a:buChar char="§"/>
            </a:pPr>
            <a:r>
              <a:rPr lang="en-US" b="0" i="0" dirty="0">
                <a:solidFill>
                  <a:srgbClr val="1B1B1B"/>
                </a:solidFill>
                <a:effectLst/>
                <a:latin typeface="+mj-lt"/>
              </a:rPr>
              <a:t>Develops and applies engineering solutions while being cognizant of local geography, aspirations, and cultures.</a:t>
            </a:r>
          </a:p>
          <a:p>
            <a:pPr>
              <a:lnSpc>
                <a:spcPct val="100000"/>
              </a:lnSpc>
              <a:spcBef>
                <a:spcPts val="600"/>
              </a:spcBef>
              <a:buClr>
                <a:srgbClr val="F6781A"/>
              </a:buClr>
              <a:buFont typeface="Wingdings" panose="05000000000000000000" pitchFamily="2" charset="2"/>
              <a:buChar char="§"/>
            </a:pPr>
            <a:r>
              <a:rPr lang="en-US" b="0" i="0" dirty="0">
                <a:solidFill>
                  <a:srgbClr val="1B1B1B"/>
                </a:solidFill>
                <a:effectLst/>
                <a:latin typeface="+mj-lt"/>
              </a:rPr>
              <a:t>Creates engineering solutions beyond current or dominant technologies; improves, innovates, and invents (technologies) to achieve sustainability.</a:t>
            </a:r>
          </a:p>
          <a:p>
            <a:pPr>
              <a:lnSpc>
                <a:spcPct val="100000"/>
              </a:lnSpc>
              <a:spcBef>
                <a:spcPts val="600"/>
              </a:spcBef>
              <a:buClr>
                <a:srgbClr val="F6781A"/>
              </a:buClr>
              <a:buFont typeface="Wingdings" panose="05000000000000000000" pitchFamily="2" charset="2"/>
              <a:buChar char="§"/>
            </a:pPr>
            <a:r>
              <a:rPr lang="en-US" b="0" i="0" dirty="0">
                <a:solidFill>
                  <a:srgbClr val="1B1B1B"/>
                </a:solidFill>
                <a:effectLst/>
                <a:latin typeface="+mj-lt"/>
              </a:rPr>
              <a:t>Actively engages communities and stakeholders in the development of engineering solutions.</a:t>
            </a:r>
          </a:p>
          <a:p>
            <a:pPr>
              <a:buClr>
                <a:srgbClr val="F6781A"/>
              </a:buClr>
              <a:buFont typeface="Wingdings" panose="05000000000000000000" pitchFamily="2" charset="2"/>
              <a:buChar char="§"/>
            </a:pPr>
            <a:endParaRPr lang="en-US" b="0" i="0" dirty="0">
              <a:solidFill>
                <a:srgbClr val="1B1B1B"/>
              </a:solidFill>
              <a:effectLst/>
              <a:latin typeface="+mj-lt"/>
            </a:endParaRPr>
          </a:p>
          <a:p>
            <a:pPr marL="0" indent="0">
              <a:buClr>
                <a:srgbClr val="F6781A"/>
              </a:buClr>
              <a:buNone/>
            </a:pPr>
            <a:endParaRPr lang="en-US" sz="1800" b="0" i="0" dirty="0">
              <a:solidFill>
                <a:srgbClr val="1A1A1A"/>
              </a:solidFill>
              <a:effectLst/>
              <a:latin typeface="+mj-lt"/>
            </a:endParaRPr>
          </a:p>
          <a:p>
            <a:pPr>
              <a:buClr>
                <a:srgbClr val="F6781A"/>
              </a:buClr>
              <a:buFont typeface="Wingdings" panose="05000000000000000000" pitchFamily="2" charset="2"/>
              <a:buChar char="§"/>
            </a:pPr>
            <a:endParaRPr lang="en-US" sz="2200" dirty="0"/>
          </a:p>
        </p:txBody>
      </p:sp>
      <p:sp>
        <p:nvSpPr>
          <p:cNvPr id="11" name="Rectangle 46">
            <a:extLst>
              <a:ext uri="{FF2B5EF4-FFF2-40B4-BE49-F238E27FC236}">
                <a16:creationId xmlns:a16="http://schemas.microsoft.com/office/drawing/2014/main" id="{2C938F39-E3D6-6BDF-BB42-B34FEDE170AF}"/>
              </a:ext>
            </a:extLst>
          </p:cNvPr>
          <p:cNvSpPr>
            <a:spLocks noChangeArrowheads="1"/>
          </p:cNvSpPr>
          <p:nvPr/>
        </p:nvSpPr>
        <p:spPr bwMode="auto">
          <a:xfrm>
            <a:off x="554038" y="228600"/>
            <a:ext cx="7796029"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u="sng" dirty="0">
                <a:latin typeface="+mj-lt"/>
              </a:rPr>
              <a:t>Part 9:  Sustainability and Green Development</a:t>
            </a:r>
          </a:p>
          <a:p>
            <a:pPr algn="just" eaLnBrk="1" hangingPunct="1">
              <a:spcBef>
                <a:spcPct val="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a:p>
            <a:pPr algn="just" eaLnBrk="1" hangingPunct="1">
              <a:spcBef>
                <a:spcPct val="2500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A8211BBD-5E4F-7E00-C86A-70D7BA66E2F7}"/>
              </a:ext>
            </a:extLst>
          </p:cNvPr>
          <p:cNvPicPr>
            <a:picLocks noChangeAspect="1"/>
          </p:cNvPicPr>
          <p:nvPr/>
        </p:nvPicPr>
        <p:blipFill>
          <a:blip r:embed="rId3"/>
          <a:stretch>
            <a:fillRect/>
          </a:stretch>
        </p:blipFill>
        <p:spPr>
          <a:xfrm>
            <a:off x="304800" y="6103783"/>
            <a:ext cx="4114800" cy="700391"/>
          </a:xfrm>
          <a:prstGeom prst="rect">
            <a:avLst/>
          </a:prstGeom>
        </p:spPr>
      </p:pic>
      <p:pic>
        <p:nvPicPr>
          <p:cNvPr id="13" name="Picture 12">
            <a:extLst>
              <a:ext uri="{FF2B5EF4-FFF2-40B4-BE49-F238E27FC236}">
                <a16:creationId xmlns:a16="http://schemas.microsoft.com/office/drawing/2014/main" id="{B6085E91-961C-A744-31FE-925BA8E548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3551" y="5944679"/>
            <a:ext cx="2590799" cy="834813"/>
          </a:xfrm>
          <a:prstGeom prst="rect">
            <a:avLst/>
          </a:prstGeom>
        </p:spPr>
      </p:pic>
      <p:cxnSp>
        <p:nvCxnSpPr>
          <p:cNvPr id="14" name="Straight Connector 13">
            <a:extLst>
              <a:ext uri="{FF2B5EF4-FFF2-40B4-BE49-F238E27FC236}">
                <a16:creationId xmlns:a16="http://schemas.microsoft.com/office/drawing/2014/main" id="{02BDBE82-9FEE-09F6-5C45-1EB286D75031}"/>
              </a:ext>
            </a:extLst>
          </p:cNvPr>
          <p:cNvCxnSpPr/>
          <p:nvPr/>
        </p:nvCxnSpPr>
        <p:spPr>
          <a:xfrm>
            <a:off x="8610600" y="181583"/>
            <a:ext cx="0" cy="6477000"/>
          </a:xfrm>
          <a:prstGeom prst="line">
            <a:avLst/>
          </a:prstGeom>
          <a:ln w="38100">
            <a:solidFill>
              <a:srgbClr val="F6781A"/>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17A3669-A1C0-BC06-18F1-E597B9938B95}"/>
              </a:ext>
            </a:extLst>
          </p:cNvPr>
          <p:cNvPicPr>
            <a:picLocks noChangeAspect="1"/>
          </p:cNvPicPr>
          <p:nvPr/>
        </p:nvPicPr>
        <p:blipFill>
          <a:blip r:embed="rId5"/>
          <a:stretch>
            <a:fillRect/>
          </a:stretch>
        </p:blipFill>
        <p:spPr>
          <a:xfrm>
            <a:off x="2123189" y="4879020"/>
            <a:ext cx="4657725" cy="600075"/>
          </a:xfrm>
          <a:prstGeom prst="rect">
            <a:avLst/>
          </a:prstGeom>
        </p:spPr>
      </p:pic>
    </p:spTree>
    <p:extLst>
      <p:ext uri="{BB962C8B-B14F-4D97-AF65-F5344CB8AC3E}">
        <p14:creationId xmlns:p14="http://schemas.microsoft.com/office/powerpoint/2010/main" val="2871058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15461</TotalTime>
  <Words>1048</Words>
  <Application>Microsoft Office PowerPoint</Application>
  <PresentationFormat>On-screen Show (4:3)</PresentationFormat>
  <Paragraphs>111</Paragraphs>
  <Slides>18</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Calibri</vt:lpstr>
      <vt:lpstr>Century Schoolbook</vt:lpstr>
      <vt:lpstr>Wingdings</vt:lpstr>
      <vt:lpstr>Arial</vt:lpstr>
      <vt:lpstr>Helvetica</vt:lpstr>
      <vt:lpstr>Wingdings 2</vt:lpstr>
      <vt:lpstr>View</vt:lpstr>
      <vt:lpstr>ENGR 1111 Intro to Engineering:  Civil Engineering Fall 2022    Part 9:  Sustainability and Green Development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ENGR 1111 Intro to Engineering:  Civil Engineering Fall 2022    Part 9:  Sustainability and Green Development</vt:lpstr>
    </vt:vector>
  </TitlesOfParts>
  <Company>Jordan Engineering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Carisa Ramming</dc:creator>
  <cp:lastModifiedBy>Ramming, Carisa</cp:lastModifiedBy>
  <cp:revision>354</cp:revision>
  <cp:lastPrinted>2016-08-12T22:58:33Z</cp:lastPrinted>
  <dcterms:created xsi:type="dcterms:W3CDTF">2001-10-02T14:16:50Z</dcterms:created>
  <dcterms:modified xsi:type="dcterms:W3CDTF">2022-11-01T11:37:02Z</dcterms:modified>
</cp:coreProperties>
</file>