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81" r:id="rId4"/>
    <p:sldId id="282" r:id="rId5"/>
    <p:sldId id="290" r:id="rId6"/>
    <p:sldId id="284" r:id="rId7"/>
    <p:sldId id="285" r:id="rId8"/>
    <p:sldId id="286" r:id="rId9"/>
    <p:sldId id="287" r:id="rId10"/>
    <p:sldId id="28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25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14.xml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tags" Target="../tags/tag11.xml"/><Relationship Id="rId21" Type="http://schemas.openxmlformats.org/officeDocument/2006/relationships/tags" Target="../tags/tag10.xml"/><Relationship Id="rId20" Type="http://schemas.openxmlformats.org/officeDocument/2006/relationships/tags" Target="../tags/tag9.xml"/><Relationship Id="rId2" Type="http://schemas.openxmlformats.org/officeDocument/2006/relationships/tags" Target="../tags/tag1.xml"/><Relationship Id="rId19" Type="http://schemas.openxmlformats.org/officeDocument/2006/relationships/image" Target="../media/image10.svg"/><Relationship Id="rId18" Type="http://schemas.openxmlformats.org/officeDocument/2006/relationships/image" Target="../media/image9.png"/><Relationship Id="rId17" Type="http://schemas.openxmlformats.org/officeDocument/2006/relationships/tags" Target="../tags/tag8.xml"/><Relationship Id="rId16" Type="http://schemas.openxmlformats.org/officeDocument/2006/relationships/image" Target="../media/image8.svg"/><Relationship Id="rId15" Type="http://schemas.openxmlformats.org/officeDocument/2006/relationships/image" Target="../media/image7.png"/><Relationship Id="rId14" Type="http://schemas.openxmlformats.org/officeDocument/2006/relationships/tags" Target="../tags/tag7.xml"/><Relationship Id="rId13" Type="http://schemas.openxmlformats.org/officeDocument/2006/relationships/image" Target="../media/image6.svg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sv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6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66.xml"/><Relationship Id="rId19" Type="http://schemas.openxmlformats.org/officeDocument/2006/relationships/tags" Target="../tags/tag73.xml"/><Relationship Id="rId18" Type="http://schemas.openxmlformats.org/officeDocument/2006/relationships/image" Target="../media/image10.svg"/><Relationship Id="rId17" Type="http://schemas.openxmlformats.org/officeDocument/2006/relationships/image" Target="../media/image9.png"/><Relationship Id="rId16" Type="http://schemas.openxmlformats.org/officeDocument/2006/relationships/tags" Target="../tags/tag72.xml"/><Relationship Id="rId15" Type="http://schemas.openxmlformats.org/officeDocument/2006/relationships/image" Target="../media/image8.svg"/><Relationship Id="rId14" Type="http://schemas.openxmlformats.org/officeDocument/2006/relationships/image" Target="../media/image7.png"/><Relationship Id="rId13" Type="http://schemas.openxmlformats.org/officeDocument/2006/relationships/tags" Target="../tags/tag71.xml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tags" Target="../tags/tag96.xml"/><Relationship Id="rId11" Type="http://schemas.openxmlformats.org/officeDocument/2006/relationships/image" Target="../media/image12.sv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5.xml"/><Relationship Id="rId11" Type="http://schemas.openxmlformats.org/officeDocument/2006/relationships/image" Target="../media/image12.sv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5" Type="http://schemas.openxmlformats.org/officeDocument/2006/relationships/tags" Target="../tags/tag149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tags" Target="../tags/tag136.xml"/><Relationship Id="rId19" Type="http://schemas.openxmlformats.org/officeDocument/2006/relationships/image" Target="../media/image10.svg"/><Relationship Id="rId18" Type="http://schemas.openxmlformats.org/officeDocument/2006/relationships/image" Target="../media/image9.png"/><Relationship Id="rId17" Type="http://schemas.openxmlformats.org/officeDocument/2006/relationships/tags" Target="../tags/tag143.xml"/><Relationship Id="rId16" Type="http://schemas.openxmlformats.org/officeDocument/2006/relationships/image" Target="../media/image8.svg"/><Relationship Id="rId15" Type="http://schemas.openxmlformats.org/officeDocument/2006/relationships/image" Target="../media/image7.png"/><Relationship Id="rId14" Type="http://schemas.openxmlformats.org/officeDocument/2006/relationships/tags" Target="../tags/tag142.xml"/><Relationship Id="rId13" Type="http://schemas.openxmlformats.org/officeDocument/2006/relationships/image" Target="../media/image6.svg"/><Relationship Id="rId12" Type="http://schemas.openxmlformats.org/officeDocument/2006/relationships/image" Target="../media/image5.png"/><Relationship Id="rId11" Type="http://schemas.openxmlformats.org/officeDocument/2006/relationships/tags" Target="../tags/tag141.xml"/><Relationship Id="rId10" Type="http://schemas.openxmlformats.org/officeDocument/2006/relationships/image" Target="../media/image4.sv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59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image" Target="../media/image10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20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3" Type="http://schemas.openxmlformats.org/officeDocument/2006/relationships/tags" Target="../tags/tag212.xml"/><Relationship Id="rId22" Type="http://schemas.openxmlformats.org/officeDocument/2006/relationships/tags" Target="../tags/tag211.xml"/><Relationship Id="rId21" Type="http://schemas.openxmlformats.org/officeDocument/2006/relationships/tags" Target="../tags/tag210.xml"/><Relationship Id="rId20" Type="http://schemas.openxmlformats.org/officeDocument/2006/relationships/tags" Target="../tags/tag209.xml"/><Relationship Id="rId2" Type="http://schemas.openxmlformats.org/officeDocument/2006/relationships/tags" Target="../tags/tag201.xml"/><Relationship Id="rId19" Type="http://schemas.openxmlformats.org/officeDocument/2006/relationships/tags" Target="../tags/tag208.xml"/><Relationship Id="rId18" Type="http://schemas.openxmlformats.org/officeDocument/2006/relationships/image" Target="../media/image10.svg"/><Relationship Id="rId17" Type="http://schemas.openxmlformats.org/officeDocument/2006/relationships/image" Target="../media/image9.png"/><Relationship Id="rId16" Type="http://schemas.openxmlformats.org/officeDocument/2006/relationships/tags" Target="../tags/tag207.xml"/><Relationship Id="rId15" Type="http://schemas.openxmlformats.org/officeDocument/2006/relationships/image" Target="../media/image8.svg"/><Relationship Id="rId14" Type="http://schemas.openxmlformats.org/officeDocument/2006/relationships/image" Target="../media/image7.png"/><Relationship Id="rId13" Type="http://schemas.openxmlformats.org/officeDocument/2006/relationships/tags" Target="../tags/tag206.xml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4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image" Target="../media/image10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tags" Target="../tags/tag231.xml"/><Relationship Id="rId11" Type="http://schemas.openxmlformats.org/officeDocument/2006/relationships/image" Target="../media/image12.sv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2" Type="http://schemas.openxmlformats.org/officeDocument/2006/relationships/tags" Target="../tags/tag240.xml"/><Relationship Id="rId11" Type="http://schemas.openxmlformats.org/officeDocument/2006/relationships/image" Target="../media/image12.svg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628650" y="628650"/>
            <a:ext cx="10944225" cy="5600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chemeClr val="accent6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 userDrawn="1">
            <p:custDataLst>
              <p:tags r:id="rId3"/>
            </p:custDataLst>
          </p:nvPr>
        </p:nvSpPr>
        <p:spPr>
          <a:xfrm>
            <a:off x="958850" y="970844"/>
            <a:ext cx="10287000" cy="494100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形 2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7587" y="4039565"/>
            <a:ext cx="2814413" cy="2818435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>
            <p:custDataLst>
              <p:tags r:id="rId7"/>
            </p:custDataLst>
          </p:nvPr>
        </p:nvGrpSpPr>
        <p:grpSpPr>
          <a:xfrm>
            <a:off x="9041878" y="0"/>
            <a:ext cx="3150122" cy="2380972"/>
            <a:chOff x="9500417" y="-8162"/>
            <a:chExt cx="2701108" cy="2130968"/>
          </a:xfrm>
        </p:grpSpPr>
        <p:pic>
          <p:nvPicPr>
            <p:cNvPr id="25" name="图形 2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email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00417" y="-8162"/>
              <a:ext cx="2701108" cy="2130968"/>
            </a:xfrm>
            <a:prstGeom prst="rect">
              <a:avLst/>
            </a:prstGeom>
          </p:spPr>
        </p:pic>
        <p:pic>
          <p:nvPicPr>
            <p:cNvPr id="26" name="图形 2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email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44023" y="0"/>
              <a:ext cx="1773104" cy="2041204"/>
            </a:xfrm>
            <a:prstGeom prst="rect">
              <a:avLst/>
            </a:prstGeom>
          </p:spPr>
        </p:pic>
      </p:grpSp>
      <p:pic>
        <p:nvPicPr>
          <p:cNvPr id="27" name="图形 26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email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3131287"/>
            <a:ext cx="3148313" cy="3726712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 cstate="email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0" y="0"/>
            <a:ext cx="2946399" cy="22674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2600207" y="2500200"/>
            <a:ext cx="6991586" cy="1197533"/>
          </a:xfrm>
        </p:spPr>
        <p:txBody>
          <a:bodyPr lIns="90000" tIns="46800" rIns="90000" bIns="0" anchor="b" anchorCtr="0">
            <a:noAutofit/>
          </a:bodyPr>
          <a:lstStyle>
            <a:lvl1pPr algn="ctr">
              <a:defRPr sz="65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2600207" y="3743294"/>
            <a:ext cx="6991586" cy="422768"/>
          </a:xfrm>
        </p:spPr>
        <p:txBody>
          <a:bodyPr lIns="90000" tIns="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5"/>
            </p:custDataLst>
          </p:nvPr>
        </p:nvSpPr>
        <p:spPr>
          <a:xfrm>
            <a:off x="4917149" y="5296533"/>
            <a:ext cx="2357702" cy="464478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628650" y="628650"/>
            <a:ext cx="10944225" cy="5600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chemeClr val="accent6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958850" y="970844"/>
            <a:ext cx="10287000" cy="494100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039565"/>
            <a:ext cx="2814413" cy="28184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0" y="0"/>
            <a:ext cx="3150122" cy="238097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email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98428" y="9120"/>
            <a:ext cx="2067853" cy="228067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email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043687" y="3131288"/>
            <a:ext cx="3148313" cy="3726712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 cstate="email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245601" y="0"/>
            <a:ext cx="2946399" cy="22674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2984501" y="2367280"/>
            <a:ext cx="6236334" cy="152780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2984502" y="3979461"/>
            <a:ext cx="6236334" cy="736600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cstate="email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310191" cy="1000125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81808" y="-1"/>
            <a:ext cx="1310191" cy="1000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10926" y="5916134"/>
            <a:ext cx="949074" cy="950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 cstate="email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" y="1"/>
            <a:ext cx="910893" cy="695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628650" y="628650"/>
            <a:ext cx="10944225" cy="5600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chemeClr val="accent6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 userDrawn="1">
            <p:custDataLst>
              <p:tags r:id="rId3"/>
            </p:custDataLst>
          </p:nvPr>
        </p:nvSpPr>
        <p:spPr>
          <a:xfrm>
            <a:off x="958850" y="970844"/>
            <a:ext cx="10287000" cy="494100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形 2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7587" y="4039565"/>
            <a:ext cx="2814413" cy="2818435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>
            <p:custDataLst>
              <p:tags r:id="rId7"/>
            </p:custDataLst>
          </p:nvPr>
        </p:nvGrpSpPr>
        <p:grpSpPr>
          <a:xfrm>
            <a:off x="9041878" y="0"/>
            <a:ext cx="3150122" cy="2380972"/>
            <a:chOff x="9500417" y="-8162"/>
            <a:chExt cx="2701108" cy="2130968"/>
          </a:xfrm>
        </p:grpSpPr>
        <p:pic>
          <p:nvPicPr>
            <p:cNvPr id="25" name="图形 2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email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00417" y="-8162"/>
              <a:ext cx="2701108" cy="2130968"/>
            </a:xfrm>
            <a:prstGeom prst="rect">
              <a:avLst/>
            </a:prstGeom>
          </p:spPr>
        </p:pic>
        <p:pic>
          <p:nvPicPr>
            <p:cNvPr id="26" name="图形 2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email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44023" y="0"/>
              <a:ext cx="1773104" cy="2041204"/>
            </a:xfrm>
            <a:prstGeom prst="rect">
              <a:avLst/>
            </a:prstGeom>
          </p:spPr>
        </p:pic>
      </p:grpSp>
      <p:pic>
        <p:nvPicPr>
          <p:cNvPr id="27" name="图形 26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cstate="email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3131287"/>
            <a:ext cx="3148313" cy="3726712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 cstate="email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0" y="0"/>
            <a:ext cx="2946399" cy="22674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2600207" y="2500200"/>
            <a:ext cx="6991586" cy="1197533"/>
          </a:xfrm>
        </p:spPr>
        <p:txBody>
          <a:bodyPr lIns="90000" tIns="46800" rIns="90000" bIns="0" anchor="b" anchorCtr="0">
            <a:noAutofit/>
          </a:bodyPr>
          <a:lstStyle>
            <a:lvl1pPr algn="ctr">
              <a:defRPr sz="65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2600207" y="3743294"/>
            <a:ext cx="6991586" cy="422768"/>
          </a:xfrm>
        </p:spPr>
        <p:txBody>
          <a:bodyPr lIns="90000" tIns="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5"/>
            </p:custDataLst>
          </p:nvPr>
        </p:nvSpPr>
        <p:spPr>
          <a:xfrm>
            <a:off x="4917149" y="5296533"/>
            <a:ext cx="2357702" cy="464478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>
            <p:custDataLst>
              <p:tags r:id="rId2"/>
            </p:custDataLst>
          </p:nvPr>
        </p:nvSpPr>
        <p:spPr>
          <a:xfrm>
            <a:off x="5044800" y="1270866"/>
            <a:ext cx="2127250" cy="21272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254000" sx="102000" sy="102000" algn="c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3"/>
            </p:custDataLst>
          </p:nvPr>
        </p:nvSpPr>
        <p:spPr>
          <a:xfrm>
            <a:off x="5180444" y="1406510"/>
            <a:ext cx="1855961" cy="185596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4"/>
            </p:custDataLst>
          </p:nvPr>
        </p:nvCxnSpPr>
        <p:spPr>
          <a:xfrm>
            <a:off x="5768975" y="4586836"/>
            <a:ext cx="65405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043687" y="3131288"/>
            <a:ext cx="3148313" cy="3726712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2946399" cy="22674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32381" y="3648322"/>
            <a:ext cx="4527237" cy="777411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3900" u="none" strike="noStrike" kern="1200" cap="none" spc="3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06906" y="4699488"/>
            <a:ext cx="5778187" cy="889093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628650" y="628650"/>
            <a:ext cx="10944225" cy="5600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chemeClr val="accent6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958850" y="970844"/>
            <a:ext cx="10287000" cy="494100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email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039565"/>
            <a:ext cx="2814413" cy="28184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cstate="email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0" y="0"/>
            <a:ext cx="3150122" cy="238097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email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98428" y="9120"/>
            <a:ext cx="2067853" cy="228067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email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043687" y="3131288"/>
            <a:ext cx="3148313" cy="3726712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 cstate="email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9245601" y="0"/>
            <a:ext cx="2946399" cy="22674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2984501" y="2367280"/>
            <a:ext cx="6236334" cy="152780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2984502" y="3979461"/>
            <a:ext cx="6236334" cy="736600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>
            <p:custDataLst>
              <p:tags r:id="rId2"/>
            </p:custDataLst>
          </p:nvPr>
        </p:nvSpPr>
        <p:spPr>
          <a:xfrm>
            <a:off x="5044800" y="1270866"/>
            <a:ext cx="2127250" cy="21272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254000" sx="102000" sy="102000" algn="c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3"/>
            </p:custDataLst>
          </p:nvPr>
        </p:nvSpPr>
        <p:spPr>
          <a:xfrm>
            <a:off x="5180444" y="1406510"/>
            <a:ext cx="1855961" cy="185596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4"/>
            </p:custDataLst>
          </p:nvPr>
        </p:nvCxnSpPr>
        <p:spPr>
          <a:xfrm>
            <a:off x="5768975" y="4586836"/>
            <a:ext cx="65405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043687" y="3131288"/>
            <a:ext cx="3148313" cy="3726712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 cstate="email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2946399" cy="22674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32381" y="3648322"/>
            <a:ext cx="4527237" cy="777411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3900" u="none" strike="noStrike" kern="1200" cap="none" spc="3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06906" y="4699488"/>
            <a:ext cx="5778187" cy="889093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cstate="email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310191" cy="1000125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81808" y="-1"/>
            <a:ext cx="1310191" cy="1000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email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10926" y="5916134"/>
            <a:ext cx="949074" cy="950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 cstate="email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" y="1"/>
            <a:ext cx="910893" cy="695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5.xml"/><Relationship Id="rId23" Type="http://schemas.openxmlformats.org/officeDocument/2006/relationships/tags" Target="../tags/tag134.xml"/><Relationship Id="rId22" Type="http://schemas.openxmlformats.org/officeDocument/2006/relationships/tags" Target="../tags/tag133.xml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5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278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tags" Target="../tags/tag277.xml"/><Relationship Id="rId19" Type="http://schemas.openxmlformats.org/officeDocument/2006/relationships/tags" Target="../tags/tag290.xml"/><Relationship Id="rId18" Type="http://schemas.openxmlformats.org/officeDocument/2006/relationships/tags" Target="../tags/tag289.xml"/><Relationship Id="rId17" Type="http://schemas.openxmlformats.org/officeDocument/2006/relationships/tags" Target="../tags/tag288.xml"/><Relationship Id="rId16" Type="http://schemas.openxmlformats.org/officeDocument/2006/relationships/tags" Target="../tags/tag287.xml"/><Relationship Id="rId15" Type="http://schemas.openxmlformats.org/officeDocument/2006/relationships/tags" Target="../tags/tag286.xml"/><Relationship Id="rId14" Type="http://schemas.openxmlformats.org/officeDocument/2006/relationships/tags" Target="../tags/tag285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295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tags" Target="../tags/tag29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9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300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tags" Target="../tags/tag29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03.xml"/><Relationship Id="rId10" Type="http://schemas.openxmlformats.org/officeDocument/2006/relationships/image" Target="../media/image15.png"/><Relationship Id="rId1" Type="http://schemas.openxmlformats.org/officeDocument/2006/relationships/tags" Target="../tags/tag29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306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tags" Target="../tags/tag30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9.xml"/><Relationship Id="rId1" Type="http://schemas.openxmlformats.org/officeDocument/2006/relationships/tags" Target="../tags/tag30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312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tags" Target="../tags/tag31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15.xml"/><Relationship Id="rId1" Type="http://schemas.openxmlformats.org/officeDocument/2006/relationships/tags" Target="../tags/tag3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318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tags" Target="../tags/tag31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21.xml"/><Relationship Id="rId1" Type="http://schemas.openxmlformats.org/officeDocument/2006/relationships/tags" Target="../tags/tag3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0"/>
          <p:cNvSpPr txBox="1"/>
          <p:nvPr>
            <p:custDataLst>
              <p:tags r:id="rId1"/>
            </p:custDataLst>
          </p:nvPr>
        </p:nvSpPr>
        <p:spPr>
          <a:xfrm>
            <a:off x="4923499" y="1165569"/>
            <a:ext cx="2357702" cy="84697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b="1" spc="1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2024</a:t>
            </a:r>
            <a:endParaRPr lang="en-US" altLang="zh-CN" b="1" spc="15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00207" y="2516075"/>
            <a:ext cx="6991586" cy="119753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Introductory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1" name="副标题 30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00207" y="3730594"/>
            <a:ext cx="6991586" cy="422768"/>
          </a:xfrm>
        </p:spPr>
        <p:txBody>
          <a:bodyPr/>
          <a:lstStyle/>
          <a:p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</a:rPr>
              <a:t>单击此处输入你的正文，文字是您思想的提炼。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>
                    <a:lumMod val="65000"/>
                    <a:lumOff val="35000"/>
                  </a:schemeClr>
                </a:solidFill>
              </a:rPr>
              <a:t>LIU Yang</a:t>
            </a:r>
            <a:endParaRPr lang="en-US" altLang="zh-CN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49910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754057" y="304931"/>
            <a:ext cx="6957584" cy="175447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Introduction to the integration between structure and function among all levels of biological organization. </a:t>
            </a:r>
            <a:endParaRPr lang="zh-CN" altLang="en-US" sz="2000" b="1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4100122" y="753285"/>
            <a:ext cx="405626" cy="11948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流程图: 决策 18"/>
          <p:cNvSpPr/>
          <p:nvPr>
            <p:custDataLst>
              <p:tags r:id="rId10"/>
            </p:custDataLst>
          </p:nvPr>
        </p:nvSpPr>
        <p:spPr>
          <a:xfrm>
            <a:off x="3985012" y="395918"/>
            <a:ext cx="635846" cy="6358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outerShdw blurRad="254000" dist="76200" dir="5400000" algn="t" rotWithShape="0">
              <a:schemeClr val="dk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4104933" y="425970"/>
            <a:ext cx="304220" cy="492496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4754057" y="2551767"/>
            <a:ext cx="6957584" cy="1754476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10000"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Application of principles of evolution, genetics, physiology and ecology to understanding the integrated and interdependent nature of living systems through discussions emphasizing the process of science. </a:t>
            </a:r>
            <a:endParaRPr lang="zh-CN" altLang="en-US" sz="2000" b="1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4100122" y="2994640"/>
            <a:ext cx="405626" cy="11948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流程图: 决策 24"/>
          <p:cNvSpPr/>
          <p:nvPr>
            <p:custDataLst>
              <p:tags r:id="rId14"/>
            </p:custDataLst>
          </p:nvPr>
        </p:nvSpPr>
        <p:spPr>
          <a:xfrm>
            <a:off x="3985012" y="2637272"/>
            <a:ext cx="635846" cy="635809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ffectLst>
            <a:outerShdw blurRad="254000" dist="76200" dir="5400000" algn="t" rotWithShape="0">
              <a:schemeClr val="dk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4116018" y="2678409"/>
            <a:ext cx="304220" cy="492496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4754057" y="4798603"/>
            <a:ext cx="6957584" cy="175447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Current issues and local research and observation and investigation in both lecture and lab.  </a:t>
            </a:r>
            <a:endParaRPr lang="zh-CN" altLang="en-US" sz="2000" b="1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7"/>
            </p:custDataLst>
          </p:nvPr>
        </p:nvSpPr>
        <p:spPr>
          <a:xfrm>
            <a:off x="4100122" y="5241477"/>
            <a:ext cx="405626" cy="119488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决策 13"/>
          <p:cNvSpPr/>
          <p:nvPr>
            <p:custDataLst>
              <p:tags r:id="rId18"/>
            </p:custDataLst>
          </p:nvPr>
        </p:nvSpPr>
        <p:spPr>
          <a:xfrm>
            <a:off x="3985012" y="4884108"/>
            <a:ext cx="635846" cy="635809"/>
          </a:xfrm>
          <a:prstGeom prst="flowChartDecision">
            <a:avLst/>
          </a:prstGeom>
          <a:solidFill>
            <a:schemeClr val="accent3"/>
          </a:solidFill>
          <a:ln>
            <a:noFill/>
          </a:ln>
          <a:effectLst>
            <a:outerShdw blurRad="254000" dist="76200" dir="5400000" algn="t" rotWithShape="0">
              <a:schemeClr val="dk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9"/>
            </p:custDataLst>
          </p:nvPr>
        </p:nvSpPr>
        <p:spPr>
          <a:xfrm>
            <a:off x="4116018" y="4925245"/>
            <a:ext cx="304220" cy="492496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4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0"/>
            </p:custDataLst>
          </p:nvPr>
        </p:nvSpPr>
        <p:spPr>
          <a:xfrm>
            <a:off x="304801" y="306000"/>
            <a:ext cx="28944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Aims</a:t>
            </a:r>
            <a:endParaRPr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49910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304801" y="306000"/>
            <a:ext cx="28944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Contents</a:t>
            </a:r>
            <a:endParaRPr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81195" y="1531620"/>
            <a:ext cx="7536815" cy="28860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266700" indent="10795">
              <a:lnSpc>
                <a:spcPct val="150000"/>
              </a:lnSpc>
            </a:pP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l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Unit 1 Science, Chemistry, and Cells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Unit 2 DNA, Inheritance,and Biotechnology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Unit 3 The Evolution of Life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Unit 4 The Diversity of Life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Unit 5 Plant Life</a:t>
            </a:r>
            <a:r>
              <a:rPr lang="en-US" sz="2400" b="0">
                <a:solidFill>
                  <a:srgbClr val="000000"/>
                </a:solidFill>
                <a:latin typeface="Wingdings" panose="05000000000000000000" charset="0"/>
                <a:ea typeface="宋体" panose="02010600030101010101" pitchFamily="2" charset="-122"/>
              </a:rPr>
              <a:t>l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Unit7 The Ecology of Life</a:t>
            </a:r>
            <a:endParaRPr lang="en-US" altLang="en-US" sz="24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49910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304801" y="306000"/>
            <a:ext cx="28944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Calender</a:t>
            </a:r>
            <a:endParaRPr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任意多边形: 形状 8"/>
          <p:cNvSpPr/>
          <p:nvPr>
            <p:custDataLst>
              <p:tags r:id="rId9"/>
            </p:custDataLst>
          </p:nvPr>
        </p:nvSpPr>
        <p:spPr>
          <a:xfrm>
            <a:off x="3808730" y="878905"/>
            <a:ext cx="8079030" cy="5100751"/>
          </a:xfrm>
          <a:custGeom>
            <a:avLst/>
            <a:gdLst>
              <a:gd name="connsiteX0" fmla="*/ 0 w 32666"/>
              <a:gd name="connsiteY0" fmla="*/ 0 h 37081"/>
              <a:gd name="connsiteX1" fmla="*/ 32667 w 32666"/>
              <a:gd name="connsiteY1" fmla="*/ 18541 h 37081"/>
              <a:gd name="connsiteX2" fmla="*/ 0 w 32666"/>
              <a:gd name="connsiteY2" fmla="*/ 37082 h 3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" h="9125">
                <a:moveTo>
                  <a:pt x="14402" y="334"/>
                </a:moveTo>
                <a:lnTo>
                  <a:pt x="14453" y="363"/>
                </a:lnTo>
                <a:lnTo>
                  <a:pt x="14402" y="392"/>
                </a:lnTo>
                <a:lnTo>
                  <a:pt x="14402" y="334"/>
                </a:lnTo>
                <a:close/>
                <a:moveTo>
                  <a:pt x="14402" y="1019"/>
                </a:moveTo>
                <a:lnTo>
                  <a:pt x="14453" y="1048"/>
                </a:lnTo>
                <a:lnTo>
                  <a:pt x="14402" y="1079"/>
                </a:lnTo>
                <a:lnTo>
                  <a:pt x="14402" y="1019"/>
                </a:lnTo>
                <a:close/>
                <a:moveTo>
                  <a:pt x="14402" y="1706"/>
                </a:moveTo>
                <a:lnTo>
                  <a:pt x="14453" y="1735"/>
                </a:lnTo>
                <a:lnTo>
                  <a:pt x="14402" y="1764"/>
                </a:lnTo>
                <a:lnTo>
                  <a:pt x="14402" y="1706"/>
                </a:lnTo>
                <a:close/>
                <a:moveTo>
                  <a:pt x="14402" y="2391"/>
                </a:moveTo>
                <a:lnTo>
                  <a:pt x="14453" y="2420"/>
                </a:lnTo>
                <a:lnTo>
                  <a:pt x="14402" y="2451"/>
                </a:lnTo>
                <a:lnTo>
                  <a:pt x="14402" y="2391"/>
                </a:lnTo>
                <a:close/>
                <a:moveTo>
                  <a:pt x="14402" y="3078"/>
                </a:moveTo>
                <a:lnTo>
                  <a:pt x="14453" y="3107"/>
                </a:lnTo>
                <a:lnTo>
                  <a:pt x="14402" y="3136"/>
                </a:lnTo>
                <a:lnTo>
                  <a:pt x="14402" y="3078"/>
                </a:lnTo>
                <a:close/>
                <a:moveTo>
                  <a:pt x="14402" y="3764"/>
                </a:moveTo>
                <a:lnTo>
                  <a:pt x="14453" y="3793"/>
                </a:lnTo>
                <a:lnTo>
                  <a:pt x="14402" y="3824"/>
                </a:lnTo>
                <a:lnTo>
                  <a:pt x="14402" y="3764"/>
                </a:lnTo>
                <a:close/>
                <a:moveTo>
                  <a:pt x="14402" y="4450"/>
                </a:moveTo>
                <a:lnTo>
                  <a:pt x="14453" y="4479"/>
                </a:lnTo>
                <a:lnTo>
                  <a:pt x="14402" y="4508"/>
                </a:lnTo>
                <a:lnTo>
                  <a:pt x="14402" y="4450"/>
                </a:lnTo>
                <a:close/>
                <a:moveTo>
                  <a:pt x="14402" y="5136"/>
                </a:moveTo>
                <a:lnTo>
                  <a:pt x="14453" y="5165"/>
                </a:lnTo>
                <a:lnTo>
                  <a:pt x="14402" y="5196"/>
                </a:lnTo>
                <a:lnTo>
                  <a:pt x="14402" y="5136"/>
                </a:lnTo>
                <a:close/>
                <a:moveTo>
                  <a:pt x="14402" y="5823"/>
                </a:moveTo>
                <a:lnTo>
                  <a:pt x="14453" y="5852"/>
                </a:lnTo>
                <a:lnTo>
                  <a:pt x="14402" y="5881"/>
                </a:lnTo>
                <a:lnTo>
                  <a:pt x="14402" y="5823"/>
                </a:lnTo>
                <a:close/>
                <a:moveTo>
                  <a:pt x="14402" y="6508"/>
                </a:moveTo>
                <a:lnTo>
                  <a:pt x="14453" y="6539"/>
                </a:lnTo>
                <a:lnTo>
                  <a:pt x="14402" y="6568"/>
                </a:lnTo>
                <a:lnTo>
                  <a:pt x="14402" y="6508"/>
                </a:lnTo>
                <a:close/>
                <a:moveTo>
                  <a:pt x="14402" y="7195"/>
                </a:moveTo>
                <a:lnTo>
                  <a:pt x="14453" y="7224"/>
                </a:lnTo>
                <a:lnTo>
                  <a:pt x="14402" y="7253"/>
                </a:lnTo>
                <a:lnTo>
                  <a:pt x="14402" y="7195"/>
                </a:lnTo>
                <a:close/>
                <a:moveTo>
                  <a:pt x="14402" y="7881"/>
                </a:moveTo>
                <a:lnTo>
                  <a:pt x="14453" y="7912"/>
                </a:lnTo>
                <a:lnTo>
                  <a:pt x="14402" y="7941"/>
                </a:lnTo>
                <a:lnTo>
                  <a:pt x="14402" y="7881"/>
                </a:lnTo>
                <a:close/>
                <a:moveTo>
                  <a:pt x="14402" y="8567"/>
                </a:moveTo>
                <a:lnTo>
                  <a:pt x="14453" y="8596"/>
                </a:lnTo>
                <a:lnTo>
                  <a:pt x="14402" y="8625"/>
                </a:lnTo>
                <a:lnTo>
                  <a:pt x="14402" y="8567"/>
                </a:lnTo>
                <a:close/>
                <a:moveTo>
                  <a:pt x="13687" y="642"/>
                </a:moveTo>
                <a:lnTo>
                  <a:pt x="13795" y="706"/>
                </a:lnTo>
                <a:lnTo>
                  <a:pt x="13687" y="769"/>
                </a:lnTo>
                <a:lnTo>
                  <a:pt x="13687" y="642"/>
                </a:lnTo>
                <a:close/>
                <a:moveTo>
                  <a:pt x="13687" y="1329"/>
                </a:moveTo>
                <a:lnTo>
                  <a:pt x="13795" y="1392"/>
                </a:lnTo>
                <a:lnTo>
                  <a:pt x="13687" y="1456"/>
                </a:lnTo>
                <a:lnTo>
                  <a:pt x="13687" y="1329"/>
                </a:lnTo>
                <a:close/>
                <a:moveTo>
                  <a:pt x="13687" y="2014"/>
                </a:moveTo>
                <a:lnTo>
                  <a:pt x="13795" y="2078"/>
                </a:lnTo>
                <a:lnTo>
                  <a:pt x="13687" y="2141"/>
                </a:lnTo>
                <a:lnTo>
                  <a:pt x="13687" y="2014"/>
                </a:lnTo>
                <a:close/>
                <a:moveTo>
                  <a:pt x="13687" y="2701"/>
                </a:moveTo>
                <a:lnTo>
                  <a:pt x="13795" y="2764"/>
                </a:lnTo>
                <a:lnTo>
                  <a:pt x="13687" y="2828"/>
                </a:lnTo>
                <a:lnTo>
                  <a:pt x="13687" y="2701"/>
                </a:lnTo>
                <a:close/>
                <a:moveTo>
                  <a:pt x="13687" y="3387"/>
                </a:moveTo>
                <a:lnTo>
                  <a:pt x="13795" y="3451"/>
                </a:lnTo>
                <a:lnTo>
                  <a:pt x="13687" y="3514"/>
                </a:lnTo>
                <a:lnTo>
                  <a:pt x="13687" y="3387"/>
                </a:lnTo>
                <a:close/>
                <a:moveTo>
                  <a:pt x="13687" y="4074"/>
                </a:moveTo>
                <a:lnTo>
                  <a:pt x="13795" y="4137"/>
                </a:lnTo>
                <a:lnTo>
                  <a:pt x="13687" y="4201"/>
                </a:lnTo>
                <a:lnTo>
                  <a:pt x="13687" y="4074"/>
                </a:lnTo>
                <a:close/>
                <a:moveTo>
                  <a:pt x="13687" y="4759"/>
                </a:moveTo>
                <a:lnTo>
                  <a:pt x="13795" y="4823"/>
                </a:lnTo>
                <a:lnTo>
                  <a:pt x="13687" y="4886"/>
                </a:lnTo>
                <a:lnTo>
                  <a:pt x="13687" y="4759"/>
                </a:lnTo>
                <a:close/>
                <a:moveTo>
                  <a:pt x="13687" y="5446"/>
                </a:moveTo>
                <a:lnTo>
                  <a:pt x="13795" y="5509"/>
                </a:lnTo>
                <a:lnTo>
                  <a:pt x="13687" y="5573"/>
                </a:lnTo>
                <a:lnTo>
                  <a:pt x="13687" y="5446"/>
                </a:lnTo>
                <a:close/>
                <a:moveTo>
                  <a:pt x="13687" y="6131"/>
                </a:moveTo>
                <a:lnTo>
                  <a:pt x="13795" y="6195"/>
                </a:lnTo>
                <a:lnTo>
                  <a:pt x="13687" y="6258"/>
                </a:lnTo>
                <a:lnTo>
                  <a:pt x="13687" y="6131"/>
                </a:lnTo>
                <a:close/>
                <a:moveTo>
                  <a:pt x="13687" y="6818"/>
                </a:moveTo>
                <a:lnTo>
                  <a:pt x="13795" y="6881"/>
                </a:lnTo>
                <a:lnTo>
                  <a:pt x="13687" y="6945"/>
                </a:lnTo>
                <a:lnTo>
                  <a:pt x="13687" y="6818"/>
                </a:lnTo>
                <a:close/>
                <a:moveTo>
                  <a:pt x="13687" y="7504"/>
                </a:moveTo>
                <a:lnTo>
                  <a:pt x="13795" y="7568"/>
                </a:lnTo>
                <a:lnTo>
                  <a:pt x="13687" y="7631"/>
                </a:lnTo>
                <a:lnTo>
                  <a:pt x="13687" y="7504"/>
                </a:lnTo>
                <a:close/>
                <a:moveTo>
                  <a:pt x="13687" y="8191"/>
                </a:moveTo>
                <a:lnTo>
                  <a:pt x="13795" y="8254"/>
                </a:lnTo>
                <a:lnTo>
                  <a:pt x="13687" y="8318"/>
                </a:lnTo>
                <a:lnTo>
                  <a:pt x="13687" y="8191"/>
                </a:lnTo>
                <a:close/>
                <a:moveTo>
                  <a:pt x="13687" y="8876"/>
                </a:moveTo>
                <a:lnTo>
                  <a:pt x="13795" y="8940"/>
                </a:lnTo>
                <a:lnTo>
                  <a:pt x="13687" y="9003"/>
                </a:lnTo>
                <a:lnTo>
                  <a:pt x="13687" y="8876"/>
                </a:lnTo>
                <a:close/>
                <a:moveTo>
                  <a:pt x="12971" y="265"/>
                </a:moveTo>
                <a:lnTo>
                  <a:pt x="13139" y="363"/>
                </a:lnTo>
                <a:lnTo>
                  <a:pt x="12971" y="460"/>
                </a:lnTo>
                <a:lnTo>
                  <a:pt x="12971" y="265"/>
                </a:lnTo>
                <a:close/>
                <a:moveTo>
                  <a:pt x="12971" y="952"/>
                </a:moveTo>
                <a:lnTo>
                  <a:pt x="13139" y="1048"/>
                </a:lnTo>
                <a:lnTo>
                  <a:pt x="12971" y="1145"/>
                </a:lnTo>
                <a:lnTo>
                  <a:pt x="12971" y="952"/>
                </a:lnTo>
                <a:close/>
                <a:moveTo>
                  <a:pt x="12971" y="1638"/>
                </a:moveTo>
                <a:lnTo>
                  <a:pt x="13139" y="1736"/>
                </a:lnTo>
                <a:lnTo>
                  <a:pt x="12971" y="1833"/>
                </a:lnTo>
                <a:lnTo>
                  <a:pt x="12971" y="1638"/>
                </a:lnTo>
                <a:close/>
                <a:moveTo>
                  <a:pt x="12971" y="2325"/>
                </a:moveTo>
                <a:lnTo>
                  <a:pt x="13139" y="2421"/>
                </a:lnTo>
                <a:lnTo>
                  <a:pt x="12971" y="2518"/>
                </a:lnTo>
                <a:lnTo>
                  <a:pt x="12971" y="2325"/>
                </a:lnTo>
                <a:close/>
                <a:moveTo>
                  <a:pt x="12971" y="3010"/>
                </a:moveTo>
                <a:lnTo>
                  <a:pt x="13139" y="3108"/>
                </a:lnTo>
                <a:lnTo>
                  <a:pt x="12971" y="3205"/>
                </a:lnTo>
                <a:lnTo>
                  <a:pt x="12971" y="3010"/>
                </a:lnTo>
                <a:close/>
                <a:moveTo>
                  <a:pt x="12971" y="3697"/>
                </a:moveTo>
                <a:lnTo>
                  <a:pt x="13139" y="3793"/>
                </a:lnTo>
                <a:lnTo>
                  <a:pt x="12971" y="3890"/>
                </a:lnTo>
                <a:lnTo>
                  <a:pt x="12971" y="3697"/>
                </a:lnTo>
                <a:close/>
                <a:moveTo>
                  <a:pt x="12971" y="4382"/>
                </a:moveTo>
                <a:lnTo>
                  <a:pt x="13139" y="4480"/>
                </a:lnTo>
                <a:lnTo>
                  <a:pt x="12971" y="4577"/>
                </a:lnTo>
                <a:lnTo>
                  <a:pt x="12971" y="4382"/>
                </a:lnTo>
                <a:close/>
                <a:moveTo>
                  <a:pt x="12971" y="5069"/>
                </a:moveTo>
                <a:lnTo>
                  <a:pt x="13139" y="5165"/>
                </a:lnTo>
                <a:lnTo>
                  <a:pt x="12971" y="5262"/>
                </a:lnTo>
                <a:lnTo>
                  <a:pt x="12971" y="5069"/>
                </a:lnTo>
                <a:close/>
                <a:moveTo>
                  <a:pt x="12971" y="5755"/>
                </a:moveTo>
                <a:lnTo>
                  <a:pt x="13139" y="5853"/>
                </a:lnTo>
                <a:lnTo>
                  <a:pt x="12971" y="5950"/>
                </a:lnTo>
                <a:lnTo>
                  <a:pt x="12971" y="5755"/>
                </a:lnTo>
                <a:close/>
                <a:moveTo>
                  <a:pt x="12971" y="6441"/>
                </a:moveTo>
                <a:lnTo>
                  <a:pt x="13139" y="6538"/>
                </a:lnTo>
                <a:lnTo>
                  <a:pt x="12971" y="6634"/>
                </a:lnTo>
                <a:lnTo>
                  <a:pt x="12971" y="6441"/>
                </a:lnTo>
                <a:close/>
                <a:moveTo>
                  <a:pt x="12971" y="7127"/>
                </a:moveTo>
                <a:lnTo>
                  <a:pt x="13139" y="7225"/>
                </a:lnTo>
                <a:lnTo>
                  <a:pt x="12971" y="7322"/>
                </a:lnTo>
                <a:lnTo>
                  <a:pt x="12971" y="7127"/>
                </a:lnTo>
                <a:close/>
                <a:moveTo>
                  <a:pt x="12971" y="7814"/>
                </a:moveTo>
                <a:lnTo>
                  <a:pt x="13139" y="7911"/>
                </a:lnTo>
                <a:lnTo>
                  <a:pt x="12971" y="8007"/>
                </a:lnTo>
                <a:lnTo>
                  <a:pt x="12971" y="7814"/>
                </a:lnTo>
                <a:close/>
                <a:moveTo>
                  <a:pt x="12971" y="8499"/>
                </a:moveTo>
                <a:lnTo>
                  <a:pt x="13139" y="8597"/>
                </a:lnTo>
                <a:lnTo>
                  <a:pt x="12971" y="8694"/>
                </a:lnTo>
                <a:lnTo>
                  <a:pt x="12971" y="8499"/>
                </a:lnTo>
                <a:close/>
                <a:moveTo>
                  <a:pt x="12257" y="575"/>
                </a:moveTo>
                <a:lnTo>
                  <a:pt x="12482" y="706"/>
                </a:lnTo>
                <a:lnTo>
                  <a:pt x="12257" y="835"/>
                </a:lnTo>
                <a:lnTo>
                  <a:pt x="12257" y="575"/>
                </a:lnTo>
                <a:close/>
                <a:moveTo>
                  <a:pt x="12257" y="1261"/>
                </a:moveTo>
                <a:lnTo>
                  <a:pt x="12482" y="1392"/>
                </a:lnTo>
                <a:lnTo>
                  <a:pt x="12257" y="1522"/>
                </a:lnTo>
                <a:lnTo>
                  <a:pt x="12257" y="1261"/>
                </a:lnTo>
                <a:close/>
                <a:moveTo>
                  <a:pt x="12257" y="1948"/>
                </a:moveTo>
                <a:lnTo>
                  <a:pt x="12482" y="2079"/>
                </a:lnTo>
                <a:lnTo>
                  <a:pt x="12257" y="2209"/>
                </a:lnTo>
                <a:lnTo>
                  <a:pt x="12257" y="1948"/>
                </a:lnTo>
                <a:close/>
                <a:moveTo>
                  <a:pt x="12257" y="2633"/>
                </a:moveTo>
                <a:lnTo>
                  <a:pt x="12482" y="2764"/>
                </a:lnTo>
                <a:lnTo>
                  <a:pt x="12257" y="2894"/>
                </a:lnTo>
                <a:lnTo>
                  <a:pt x="12257" y="2633"/>
                </a:lnTo>
                <a:close/>
                <a:moveTo>
                  <a:pt x="12257" y="3320"/>
                </a:moveTo>
                <a:lnTo>
                  <a:pt x="12482" y="3451"/>
                </a:lnTo>
                <a:lnTo>
                  <a:pt x="12257" y="3581"/>
                </a:lnTo>
                <a:lnTo>
                  <a:pt x="12257" y="3320"/>
                </a:lnTo>
                <a:close/>
                <a:moveTo>
                  <a:pt x="12257" y="4006"/>
                </a:moveTo>
                <a:lnTo>
                  <a:pt x="12482" y="4137"/>
                </a:lnTo>
                <a:lnTo>
                  <a:pt x="12257" y="4267"/>
                </a:lnTo>
                <a:lnTo>
                  <a:pt x="12257" y="4006"/>
                </a:lnTo>
                <a:close/>
                <a:moveTo>
                  <a:pt x="12257" y="4692"/>
                </a:moveTo>
                <a:lnTo>
                  <a:pt x="12482" y="4823"/>
                </a:lnTo>
                <a:lnTo>
                  <a:pt x="12257" y="4953"/>
                </a:lnTo>
                <a:lnTo>
                  <a:pt x="12257" y="4692"/>
                </a:lnTo>
                <a:close/>
                <a:moveTo>
                  <a:pt x="12257" y="5378"/>
                </a:moveTo>
                <a:lnTo>
                  <a:pt x="12482" y="5509"/>
                </a:lnTo>
                <a:lnTo>
                  <a:pt x="12257" y="5639"/>
                </a:lnTo>
                <a:lnTo>
                  <a:pt x="12257" y="5378"/>
                </a:lnTo>
                <a:close/>
                <a:moveTo>
                  <a:pt x="12257" y="6065"/>
                </a:moveTo>
                <a:lnTo>
                  <a:pt x="12482" y="6196"/>
                </a:lnTo>
                <a:lnTo>
                  <a:pt x="12257" y="6326"/>
                </a:lnTo>
                <a:lnTo>
                  <a:pt x="12257" y="6065"/>
                </a:lnTo>
                <a:close/>
                <a:moveTo>
                  <a:pt x="12257" y="6750"/>
                </a:moveTo>
                <a:lnTo>
                  <a:pt x="12482" y="6881"/>
                </a:lnTo>
                <a:lnTo>
                  <a:pt x="12257" y="7011"/>
                </a:lnTo>
                <a:lnTo>
                  <a:pt x="12257" y="6750"/>
                </a:lnTo>
                <a:close/>
                <a:moveTo>
                  <a:pt x="12257" y="7437"/>
                </a:moveTo>
                <a:lnTo>
                  <a:pt x="12482" y="7568"/>
                </a:lnTo>
                <a:lnTo>
                  <a:pt x="12257" y="7698"/>
                </a:lnTo>
                <a:lnTo>
                  <a:pt x="12257" y="7437"/>
                </a:lnTo>
                <a:close/>
                <a:moveTo>
                  <a:pt x="12257" y="8124"/>
                </a:moveTo>
                <a:lnTo>
                  <a:pt x="12482" y="8253"/>
                </a:lnTo>
                <a:lnTo>
                  <a:pt x="12257" y="8384"/>
                </a:lnTo>
                <a:lnTo>
                  <a:pt x="12257" y="8124"/>
                </a:lnTo>
                <a:close/>
                <a:moveTo>
                  <a:pt x="12257" y="8809"/>
                </a:moveTo>
                <a:lnTo>
                  <a:pt x="12482" y="8940"/>
                </a:lnTo>
                <a:lnTo>
                  <a:pt x="12257" y="9070"/>
                </a:lnTo>
                <a:lnTo>
                  <a:pt x="12257" y="8809"/>
                </a:lnTo>
                <a:close/>
                <a:moveTo>
                  <a:pt x="11542" y="200"/>
                </a:moveTo>
                <a:lnTo>
                  <a:pt x="11824" y="363"/>
                </a:lnTo>
                <a:lnTo>
                  <a:pt x="11542" y="525"/>
                </a:lnTo>
                <a:lnTo>
                  <a:pt x="11542" y="200"/>
                </a:lnTo>
                <a:close/>
                <a:moveTo>
                  <a:pt x="11542" y="886"/>
                </a:moveTo>
                <a:lnTo>
                  <a:pt x="11824" y="1049"/>
                </a:lnTo>
                <a:lnTo>
                  <a:pt x="11542" y="1213"/>
                </a:lnTo>
                <a:lnTo>
                  <a:pt x="11542" y="886"/>
                </a:lnTo>
                <a:close/>
                <a:moveTo>
                  <a:pt x="11542" y="1572"/>
                </a:moveTo>
                <a:lnTo>
                  <a:pt x="11824" y="1735"/>
                </a:lnTo>
                <a:lnTo>
                  <a:pt x="11542" y="1897"/>
                </a:lnTo>
                <a:lnTo>
                  <a:pt x="11542" y="1572"/>
                </a:lnTo>
                <a:close/>
                <a:moveTo>
                  <a:pt x="11542" y="2258"/>
                </a:moveTo>
                <a:lnTo>
                  <a:pt x="11824" y="2421"/>
                </a:lnTo>
                <a:lnTo>
                  <a:pt x="11542" y="2585"/>
                </a:lnTo>
                <a:lnTo>
                  <a:pt x="11542" y="2258"/>
                </a:lnTo>
                <a:close/>
                <a:moveTo>
                  <a:pt x="11542" y="2945"/>
                </a:moveTo>
                <a:lnTo>
                  <a:pt x="11824" y="3108"/>
                </a:lnTo>
                <a:lnTo>
                  <a:pt x="11542" y="3270"/>
                </a:lnTo>
                <a:lnTo>
                  <a:pt x="11542" y="2945"/>
                </a:lnTo>
                <a:close/>
                <a:moveTo>
                  <a:pt x="11542" y="3630"/>
                </a:moveTo>
                <a:lnTo>
                  <a:pt x="11824" y="3793"/>
                </a:lnTo>
                <a:lnTo>
                  <a:pt x="11542" y="3957"/>
                </a:lnTo>
                <a:lnTo>
                  <a:pt x="11542" y="3630"/>
                </a:lnTo>
                <a:close/>
                <a:moveTo>
                  <a:pt x="11542" y="4317"/>
                </a:moveTo>
                <a:lnTo>
                  <a:pt x="11824" y="4479"/>
                </a:lnTo>
                <a:lnTo>
                  <a:pt x="11542" y="4642"/>
                </a:lnTo>
                <a:lnTo>
                  <a:pt x="11542" y="4317"/>
                </a:lnTo>
                <a:close/>
                <a:moveTo>
                  <a:pt x="11542" y="5002"/>
                </a:moveTo>
                <a:lnTo>
                  <a:pt x="11824" y="5165"/>
                </a:lnTo>
                <a:lnTo>
                  <a:pt x="11542" y="5329"/>
                </a:lnTo>
                <a:lnTo>
                  <a:pt x="11542" y="5002"/>
                </a:lnTo>
                <a:close/>
                <a:moveTo>
                  <a:pt x="11542" y="5689"/>
                </a:moveTo>
                <a:lnTo>
                  <a:pt x="11824" y="5852"/>
                </a:lnTo>
                <a:lnTo>
                  <a:pt x="11542" y="6014"/>
                </a:lnTo>
                <a:lnTo>
                  <a:pt x="11542" y="5689"/>
                </a:lnTo>
                <a:close/>
                <a:moveTo>
                  <a:pt x="11542" y="6375"/>
                </a:moveTo>
                <a:lnTo>
                  <a:pt x="11824" y="6539"/>
                </a:lnTo>
                <a:lnTo>
                  <a:pt x="11542" y="6702"/>
                </a:lnTo>
                <a:lnTo>
                  <a:pt x="11542" y="6375"/>
                </a:lnTo>
                <a:close/>
                <a:moveTo>
                  <a:pt x="11542" y="7062"/>
                </a:moveTo>
                <a:lnTo>
                  <a:pt x="11824" y="7224"/>
                </a:lnTo>
                <a:lnTo>
                  <a:pt x="11542" y="7387"/>
                </a:lnTo>
                <a:lnTo>
                  <a:pt x="11542" y="7062"/>
                </a:lnTo>
                <a:close/>
                <a:moveTo>
                  <a:pt x="11542" y="7748"/>
                </a:moveTo>
                <a:lnTo>
                  <a:pt x="11824" y="7911"/>
                </a:lnTo>
                <a:lnTo>
                  <a:pt x="11542" y="8073"/>
                </a:lnTo>
                <a:lnTo>
                  <a:pt x="11542" y="7748"/>
                </a:lnTo>
                <a:close/>
                <a:moveTo>
                  <a:pt x="11542" y="8434"/>
                </a:moveTo>
                <a:lnTo>
                  <a:pt x="11824" y="8597"/>
                </a:lnTo>
                <a:lnTo>
                  <a:pt x="11542" y="8759"/>
                </a:lnTo>
                <a:lnTo>
                  <a:pt x="11542" y="8434"/>
                </a:lnTo>
                <a:close/>
                <a:moveTo>
                  <a:pt x="10827" y="509"/>
                </a:moveTo>
                <a:lnTo>
                  <a:pt x="11166" y="706"/>
                </a:lnTo>
                <a:lnTo>
                  <a:pt x="10827" y="902"/>
                </a:lnTo>
                <a:lnTo>
                  <a:pt x="10827" y="509"/>
                </a:lnTo>
                <a:close/>
                <a:moveTo>
                  <a:pt x="10827" y="1196"/>
                </a:moveTo>
                <a:lnTo>
                  <a:pt x="11166" y="1392"/>
                </a:lnTo>
                <a:lnTo>
                  <a:pt x="10827" y="1588"/>
                </a:lnTo>
                <a:lnTo>
                  <a:pt x="10827" y="1196"/>
                </a:lnTo>
                <a:close/>
                <a:moveTo>
                  <a:pt x="10827" y="1881"/>
                </a:moveTo>
                <a:lnTo>
                  <a:pt x="11166" y="2078"/>
                </a:lnTo>
                <a:lnTo>
                  <a:pt x="10827" y="2274"/>
                </a:lnTo>
                <a:lnTo>
                  <a:pt x="10827" y="1881"/>
                </a:lnTo>
                <a:close/>
                <a:moveTo>
                  <a:pt x="10827" y="2568"/>
                </a:moveTo>
                <a:lnTo>
                  <a:pt x="11166" y="2764"/>
                </a:lnTo>
                <a:lnTo>
                  <a:pt x="10827" y="2960"/>
                </a:lnTo>
                <a:lnTo>
                  <a:pt x="10827" y="2568"/>
                </a:lnTo>
                <a:close/>
                <a:moveTo>
                  <a:pt x="10827" y="3253"/>
                </a:moveTo>
                <a:lnTo>
                  <a:pt x="11166" y="3450"/>
                </a:lnTo>
                <a:lnTo>
                  <a:pt x="10827" y="3646"/>
                </a:lnTo>
                <a:lnTo>
                  <a:pt x="10827" y="3253"/>
                </a:lnTo>
                <a:close/>
                <a:moveTo>
                  <a:pt x="10827" y="3940"/>
                </a:moveTo>
                <a:lnTo>
                  <a:pt x="11166" y="4136"/>
                </a:lnTo>
                <a:lnTo>
                  <a:pt x="10827" y="4333"/>
                </a:lnTo>
                <a:lnTo>
                  <a:pt x="10827" y="3940"/>
                </a:lnTo>
                <a:close/>
                <a:moveTo>
                  <a:pt x="10827" y="4627"/>
                </a:moveTo>
                <a:lnTo>
                  <a:pt x="11166" y="4823"/>
                </a:lnTo>
                <a:lnTo>
                  <a:pt x="10827" y="5019"/>
                </a:lnTo>
                <a:lnTo>
                  <a:pt x="10827" y="4627"/>
                </a:lnTo>
                <a:close/>
                <a:moveTo>
                  <a:pt x="10827" y="5312"/>
                </a:moveTo>
                <a:lnTo>
                  <a:pt x="11166" y="5508"/>
                </a:lnTo>
                <a:lnTo>
                  <a:pt x="10827" y="5705"/>
                </a:lnTo>
                <a:lnTo>
                  <a:pt x="10827" y="5312"/>
                </a:lnTo>
                <a:close/>
                <a:moveTo>
                  <a:pt x="10827" y="5999"/>
                </a:moveTo>
                <a:lnTo>
                  <a:pt x="11166" y="6195"/>
                </a:lnTo>
                <a:lnTo>
                  <a:pt x="10827" y="6391"/>
                </a:lnTo>
                <a:lnTo>
                  <a:pt x="10827" y="5999"/>
                </a:lnTo>
                <a:close/>
                <a:moveTo>
                  <a:pt x="10827" y="6685"/>
                </a:moveTo>
                <a:lnTo>
                  <a:pt x="11166" y="6881"/>
                </a:lnTo>
                <a:lnTo>
                  <a:pt x="10827" y="7078"/>
                </a:lnTo>
                <a:lnTo>
                  <a:pt x="10827" y="6685"/>
                </a:lnTo>
                <a:close/>
                <a:moveTo>
                  <a:pt x="10827" y="7372"/>
                </a:moveTo>
                <a:lnTo>
                  <a:pt x="11166" y="7568"/>
                </a:lnTo>
                <a:lnTo>
                  <a:pt x="10827" y="7764"/>
                </a:lnTo>
                <a:lnTo>
                  <a:pt x="10827" y="7372"/>
                </a:lnTo>
                <a:close/>
                <a:moveTo>
                  <a:pt x="10827" y="8057"/>
                </a:moveTo>
                <a:lnTo>
                  <a:pt x="11166" y="8253"/>
                </a:lnTo>
                <a:lnTo>
                  <a:pt x="10827" y="8450"/>
                </a:lnTo>
                <a:lnTo>
                  <a:pt x="10827" y="8057"/>
                </a:lnTo>
                <a:close/>
                <a:moveTo>
                  <a:pt x="10827" y="8744"/>
                </a:moveTo>
                <a:lnTo>
                  <a:pt x="11166" y="8940"/>
                </a:lnTo>
                <a:lnTo>
                  <a:pt x="10846" y="9125"/>
                </a:lnTo>
                <a:lnTo>
                  <a:pt x="10827" y="9125"/>
                </a:lnTo>
                <a:lnTo>
                  <a:pt x="10827" y="8744"/>
                </a:lnTo>
                <a:close/>
                <a:moveTo>
                  <a:pt x="10111" y="132"/>
                </a:moveTo>
                <a:lnTo>
                  <a:pt x="10510" y="363"/>
                </a:lnTo>
                <a:lnTo>
                  <a:pt x="10111" y="592"/>
                </a:lnTo>
                <a:lnTo>
                  <a:pt x="10111" y="132"/>
                </a:lnTo>
                <a:close/>
                <a:moveTo>
                  <a:pt x="10111" y="819"/>
                </a:moveTo>
                <a:lnTo>
                  <a:pt x="10510" y="1048"/>
                </a:lnTo>
                <a:lnTo>
                  <a:pt x="10111" y="1279"/>
                </a:lnTo>
                <a:lnTo>
                  <a:pt x="10111" y="819"/>
                </a:lnTo>
                <a:close/>
                <a:moveTo>
                  <a:pt x="10111" y="1504"/>
                </a:moveTo>
                <a:lnTo>
                  <a:pt x="10510" y="1735"/>
                </a:lnTo>
                <a:lnTo>
                  <a:pt x="10111" y="1964"/>
                </a:lnTo>
                <a:lnTo>
                  <a:pt x="10111" y="1504"/>
                </a:lnTo>
                <a:close/>
                <a:moveTo>
                  <a:pt x="10111" y="2191"/>
                </a:moveTo>
                <a:lnTo>
                  <a:pt x="10510" y="2420"/>
                </a:lnTo>
                <a:lnTo>
                  <a:pt x="10111" y="2651"/>
                </a:lnTo>
                <a:lnTo>
                  <a:pt x="10111" y="2191"/>
                </a:lnTo>
                <a:close/>
                <a:moveTo>
                  <a:pt x="10111" y="2878"/>
                </a:moveTo>
                <a:lnTo>
                  <a:pt x="10510" y="3108"/>
                </a:lnTo>
                <a:lnTo>
                  <a:pt x="10111" y="3337"/>
                </a:lnTo>
                <a:lnTo>
                  <a:pt x="10111" y="2878"/>
                </a:lnTo>
                <a:close/>
                <a:moveTo>
                  <a:pt x="10111" y="3563"/>
                </a:moveTo>
                <a:lnTo>
                  <a:pt x="10510" y="3792"/>
                </a:lnTo>
                <a:lnTo>
                  <a:pt x="10111" y="4023"/>
                </a:lnTo>
                <a:lnTo>
                  <a:pt x="10111" y="3563"/>
                </a:lnTo>
                <a:close/>
                <a:moveTo>
                  <a:pt x="10111" y="4250"/>
                </a:moveTo>
                <a:lnTo>
                  <a:pt x="10510" y="4479"/>
                </a:lnTo>
                <a:lnTo>
                  <a:pt x="10111" y="4710"/>
                </a:lnTo>
                <a:lnTo>
                  <a:pt x="10111" y="4250"/>
                </a:lnTo>
                <a:close/>
                <a:moveTo>
                  <a:pt x="10111" y="4936"/>
                </a:moveTo>
                <a:lnTo>
                  <a:pt x="10510" y="5165"/>
                </a:lnTo>
                <a:lnTo>
                  <a:pt x="10111" y="5396"/>
                </a:lnTo>
                <a:lnTo>
                  <a:pt x="10111" y="4936"/>
                </a:lnTo>
                <a:close/>
                <a:moveTo>
                  <a:pt x="10111" y="5623"/>
                </a:moveTo>
                <a:lnTo>
                  <a:pt x="10510" y="5852"/>
                </a:lnTo>
                <a:lnTo>
                  <a:pt x="10111" y="6083"/>
                </a:lnTo>
                <a:lnTo>
                  <a:pt x="10111" y="5623"/>
                </a:lnTo>
                <a:close/>
                <a:moveTo>
                  <a:pt x="10111" y="6308"/>
                </a:moveTo>
                <a:lnTo>
                  <a:pt x="10510" y="6539"/>
                </a:lnTo>
                <a:lnTo>
                  <a:pt x="10111" y="6768"/>
                </a:lnTo>
                <a:lnTo>
                  <a:pt x="10111" y="6308"/>
                </a:lnTo>
                <a:close/>
                <a:moveTo>
                  <a:pt x="10111" y="6995"/>
                </a:moveTo>
                <a:lnTo>
                  <a:pt x="10510" y="7224"/>
                </a:lnTo>
                <a:lnTo>
                  <a:pt x="10111" y="7455"/>
                </a:lnTo>
                <a:lnTo>
                  <a:pt x="10111" y="6995"/>
                </a:lnTo>
                <a:close/>
                <a:moveTo>
                  <a:pt x="10111" y="7680"/>
                </a:moveTo>
                <a:lnTo>
                  <a:pt x="10510" y="7911"/>
                </a:lnTo>
                <a:lnTo>
                  <a:pt x="10111" y="8140"/>
                </a:lnTo>
                <a:lnTo>
                  <a:pt x="10111" y="7680"/>
                </a:lnTo>
                <a:close/>
                <a:moveTo>
                  <a:pt x="10111" y="8367"/>
                </a:moveTo>
                <a:lnTo>
                  <a:pt x="10510" y="8596"/>
                </a:lnTo>
                <a:lnTo>
                  <a:pt x="10111" y="8827"/>
                </a:lnTo>
                <a:lnTo>
                  <a:pt x="10111" y="8367"/>
                </a:lnTo>
                <a:close/>
                <a:moveTo>
                  <a:pt x="9397" y="442"/>
                </a:moveTo>
                <a:lnTo>
                  <a:pt x="9853" y="706"/>
                </a:lnTo>
                <a:lnTo>
                  <a:pt x="9397" y="969"/>
                </a:lnTo>
                <a:lnTo>
                  <a:pt x="9397" y="442"/>
                </a:lnTo>
                <a:close/>
                <a:moveTo>
                  <a:pt x="9397" y="1127"/>
                </a:moveTo>
                <a:lnTo>
                  <a:pt x="9853" y="1391"/>
                </a:lnTo>
                <a:lnTo>
                  <a:pt x="9397" y="1655"/>
                </a:lnTo>
                <a:lnTo>
                  <a:pt x="9397" y="1127"/>
                </a:lnTo>
                <a:close/>
                <a:moveTo>
                  <a:pt x="9397" y="1814"/>
                </a:moveTo>
                <a:lnTo>
                  <a:pt x="9853" y="2078"/>
                </a:lnTo>
                <a:lnTo>
                  <a:pt x="9397" y="2341"/>
                </a:lnTo>
                <a:lnTo>
                  <a:pt x="9397" y="1814"/>
                </a:lnTo>
                <a:close/>
                <a:moveTo>
                  <a:pt x="9397" y="2501"/>
                </a:moveTo>
                <a:lnTo>
                  <a:pt x="9853" y="2764"/>
                </a:lnTo>
                <a:lnTo>
                  <a:pt x="9397" y="3028"/>
                </a:lnTo>
                <a:lnTo>
                  <a:pt x="9397" y="2501"/>
                </a:lnTo>
                <a:close/>
                <a:moveTo>
                  <a:pt x="9397" y="3187"/>
                </a:moveTo>
                <a:lnTo>
                  <a:pt x="9853" y="3451"/>
                </a:lnTo>
                <a:lnTo>
                  <a:pt x="9397" y="3714"/>
                </a:lnTo>
                <a:lnTo>
                  <a:pt x="9397" y="3187"/>
                </a:lnTo>
                <a:close/>
                <a:moveTo>
                  <a:pt x="9397" y="3873"/>
                </a:moveTo>
                <a:lnTo>
                  <a:pt x="9853" y="4136"/>
                </a:lnTo>
                <a:lnTo>
                  <a:pt x="9397" y="4400"/>
                </a:lnTo>
                <a:lnTo>
                  <a:pt x="9397" y="3873"/>
                </a:lnTo>
                <a:close/>
                <a:moveTo>
                  <a:pt x="9397" y="4559"/>
                </a:moveTo>
                <a:lnTo>
                  <a:pt x="9853" y="4823"/>
                </a:lnTo>
                <a:lnTo>
                  <a:pt x="9397" y="5086"/>
                </a:lnTo>
                <a:lnTo>
                  <a:pt x="9397" y="4559"/>
                </a:lnTo>
                <a:close/>
                <a:moveTo>
                  <a:pt x="9397" y="5246"/>
                </a:moveTo>
                <a:lnTo>
                  <a:pt x="9853" y="5509"/>
                </a:lnTo>
                <a:lnTo>
                  <a:pt x="9397" y="5773"/>
                </a:lnTo>
                <a:lnTo>
                  <a:pt x="9397" y="5246"/>
                </a:lnTo>
                <a:close/>
                <a:moveTo>
                  <a:pt x="9397" y="5931"/>
                </a:moveTo>
                <a:lnTo>
                  <a:pt x="9853" y="6195"/>
                </a:lnTo>
                <a:lnTo>
                  <a:pt x="9397" y="6458"/>
                </a:lnTo>
                <a:lnTo>
                  <a:pt x="9397" y="5931"/>
                </a:lnTo>
                <a:close/>
                <a:moveTo>
                  <a:pt x="9397" y="6618"/>
                </a:moveTo>
                <a:lnTo>
                  <a:pt x="9853" y="6881"/>
                </a:lnTo>
                <a:lnTo>
                  <a:pt x="9397" y="7145"/>
                </a:lnTo>
                <a:lnTo>
                  <a:pt x="9397" y="6618"/>
                </a:lnTo>
                <a:close/>
                <a:moveTo>
                  <a:pt x="9397" y="7304"/>
                </a:moveTo>
                <a:lnTo>
                  <a:pt x="9853" y="7568"/>
                </a:lnTo>
                <a:lnTo>
                  <a:pt x="9397" y="7831"/>
                </a:lnTo>
                <a:lnTo>
                  <a:pt x="9397" y="7304"/>
                </a:lnTo>
                <a:close/>
                <a:moveTo>
                  <a:pt x="9397" y="7990"/>
                </a:moveTo>
                <a:lnTo>
                  <a:pt x="9853" y="8253"/>
                </a:lnTo>
                <a:lnTo>
                  <a:pt x="9397" y="8517"/>
                </a:lnTo>
                <a:lnTo>
                  <a:pt x="9397" y="7990"/>
                </a:lnTo>
                <a:close/>
                <a:moveTo>
                  <a:pt x="9397" y="8676"/>
                </a:moveTo>
                <a:lnTo>
                  <a:pt x="9853" y="8940"/>
                </a:lnTo>
                <a:lnTo>
                  <a:pt x="9532" y="9125"/>
                </a:lnTo>
                <a:lnTo>
                  <a:pt x="9397" y="9125"/>
                </a:lnTo>
                <a:lnTo>
                  <a:pt x="9397" y="8676"/>
                </a:lnTo>
                <a:close/>
                <a:moveTo>
                  <a:pt x="8681" y="65"/>
                </a:moveTo>
                <a:lnTo>
                  <a:pt x="9197" y="363"/>
                </a:lnTo>
                <a:lnTo>
                  <a:pt x="8681" y="660"/>
                </a:lnTo>
                <a:lnTo>
                  <a:pt x="8681" y="65"/>
                </a:lnTo>
                <a:close/>
                <a:moveTo>
                  <a:pt x="8681" y="751"/>
                </a:moveTo>
                <a:lnTo>
                  <a:pt x="9197" y="1049"/>
                </a:lnTo>
                <a:lnTo>
                  <a:pt x="8681" y="1346"/>
                </a:lnTo>
                <a:lnTo>
                  <a:pt x="8681" y="751"/>
                </a:lnTo>
                <a:close/>
                <a:moveTo>
                  <a:pt x="8681" y="1437"/>
                </a:moveTo>
                <a:lnTo>
                  <a:pt x="9197" y="1735"/>
                </a:lnTo>
                <a:lnTo>
                  <a:pt x="8681" y="2032"/>
                </a:lnTo>
                <a:lnTo>
                  <a:pt x="8681" y="1437"/>
                </a:lnTo>
                <a:close/>
                <a:moveTo>
                  <a:pt x="8681" y="2124"/>
                </a:moveTo>
                <a:lnTo>
                  <a:pt x="9197" y="2420"/>
                </a:lnTo>
                <a:lnTo>
                  <a:pt x="8681" y="2718"/>
                </a:lnTo>
                <a:lnTo>
                  <a:pt x="8681" y="2124"/>
                </a:lnTo>
                <a:close/>
                <a:moveTo>
                  <a:pt x="8681" y="2810"/>
                </a:moveTo>
                <a:lnTo>
                  <a:pt x="9197" y="3108"/>
                </a:lnTo>
                <a:lnTo>
                  <a:pt x="8681" y="3405"/>
                </a:lnTo>
                <a:lnTo>
                  <a:pt x="8681" y="2810"/>
                </a:lnTo>
                <a:close/>
                <a:moveTo>
                  <a:pt x="8681" y="3497"/>
                </a:moveTo>
                <a:lnTo>
                  <a:pt x="9197" y="3793"/>
                </a:lnTo>
                <a:lnTo>
                  <a:pt x="8681" y="4091"/>
                </a:lnTo>
                <a:lnTo>
                  <a:pt x="8681" y="3497"/>
                </a:lnTo>
                <a:close/>
                <a:moveTo>
                  <a:pt x="8681" y="4182"/>
                </a:moveTo>
                <a:lnTo>
                  <a:pt x="9197" y="4480"/>
                </a:lnTo>
                <a:lnTo>
                  <a:pt x="8681" y="4777"/>
                </a:lnTo>
                <a:lnTo>
                  <a:pt x="8681" y="4182"/>
                </a:lnTo>
                <a:close/>
                <a:moveTo>
                  <a:pt x="8681" y="4869"/>
                </a:moveTo>
                <a:lnTo>
                  <a:pt x="9197" y="5165"/>
                </a:lnTo>
                <a:lnTo>
                  <a:pt x="8681" y="5463"/>
                </a:lnTo>
                <a:lnTo>
                  <a:pt x="8681" y="4869"/>
                </a:lnTo>
                <a:close/>
                <a:moveTo>
                  <a:pt x="8681" y="5554"/>
                </a:moveTo>
                <a:lnTo>
                  <a:pt x="9197" y="5852"/>
                </a:lnTo>
                <a:lnTo>
                  <a:pt x="8681" y="6149"/>
                </a:lnTo>
                <a:lnTo>
                  <a:pt x="8681" y="5554"/>
                </a:lnTo>
                <a:close/>
                <a:moveTo>
                  <a:pt x="8681" y="6241"/>
                </a:moveTo>
                <a:lnTo>
                  <a:pt x="9197" y="6539"/>
                </a:lnTo>
                <a:lnTo>
                  <a:pt x="8681" y="6835"/>
                </a:lnTo>
                <a:lnTo>
                  <a:pt x="8681" y="6241"/>
                </a:lnTo>
                <a:close/>
                <a:moveTo>
                  <a:pt x="8681" y="6927"/>
                </a:moveTo>
                <a:lnTo>
                  <a:pt x="9197" y="7225"/>
                </a:lnTo>
                <a:lnTo>
                  <a:pt x="8681" y="7522"/>
                </a:lnTo>
                <a:lnTo>
                  <a:pt x="8681" y="6927"/>
                </a:lnTo>
                <a:close/>
                <a:moveTo>
                  <a:pt x="8681" y="7614"/>
                </a:moveTo>
                <a:lnTo>
                  <a:pt x="9197" y="7912"/>
                </a:lnTo>
                <a:lnTo>
                  <a:pt x="8681" y="8208"/>
                </a:lnTo>
                <a:lnTo>
                  <a:pt x="8681" y="7614"/>
                </a:lnTo>
                <a:close/>
                <a:moveTo>
                  <a:pt x="8681" y="8299"/>
                </a:moveTo>
                <a:lnTo>
                  <a:pt x="9197" y="8597"/>
                </a:lnTo>
                <a:lnTo>
                  <a:pt x="8681" y="8894"/>
                </a:lnTo>
                <a:lnTo>
                  <a:pt x="8681" y="8299"/>
                </a:lnTo>
                <a:close/>
                <a:moveTo>
                  <a:pt x="8681" y="8986"/>
                </a:moveTo>
                <a:lnTo>
                  <a:pt x="8923" y="9125"/>
                </a:lnTo>
                <a:lnTo>
                  <a:pt x="8681" y="9125"/>
                </a:lnTo>
                <a:lnTo>
                  <a:pt x="8681" y="8986"/>
                </a:lnTo>
                <a:close/>
                <a:moveTo>
                  <a:pt x="7992" y="406"/>
                </a:moveTo>
                <a:lnTo>
                  <a:pt x="8512" y="706"/>
                </a:lnTo>
                <a:lnTo>
                  <a:pt x="7992" y="1005"/>
                </a:lnTo>
                <a:lnTo>
                  <a:pt x="7992" y="406"/>
                </a:lnTo>
                <a:close/>
                <a:moveTo>
                  <a:pt x="7992" y="1091"/>
                </a:moveTo>
                <a:lnTo>
                  <a:pt x="8512" y="1392"/>
                </a:lnTo>
                <a:lnTo>
                  <a:pt x="7992" y="1692"/>
                </a:lnTo>
                <a:lnTo>
                  <a:pt x="7992" y="1091"/>
                </a:lnTo>
                <a:close/>
                <a:moveTo>
                  <a:pt x="7992" y="1778"/>
                </a:moveTo>
                <a:lnTo>
                  <a:pt x="8512" y="2078"/>
                </a:lnTo>
                <a:lnTo>
                  <a:pt x="7992" y="2377"/>
                </a:lnTo>
                <a:lnTo>
                  <a:pt x="7992" y="1778"/>
                </a:lnTo>
                <a:close/>
                <a:moveTo>
                  <a:pt x="7992" y="2464"/>
                </a:moveTo>
                <a:lnTo>
                  <a:pt x="8512" y="2765"/>
                </a:lnTo>
                <a:lnTo>
                  <a:pt x="7992" y="3065"/>
                </a:lnTo>
                <a:lnTo>
                  <a:pt x="7992" y="2464"/>
                </a:lnTo>
                <a:close/>
                <a:moveTo>
                  <a:pt x="7992" y="3150"/>
                </a:moveTo>
                <a:lnTo>
                  <a:pt x="8512" y="3451"/>
                </a:lnTo>
                <a:lnTo>
                  <a:pt x="7992" y="3751"/>
                </a:lnTo>
                <a:lnTo>
                  <a:pt x="7992" y="3150"/>
                </a:lnTo>
                <a:close/>
                <a:moveTo>
                  <a:pt x="7992" y="3836"/>
                </a:moveTo>
                <a:lnTo>
                  <a:pt x="8512" y="4137"/>
                </a:lnTo>
                <a:lnTo>
                  <a:pt x="7992" y="4437"/>
                </a:lnTo>
                <a:lnTo>
                  <a:pt x="7992" y="3836"/>
                </a:lnTo>
                <a:close/>
                <a:moveTo>
                  <a:pt x="7992" y="4523"/>
                </a:moveTo>
                <a:lnTo>
                  <a:pt x="8512" y="4824"/>
                </a:lnTo>
                <a:lnTo>
                  <a:pt x="7992" y="5124"/>
                </a:lnTo>
                <a:lnTo>
                  <a:pt x="7992" y="4523"/>
                </a:lnTo>
                <a:close/>
                <a:moveTo>
                  <a:pt x="7992" y="5208"/>
                </a:moveTo>
                <a:lnTo>
                  <a:pt x="8512" y="5509"/>
                </a:lnTo>
                <a:lnTo>
                  <a:pt x="7992" y="5809"/>
                </a:lnTo>
                <a:lnTo>
                  <a:pt x="7992" y="5208"/>
                </a:lnTo>
                <a:close/>
                <a:moveTo>
                  <a:pt x="7992" y="5895"/>
                </a:moveTo>
                <a:lnTo>
                  <a:pt x="8512" y="6196"/>
                </a:lnTo>
                <a:lnTo>
                  <a:pt x="7992" y="6496"/>
                </a:lnTo>
                <a:lnTo>
                  <a:pt x="7992" y="5895"/>
                </a:lnTo>
                <a:close/>
                <a:moveTo>
                  <a:pt x="7992" y="6582"/>
                </a:moveTo>
                <a:lnTo>
                  <a:pt x="8512" y="6881"/>
                </a:lnTo>
                <a:lnTo>
                  <a:pt x="7992" y="7181"/>
                </a:lnTo>
                <a:lnTo>
                  <a:pt x="7992" y="6582"/>
                </a:lnTo>
                <a:close/>
                <a:moveTo>
                  <a:pt x="7992" y="7267"/>
                </a:moveTo>
                <a:lnTo>
                  <a:pt x="8512" y="7568"/>
                </a:lnTo>
                <a:lnTo>
                  <a:pt x="7992" y="7868"/>
                </a:lnTo>
                <a:lnTo>
                  <a:pt x="7992" y="7267"/>
                </a:lnTo>
                <a:close/>
                <a:moveTo>
                  <a:pt x="7992" y="7954"/>
                </a:moveTo>
                <a:lnTo>
                  <a:pt x="8512" y="8253"/>
                </a:lnTo>
                <a:lnTo>
                  <a:pt x="7992" y="8553"/>
                </a:lnTo>
                <a:lnTo>
                  <a:pt x="7992" y="7954"/>
                </a:lnTo>
                <a:close/>
                <a:moveTo>
                  <a:pt x="7992" y="8640"/>
                </a:moveTo>
                <a:lnTo>
                  <a:pt x="8512" y="8940"/>
                </a:lnTo>
                <a:lnTo>
                  <a:pt x="8191" y="9125"/>
                </a:lnTo>
                <a:lnTo>
                  <a:pt x="7992" y="9125"/>
                </a:lnTo>
                <a:lnTo>
                  <a:pt x="7992" y="8640"/>
                </a:lnTo>
                <a:close/>
                <a:moveTo>
                  <a:pt x="7306" y="62"/>
                </a:moveTo>
                <a:lnTo>
                  <a:pt x="7826" y="363"/>
                </a:lnTo>
                <a:lnTo>
                  <a:pt x="7306" y="663"/>
                </a:lnTo>
                <a:lnTo>
                  <a:pt x="7306" y="62"/>
                </a:lnTo>
                <a:close/>
                <a:moveTo>
                  <a:pt x="7306" y="749"/>
                </a:moveTo>
                <a:lnTo>
                  <a:pt x="7826" y="1048"/>
                </a:lnTo>
                <a:lnTo>
                  <a:pt x="7306" y="1348"/>
                </a:lnTo>
                <a:lnTo>
                  <a:pt x="7306" y="749"/>
                </a:lnTo>
                <a:close/>
                <a:moveTo>
                  <a:pt x="7306" y="1435"/>
                </a:moveTo>
                <a:lnTo>
                  <a:pt x="7826" y="1736"/>
                </a:lnTo>
                <a:lnTo>
                  <a:pt x="7306" y="2036"/>
                </a:lnTo>
                <a:lnTo>
                  <a:pt x="7306" y="1435"/>
                </a:lnTo>
                <a:close/>
                <a:moveTo>
                  <a:pt x="7306" y="2122"/>
                </a:moveTo>
                <a:lnTo>
                  <a:pt x="7826" y="2421"/>
                </a:lnTo>
                <a:lnTo>
                  <a:pt x="7306" y="2721"/>
                </a:lnTo>
                <a:lnTo>
                  <a:pt x="7306" y="2122"/>
                </a:lnTo>
                <a:close/>
                <a:moveTo>
                  <a:pt x="7306" y="2807"/>
                </a:moveTo>
                <a:lnTo>
                  <a:pt x="7826" y="3108"/>
                </a:lnTo>
                <a:lnTo>
                  <a:pt x="7306" y="3408"/>
                </a:lnTo>
                <a:lnTo>
                  <a:pt x="7306" y="2807"/>
                </a:lnTo>
                <a:close/>
                <a:moveTo>
                  <a:pt x="7306" y="3494"/>
                </a:moveTo>
                <a:lnTo>
                  <a:pt x="7826" y="3793"/>
                </a:lnTo>
                <a:lnTo>
                  <a:pt x="7306" y="4093"/>
                </a:lnTo>
                <a:lnTo>
                  <a:pt x="7306" y="3494"/>
                </a:lnTo>
                <a:close/>
                <a:moveTo>
                  <a:pt x="7306" y="4179"/>
                </a:moveTo>
                <a:lnTo>
                  <a:pt x="7826" y="4480"/>
                </a:lnTo>
                <a:lnTo>
                  <a:pt x="7306" y="4780"/>
                </a:lnTo>
                <a:lnTo>
                  <a:pt x="7306" y="4179"/>
                </a:lnTo>
                <a:close/>
                <a:moveTo>
                  <a:pt x="7306" y="4866"/>
                </a:moveTo>
                <a:lnTo>
                  <a:pt x="7826" y="5165"/>
                </a:lnTo>
                <a:lnTo>
                  <a:pt x="7306" y="5465"/>
                </a:lnTo>
                <a:lnTo>
                  <a:pt x="7306" y="4866"/>
                </a:lnTo>
                <a:close/>
                <a:moveTo>
                  <a:pt x="7306" y="5552"/>
                </a:moveTo>
                <a:lnTo>
                  <a:pt x="7826" y="5853"/>
                </a:lnTo>
                <a:lnTo>
                  <a:pt x="7306" y="6153"/>
                </a:lnTo>
                <a:lnTo>
                  <a:pt x="7306" y="5552"/>
                </a:lnTo>
                <a:close/>
                <a:moveTo>
                  <a:pt x="7306" y="6238"/>
                </a:moveTo>
                <a:lnTo>
                  <a:pt x="7826" y="6538"/>
                </a:lnTo>
                <a:lnTo>
                  <a:pt x="7306" y="6837"/>
                </a:lnTo>
                <a:lnTo>
                  <a:pt x="7306" y="6238"/>
                </a:lnTo>
                <a:close/>
                <a:moveTo>
                  <a:pt x="7306" y="6924"/>
                </a:moveTo>
                <a:lnTo>
                  <a:pt x="7826" y="7225"/>
                </a:lnTo>
                <a:lnTo>
                  <a:pt x="7306" y="7525"/>
                </a:lnTo>
                <a:lnTo>
                  <a:pt x="7306" y="6924"/>
                </a:lnTo>
                <a:close/>
                <a:moveTo>
                  <a:pt x="7306" y="7611"/>
                </a:moveTo>
                <a:lnTo>
                  <a:pt x="7826" y="7911"/>
                </a:lnTo>
                <a:lnTo>
                  <a:pt x="7306" y="8210"/>
                </a:lnTo>
                <a:lnTo>
                  <a:pt x="7306" y="7611"/>
                </a:lnTo>
                <a:close/>
                <a:moveTo>
                  <a:pt x="7306" y="8296"/>
                </a:moveTo>
                <a:lnTo>
                  <a:pt x="7826" y="8597"/>
                </a:lnTo>
                <a:lnTo>
                  <a:pt x="7306" y="8897"/>
                </a:lnTo>
                <a:lnTo>
                  <a:pt x="7306" y="8296"/>
                </a:lnTo>
                <a:close/>
                <a:moveTo>
                  <a:pt x="7306" y="8983"/>
                </a:moveTo>
                <a:lnTo>
                  <a:pt x="7552" y="9125"/>
                </a:lnTo>
                <a:lnTo>
                  <a:pt x="7306" y="9125"/>
                </a:lnTo>
                <a:lnTo>
                  <a:pt x="7306" y="8983"/>
                </a:lnTo>
                <a:close/>
                <a:moveTo>
                  <a:pt x="6620" y="406"/>
                </a:moveTo>
                <a:lnTo>
                  <a:pt x="7140" y="706"/>
                </a:lnTo>
                <a:lnTo>
                  <a:pt x="6620" y="1005"/>
                </a:lnTo>
                <a:lnTo>
                  <a:pt x="6620" y="406"/>
                </a:lnTo>
                <a:close/>
                <a:moveTo>
                  <a:pt x="6620" y="1091"/>
                </a:moveTo>
                <a:lnTo>
                  <a:pt x="7140" y="1392"/>
                </a:lnTo>
                <a:lnTo>
                  <a:pt x="6620" y="1692"/>
                </a:lnTo>
                <a:lnTo>
                  <a:pt x="6620" y="1091"/>
                </a:lnTo>
                <a:close/>
                <a:moveTo>
                  <a:pt x="6620" y="1778"/>
                </a:moveTo>
                <a:lnTo>
                  <a:pt x="7140" y="2078"/>
                </a:lnTo>
                <a:lnTo>
                  <a:pt x="6620" y="2377"/>
                </a:lnTo>
                <a:lnTo>
                  <a:pt x="6620" y="1778"/>
                </a:lnTo>
                <a:close/>
                <a:moveTo>
                  <a:pt x="6620" y="2464"/>
                </a:moveTo>
                <a:lnTo>
                  <a:pt x="7140" y="2765"/>
                </a:lnTo>
                <a:lnTo>
                  <a:pt x="6620" y="3065"/>
                </a:lnTo>
                <a:lnTo>
                  <a:pt x="6620" y="2464"/>
                </a:lnTo>
                <a:close/>
                <a:moveTo>
                  <a:pt x="6620" y="3150"/>
                </a:moveTo>
                <a:lnTo>
                  <a:pt x="7140" y="3451"/>
                </a:lnTo>
                <a:lnTo>
                  <a:pt x="6620" y="3751"/>
                </a:lnTo>
                <a:lnTo>
                  <a:pt x="6620" y="3150"/>
                </a:lnTo>
                <a:close/>
                <a:moveTo>
                  <a:pt x="6620" y="3836"/>
                </a:moveTo>
                <a:lnTo>
                  <a:pt x="7140" y="4137"/>
                </a:lnTo>
                <a:lnTo>
                  <a:pt x="6620" y="4437"/>
                </a:lnTo>
                <a:lnTo>
                  <a:pt x="6620" y="3836"/>
                </a:lnTo>
                <a:close/>
                <a:moveTo>
                  <a:pt x="6620" y="4523"/>
                </a:moveTo>
                <a:lnTo>
                  <a:pt x="7140" y="4824"/>
                </a:lnTo>
                <a:lnTo>
                  <a:pt x="6620" y="5124"/>
                </a:lnTo>
                <a:lnTo>
                  <a:pt x="6620" y="4523"/>
                </a:lnTo>
                <a:close/>
                <a:moveTo>
                  <a:pt x="6620" y="5208"/>
                </a:moveTo>
                <a:lnTo>
                  <a:pt x="7140" y="5509"/>
                </a:lnTo>
                <a:lnTo>
                  <a:pt x="6620" y="5809"/>
                </a:lnTo>
                <a:lnTo>
                  <a:pt x="6620" y="5208"/>
                </a:lnTo>
                <a:close/>
                <a:moveTo>
                  <a:pt x="6620" y="5895"/>
                </a:moveTo>
                <a:lnTo>
                  <a:pt x="7140" y="6196"/>
                </a:lnTo>
                <a:lnTo>
                  <a:pt x="6620" y="6496"/>
                </a:lnTo>
                <a:lnTo>
                  <a:pt x="6620" y="5895"/>
                </a:lnTo>
                <a:close/>
                <a:moveTo>
                  <a:pt x="6620" y="6582"/>
                </a:moveTo>
                <a:lnTo>
                  <a:pt x="7140" y="6881"/>
                </a:lnTo>
                <a:lnTo>
                  <a:pt x="6620" y="7181"/>
                </a:lnTo>
                <a:lnTo>
                  <a:pt x="6620" y="6582"/>
                </a:lnTo>
                <a:close/>
                <a:moveTo>
                  <a:pt x="6620" y="7267"/>
                </a:moveTo>
                <a:lnTo>
                  <a:pt x="7140" y="7568"/>
                </a:lnTo>
                <a:lnTo>
                  <a:pt x="6620" y="7868"/>
                </a:lnTo>
                <a:lnTo>
                  <a:pt x="6620" y="7267"/>
                </a:lnTo>
                <a:close/>
                <a:moveTo>
                  <a:pt x="6620" y="7954"/>
                </a:moveTo>
                <a:lnTo>
                  <a:pt x="7140" y="8253"/>
                </a:lnTo>
                <a:lnTo>
                  <a:pt x="6620" y="8553"/>
                </a:lnTo>
                <a:lnTo>
                  <a:pt x="6620" y="7954"/>
                </a:lnTo>
                <a:close/>
                <a:moveTo>
                  <a:pt x="6620" y="8640"/>
                </a:moveTo>
                <a:lnTo>
                  <a:pt x="7140" y="8940"/>
                </a:lnTo>
                <a:lnTo>
                  <a:pt x="6819" y="9125"/>
                </a:lnTo>
                <a:lnTo>
                  <a:pt x="6620" y="9125"/>
                </a:lnTo>
                <a:lnTo>
                  <a:pt x="6620" y="8640"/>
                </a:lnTo>
                <a:close/>
                <a:moveTo>
                  <a:pt x="5935" y="64"/>
                </a:moveTo>
                <a:lnTo>
                  <a:pt x="6452" y="363"/>
                </a:lnTo>
                <a:lnTo>
                  <a:pt x="5935" y="662"/>
                </a:lnTo>
                <a:lnTo>
                  <a:pt x="5935" y="64"/>
                </a:lnTo>
                <a:close/>
                <a:moveTo>
                  <a:pt x="5935" y="751"/>
                </a:moveTo>
                <a:lnTo>
                  <a:pt x="6452" y="1048"/>
                </a:lnTo>
                <a:lnTo>
                  <a:pt x="5935" y="1347"/>
                </a:lnTo>
                <a:lnTo>
                  <a:pt x="5935" y="751"/>
                </a:lnTo>
                <a:close/>
                <a:moveTo>
                  <a:pt x="5935" y="1436"/>
                </a:moveTo>
                <a:lnTo>
                  <a:pt x="6452" y="1735"/>
                </a:lnTo>
                <a:lnTo>
                  <a:pt x="5935" y="2034"/>
                </a:lnTo>
                <a:lnTo>
                  <a:pt x="5935" y="1436"/>
                </a:lnTo>
                <a:close/>
                <a:moveTo>
                  <a:pt x="5935" y="2123"/>
                </a:moveTo>
                <a:lnTo>
                  <a:pt x="6452" y="2420"/>
                </a:lnTo>
                <a:lnTo>
                  <a:pt x="5935" y="2719"/>
                </a:lnTo>
                <a:lnTo>
                  <a:pt x="5935" y="2123"/>
                </a:lnTo>
                <a:close/>
                <a:moveTo>
                  <a:pt x="5935" y="2808"/>
                </a:moveTo>
                <a:lnTo>
                  <a:pt x="6452" y="3107"/>
                </a:lnTo>
                <a:lnTo>
                  <a:pt x="5935" y="3406"/>
                </a:lnTo>
                <a:lnTo>
                  <a:pt x="5935" y="2808"/>
                </a:lnTo>
                <a:close/>
                <a:moveTo>
                  <a:pt x="5935" y="3495"/>
                </a:moveTo>
                <a:lnTo>
                  <a:pt x="6452" y="3792"/>
                </a:lnTo>
                <a:lnTo>
                  <a:pt x="5935" y="4091"/>
                </a:lnTo>
                <a:lnTo>
                  <a:pt x="5935" y="3495"/>
                </a:lnTo>
                <a:close/>
                <a:moveTo>
                  <a:pt x="5935" y="4181"/>
                </a:moveTo>
                <a:lnTo>
                  <a:pt x="6452" y="4480"/>
                </a:lnTo>
                <a:lnTo>
                  <a:pt x="5935" y="4779"/>
                </a:lnTo>
                <a:lnTo>
                  <a:pt x="5935" y="4181"/>
                </a:lnTo>
                <a:close/>
                <a:moveTo>
                  <a:pt x="5935" y="4868"/>
                </a:moveTo>
                <a:lnTo>
                  <a:pt x="6452" y="5165"/>
                </a:lnTo>
                <a:lnTo>
                  <a:pt x="5935" y="5464"/>
                </a:lnTo>
                <a:lnTo>
                  <a:pt x="5935" y="4868"/>
                </a:lnTo>
                <a:close/>
                <a:moveTo>
                  <a:pt x="5935" y="5553"/>
                </a:moveTo>
                <a:lnTo>
                  <a:pt x="6452" y="5852"/>
                </a:lnTo>
                <a:lnTo>
                  <a:pt x="5935" y="6151"/>
                </a:lnTo>
                <a:lnTo>
                  <a:pt x="5935" y="5553"/>
                </a:lnTo>
                <a:close/>
                <a:moveTo>
                  <a:pt x="5935" y="6240"/>
                </a:moveTo>
                <a:lnTo>
                  <a:pt x="6452" y="6539"/>
                </a:lnTo>
                <a:lnTo>
                  <a:pt x="5935" y="6836"/>
                </a:lnTo>
                <a:lnTo>
                  <a:pt x="5935" y="6240"/>
                </a:lnTo>
                <a:close/>
                <a:moveTo>
                  <a:pt x="5935" y="6925"/>
                </a:moveTo>
                <a:lnTo>
                  <a:pt x="6452" y="7224"/>
                </a:lnTo>
                <a:lnTo>
                  <a:pt x="5935" y="7523"/>
                </a:lnTo>
                <a:lnTo>
                  <a:pt x="5935" y="6925"/>
                </a:lnTo>
                <a:close/>
                <a:moveTo>
                  <a:pt x="5935" y="7612"/>
                </a:moveTo>
                <a:lnTo>
                  <a:pt x="6452" y="7911"/>
                </a:lnTo>
                <a:lnTo>
                  <a:pt x="5935" y="8208"/>
                </a:lnTo>
                <a:lnTo>
                  <a:pt x="5935" y="7612"/>
                </a:lnTo>
                <a:close/>
                <a:moveTo>
                  <a:pt x="5935" y="8298"/>
                </a:moveTo>
                <a:lnTo>
                  <a:pt x="6452" y="8597"/>
                </a:lnTo>
                <a:lnTo>
                  <a:pt x="5935" y="8896"/>
                </a:lnTo>
                <a:lnTo>
                  <a:pt x="5935" y="8298"/>
                </a:lnTo>
                <a:close/>
                <a:moveTo>
                  <a:pt x="5935" y="8984"/>
                </a:moveTo>
                <a:lnTo>
                  <a:pt x="6178" y="9124"/>
                </a:lnTo>
                <a:lnTo>
                  <a:pt x="5935" y="9124"/>
                </a:lnTo>
                <a:lnTo>
                  <a:pt x="5935" y="8984"/>
                </a:lnTo>
                <a:close/>
                <a:moveTo>
                  <a:pt x="5276" y="438"/>
                </a:moveTo>
                <a:lnTo>
                  <a:pt x="5739" y="706"/>
                </a:lnTo>
                <a:lnTo>
                  <a:pt x="5276" y="973"/>
                </a:lnTo>
                <a:lnTo>
                  <a:pt x="5276" y="438"/>
                </a:lnTo>
                <a:close/>
                <a:moveTo>
                  <a:pt x="5276" y="1125"/>
                </a:moveTo>
                <a:lnTo>
                  <a:pt x="5739" y="1392"/>
                </a:lnTo>
                <a:lnTo>
                  <a:pt x="5276" y="1660"/>
                </a:lnTo>
                <a:lnTo>
                  <a:pt x="5276" y="1125"/>
                </a:lnTo>
                <a:close/>
                <a:moveTo>
                  <a:pt x="5276" y="1810"/>
                </a:moveTo>
                <a:lnTo>
                  <a:pt x="5739" y="2078"/>
                </a:lnTo>
                <a:lnTo>
                  <a:pt x="5276" y="2345"/>
                </a:lnTo>
                <a:lnTo>
                  <a:pt x="5276" y="1810"/>
                </a:lnTo>
                <a:close/>
                <a:moveTo>
                  <a:pt x="5276" y="2497"/>
                </a:moveTo>
                <a:lnTo>
                  <a:pt x="5739" y="2764"/>
                </a:lnTo>
                <a:lnTo>
                  <a:pt x="5276" y="3032"/>
                </a:lnTo>
                <a:lnTo>
                  <a:pt x="5276" y="2497"/>
                </a:lnTo>
                <a:close/>
                <a:moveTo>
                  <a:pt x="5276" y="3182"/>
                </a:moveTo>
                <a:lnTo>
                  <a:pt x="5739" y="3450"/>
                </a:lnTo>
                <a:lnTo>
                  <a:pt x="5276" y="3717"/>
                </a:lnTo>
                <a:lnTo>
                  <a:pt x="5276" y="3182"/>
                </a:lnTo>
                <a:close/>
                <a:moveTo>
                  <a:pt x="5276" y="3869"/>
                </a:moveTo>
                <a:lnTo>
                  <a:pt x="5739" y="4136"/>
                </a:lnTo>
                <a:lnTo>
                  <a:pt x="5276" y="4404"/>
                </a:lnTo>
                <a:lnTo>
                  <a:pt x="5276" y="3869"/>
                </a:lnTo>
                <a:close/>
                <a:moveTo>
                  <a:pt x="5276" y="4555"/>
                </a:moveTo>
                <a:lnTo>
                  <a:pt x="5739" y="4823"/>
                </a:lnTo>
                <a:lnTo>
                  <a:pt x="5276" y="5090"/>
                </a:lnTo>
                <a:lnTo>
                  <a:pt x="5276" y="4555"/>
                </a:lnTo>
                <a:close/>
                <a:moveTo>
                  <a:pt x="5276" y="5242"/>
                </a:moveTo>
                <a:lnTo>
                  <a:pt x="5739" y="5509"/>
                </a:lnTo>
                <a:lnTo>
                  <a:pt x="5276" y="5777"/>
                </a:lnTo>
                <a:lnTo>
                  <a:pt x="5276" y="5242"/>
                </a:lnTo>
                <a:close/>
                <a:moveTo>
                  <a:pt x="5276" y="5927"/>
                </a:moveTo>
                <a:lnTo>
                  <a:pt x="5739" y="6195"/>
                </a:lnTo>
                <a:lnTo>
                  <a:pt x="5276" y="6462"/>
                </a:lnTo>
                <a:lnTo>
                  <a:pt x="5276" y="5927"/>
                </a:lnTo>
                <a:close/>
                <a:moveTo>
                  <a:pt x="5276" y="6614"/>
                </a:moveTo>
                <a:lnTo>
                  <a:pt x="5739" y="6881"/>
                </a:lnTo>
                <a:lnTo>
                  <a:pt x="5276" y="7149"/>
                </a:lnTo>
                <a:lnTo>
                  <a:pt x="5276" y="6614"/>
                </a:lnTo>
                <a:close/>
                <a:moveTo>
                  <a:pt x="5276" y="7299"/>
                </a:moveTo>
                <a:lnTo>
                  <a:pt x="5739" y="7567"/>
                </a:lnTo>
                <a:lnTo>
                  <a:pt x="5276" y="7834"/>
                </a:lnTo>
                <a:lnTo>
                  <a:pt x="5276" y="7299"/>
                </a:lnTo>
                <a:close/>
                <a:moveTo>
                  <a:pt x="5276" y="7986"/>
                </a:moveTo>
                <a:lnTo>
                  <a:pt x="5739" y="8253"/>
                </a:lnTo>
                <a:lnTo>
                  <a:pt x="5276" y="8521"/>
                </a:lnTo>
                <a:lnTo>
                  <a:pt x="5276" y="7986"/>
                </a:lnTo>
                <a:close/>
                <a:moveTo>
                  <a:pt x="5276" y="8672"/>
                </a:moveTo>
                <a:lnTo>
                  <a:pt x="5739" y="8940"/>
                </a:lnTo>
                <a:lnTo>
                  <a:pt x="5419" y="9125"/>
                </a:lnTo>
                <a:lnTo>
                  <a:pt x="5276" y="9125"/>
                </a:lnTo>
                <a:lnTo>
                  <a:pt x="5276" y="8672"/>
                </a:lnTo>
                <a:close/>
                <a:moveTo>
                  <a:pt x="4617" y="126"/>
                </a:moveTo>
                <a:lnTo>
                  <a:pt x="5027" y="363"/>
                </a:lnTo>
                <a:lnTo>
                  <a:pt x="4617" y="599"/>
                </a:lnTo>
                <a:lnTo>
                  <a:pt x="4617" y="126"/>
                </a:lnTo>
                <a:close/>
                <a:moveTo>
                  <a:pt x="4617" y="812"/>
                </a:moveTo>
                <a:lnTo>
                  <a:pt x="5027" y="1048"/>
                </a:lnTo>
                <a:lnTo>
                  <a:pt x="4617" y="1286"/>
                </a:lnTo>
                <a:lnTo>
                  <a:pt x="4617" y="812"/>
                </a:lnTo>
                <a:close/>
                <a:moveTo>
                  <a:pt x="4617" y="1499"/>
                </a:moveTo>
                <a:lnTo>
                  <a:pt x="5027" y="1736"/>
                </a:lnTo>
                <a:lnTo>
                  <a:pt x="4617" y="1972"/>
                </a:lnTo>
                <a:lnTo>
                  <a:pt x="4617" y="1499"/>
                </a:lnTo>
                <a:close/>
                <a:moveTo>
                  <a:pt x="4617" y="2184"/>
                </a:moveTo>
                <a:lnTo>
                  <a:pt x="5027" y="2420"/>
                </a:lnTo>
                <a:lnTo>
                  <a:pt x="4617" y="2658"/>
                </a:lnTo>
                <a:lnTo>
                  <a:pt x="4617" y="2184"/>
                </a:lnTo>
                <a:close/>
                <a:moveTo>
                  <a:pt x="4617" y="2871"/>
                </a:moveTo>
                <a:lnTo>
                  <a:pt x="5027" y="3108"/>
                </a:lnTo>
                <a:lnTo>
                  <a:pt x="4617" y="3344"/>
                </a:lnTo>
                <a:lnTo>
                  <a:pt x="4617" y="2871"/>
                </a:lnTo>
                <a:close/>
                <a:moveTo>
                  <a:pt x="4617" y="3556"/>
                </a:moveTo>
                <a:lnTo>
                  <a:pt x="5027" y="3792"/>
                </a:lnTo>
                <a:lnTo>
                  <a:pt x="4617" y="4030"/>
                </a:lnTo>
                <a:lnTo>
                  <a:pt x="4617" y="3556"/>
                </a:lnTo>
                <a:close/>
                <a:moveTo>
                  <a:pt x="4617" y="4243"/>
                </a:moveTo>
                <a:lnTo>
                  <a:pt x="5027" y="4480"/>
                </a:lnTo>
                <a:lnTo>
                  <a:pt x="4617" y="4716"/>
                </a:lnTo>
                <a:lnTo>
                  <a:pt x="4617" y="4243"/>
                </a:lnTo>
                <a:close/>
                <a:moveTo>
                  <a:pt x="4617" y="4929"/>
                </a:moveTo>
                <a:lnTo>
                  <a:pt x="5027" y="5165"/>
                </a:lnTo>
                <a:lnTo>
                  <a:pt x="4617" y="5403"/>
                </a:lnTo>
                <a:lnTo>
                  <a:pt x="4617" y="4929"/>
                </a:lnTo>
                <a:close/>
                <a:moveTo>
                  <a:pt x="4617" y="5616"/>
                </a:moveTo>
                <a:lnTo>
                  <a:pt x="5027" y="5853"/>
                </a:lnTo>
                <a:lnTo>
                  <a:pt x="4617" y="6089"/>
                </a:lnTo>
                <a:lnTo>
                  <a:pt x="4617" y="5616"/>
                </a:lnTo>
                <a:close/>
                <a:moveTo>
                  <a:pt x="4617" y="6301"/>
                </a:moveTo>
                <a:lnTo>
                  <a:pt x="5027" y="6539"/>
                </a:lnTo>
                <a:lnTo>
                  <a:pt x="4617" y="6775"/>
                </a:lnTo>
                <a:lnTo>
                  <a:pt x="4617" y="6301"/>
                </a:lnTo>
                <a:close/>
                <a:moveTo>
                  <a:pt x="4617" y="6988"/>
                </a:moveTo>
                <a:lnTo>
                  <a:pt x="5027" y="7225"/>
                </a:lnTo>
                <a:lnTo>
                  <a:pt x="4617" y="7461"/>
                </a:lnTo>
                <a:lnTo>
                  <a:pt x="4617" y="6988"/>
                </a:lnTo>
                <a:close/>
                <a:moveTo>
                  <a:pt x="4617" y="7673"/>
                </a:moveTo>
                <a:lnTo>
                  <a:pt x="5027" y="7911"/>
                </a:lnTo>
                <a:lnTo>
                  <a:pt x="4617" y="8147"/>
                </a:lnTo>
                <a:lnTo>
                  <a:pt x="4617" y="7673"/>
                </a:lnTo>
                <a:close/>
                <a:moveTo>
                  <a:pt x="4617" y="8360"/>
                </a:moveTo>
                <a:lnTo>
                  <a:pt x="5027" y="8597"/>
                </a:lnTo>
                <a:lnTo>
                  <a:pt x="4617" y="8833"/>
                </a:lnTo>
                <a:lnTo>
                  <a:pt x="4617" y="8360"/>
                </a:lnTo>
                <a:close/>
                <a:moveTo>
                  <a:pt x="3958" y="500"/>
                </a:moveTo>
                <a:lnTo>
                  <a:pt x="4313" y="706"/>
                </a:lnTo>
                <a:lnTo>
                  <a:pt x="3958" y="910"/>
                </a:lnTo>
                <a:lnTo>
                  <a:pt x="3958" y="500"/>
                </a:lnTo>
                <a:close/>
                <a:moveTo>
                  <a:pt x="3958" y="1187"/>
                </a:moveTo>
                <a:lnTo>
                  <a:pt x="4313" y="1392"/>
                </a:lnTo>
                <a:lnTo>
                  <a:pt x="3958" y="1596"/>
                </a:lnTo>
                <a:lnTo>
                  <a:pt x="3958" y="1187"/>
                </a:lnTo>
                <a:close/>
                <a:moveTo>
                  <a:pt x="3958" y="1874"/>
                </a:moveTo>
                <a:lnTo>
                  <a:pt x="4313" y="2079"/>
                </a:lnTo>
                <a:lnTo>
                  <a:pt x="3958" y="2283"/>
                </a:lnTo>
                <a:lnTo>
                  <a:pt x="3958" y="1874"/>
                </a:lnTo>
                <a:close/>
                <a:moveTo>
                  <a:pt x="3958" y="2560"/>
                </a:moveTo>
                <a:lnTo>
                  <a:pt x="4313" y="2765"/>
                </a:lnTo>
                <a:lnTo>
                  <a:pt x="3958" y="2969"/>
                </a:lnTo>
                <a:lnTo>
                  <a:pt x="3958" y="2560"/>
                </a:lnTo>
                <a:close/>
                <a:moveTo>
                  <a:pt x="3958" y="3246"/>
                </a:moveTo>
                <a:lnTo>
                  <a:pt x="4313" y="3451"/>
                </a:lnTo>
                <a:lnTo>
                  <a:pt x="3958" y="3655"/>
                </a:lnTo>
                <a:lnTo>
                  <a:pt x="3958" y="3246"/>
                </a:lnTo>
                <a:close/>
                <a:moveTo>
                  <a:pt x="3958" y="3932"/>
                </a:moveTo>
                <a:lnTo>
                  <a:pt x="4313" y="4137"/>
                </a:lnTo>
                <a:lnTo>
                  <a:pt x="3958" y="4341"/>
                </a:lnTo>
                <a:lnTo>
                  <a:pt x="3958" y="3932"/>
                </a:lnTo>
                <a:close/>
                <a:moveTo>
                  <a:pt x="3958" y="4619"/>
                </a:moveTo>
                <a:lnTo>
                  <a:pt x="4313" y="4824"/>
                </a:lnTo>
                <a:lnTo>
                  <a:pt x="3958" y="5028"/>
                </a:lnTo>
                <a:lnTo>
                  <a:pt x="3958" y="4619"/>
                </a:lnTo>
                <a:close/>
                <a:moveTo>
                  <a:pt x="3958" y="5304"/>
                </a:moveTo>
                <a:lnTo>
                  <a:pt x="4313" y="5509"/>
                </a:lnTo>
                <a:lnTo>
                  <a:pt x="3958" y="5713"/>
                </a:lnTo>
                <a:lnTo>
                  <a:pt x="3958" y="5304"/>
                </a:lnTo>
                <a:close/>
                <a:moveTo>
                  <a:pt x="3958" y="5991"/>
                </a:moveTo>
                <a:lnTo>
                  <a:pt x="4313" y="6196"/>
                </a:lnTo>
                <a:lnTo>
                  <a:pt x="3958" y="6400"/>
                </a:lnTo>
                <a:lnTo>
                  <a:pt x="3958" y="5991"/>
                </a:lnTo>
                <a:close/>
                <a:moveTo>
                  <a:pt x="3958" y="6676"/>
                </a:moveTo>
                <a:lnTo>
                  <a:pt x="4313" y="6881"/>
                </a:lnTo>
                <a:lnTo>
                  <a:pt x="3958" y="7085"/>
                </a:lnTo>
                <a:lnTo>
                  <a:pt x="3958" y="6676"/>
                </a:lnTo>
                <a:close/>
                <a:moveTo>
                  <a:pt x="3958" y="7363"/>
                </a:moveTo>
                <a:lnTo>
                  <a:pt x="4313" y="7568"/>
                </a:lnTo>
                <a:lnTo>
                  <a:pt x="3958" y="7772"/>
                </a:lnTo>
                <a:lnTo>
                  <a:pt x="3958" y="7363"/>
                </a:lnTo>
                <a:close/>
                <a:moveTo>
                  <a:pt x="3958" y="8049"/>
                </a:moveTo>
                <a:lnTo>
                  <a:pt x="4313" y="8254"/>
                </a:lnTo>
                <a:lnTo>
                  <a:pt x="3958" y="8458"/>
                </a:lnTo>
                <a:lnTo>
                  <a:pt x="3958" y="8049"/>
                </a:lnTo>
                <a:close/>
                <a:moveTo>
                  <a:pt x="3958" y="8736"/>
                </a:moveTo>
                <a:lnTo>
                  <a:pt x="4313" y="8940"/>
                </a:lnTo>
                <a:lnTo>
                  <a:pt x="3991" y="9125"/>
                </a:lnTo>
                <a:lnTo>
                  <a:pt x="3958" y="9125"/>
                </a:lnTo>
                <a:lnTo>
                  <a:pt x="3958" y="8736"/>
                </a:lnTo>
                <a:close/>
                <a:moveTo>
                  <a:pt x="3298" y="189"/>
                </a:moveTo>
                <a:lnTo>
                  <a:pt x="3598" y="363"/>
                </a:lnTo>
                <a:lnTo>
                  <a:pt x="3298" y="537"/>
                </a:lnTo>
                <a:lnTo>
                  <a:pt x="3298" y="189"/>
                </a:lnTo>
                <a:close/>
                <a:moveTo>
                  <a:pt x="3298" y="876"/>
                </a:moveTo>
                <a:lnTo>
                  <a:pt x="3598" y="1048"/>
                </a:lnTo>
                <a:lnTo>
                  <a:pt x="3298" y="1222"/>
                </a:lnTo>
                <a:lnTo>
                  <a:pt x="3298" y="876"/>
                </a:lnTo>
                <a:close/>
                <a:moveTo>
                  <a:pt x="3298" y="1561"/>
                </a:moveTo>
                <a:lnTo>
                  <a:pt x="3598" y="1735"/>
                </a:lnTo>
                <a:lnTo>
                  <a:pt x="3298" y="1909"/>
                </a:lnTo>
                <a:lnTo>
                  <a:pt x="3298" y="1561"/>
                </a:lnTo>
                <a:close/>
                <a:moveTo>
                  <a:pt x="3298" y="2248"/>
                </a:moveTo>
                <a:lnTo>
                  <a:pt x="3598" y="2420"/>
                </a:lnTo>
                <a:lnTo>
                  <a:pt x="3298" y="2594"/>
                </a:lnTo>
                <a:lnTo>
                  <a:pt x="3298" y="2248"/>
                </a:lnTo>
                <a:close/>
                <a:moveTo>
                  <a:pt x="3298" y="2934"/>
                </a:moveTo>
                <a:lnTo>
                  <a:pt x="3598" y="3108"/>
                </a:lnTo>
                <a:lnTo>
                  <a:pt x="3298" y="3282"/>
                </a:lnTo>
                <a:lnTo>
                  <a:pt x="3298" y="2934"/>
                </a:lnTo>
                <a:close/>
                <a:moveTo>
                  <a:pt x="3298" y="3620"/>
                </a:moveTo>
                <a:lnTo>
                  <a:pt x="3598" y="3792"/>
                </a:lnTo>
                <a:lnTo>
                  <a:pt x="3298" y="3966"/>
                </a:lnTo>
                <a:lnTo>
                  <a:pt x="3298" y="3620"/>
                </a:lnTo>
                <a:close/>
                <a:moveTo>
                  <a:pt x="3298" y="4306"/>
                </a:moveTo>
                <a:lnTo>
                  <a:pt x="3598" y="4480"/>
                </a:lnTo>
                <a:lnTo>
                  <a:pt x="3298" y="4654"/>
                </a:lnTo>
                <a:lnTo>
                  <a:pt x="3298" y="4306"/>
                </a:lnTo>
                <a:close/>
                <a:moveTo>
                  <a:pt x="3298" y="4993"/>
                </a:moveTo>
                <a:lnTo>
                  <a:pt x="3598" y="5165"/>
                </a:lnTo>
                <a:lnTo>
                  <a:pt x="3298" y="5339"/>
                </a:lnTo>
                <a:lnTo>
                  <a:pt x="3298" y="4993"/>
                </a:lnTo>
                <a:close/>
                <a:moveTo>
                  <a:pt x="3298" y="5678"/>
                </a:moveTo>
                <a:lnTo>
                  <a:pt x="3598" y="5852"/>
                </a:lnTo>
                <a:lnTo>
                  <a:pt x="3298" y="6026"/>
                </a:lnTo>
                <a:lnTo>
                  <a:pt x="3298" y="5678"/>
                </a:lnTo>
                <a:close/>
                <a:moveTo>
                  <a:pt x="3298" y="6365"/>
                </a:moveTo>
                <a:lnTo>
                  <a:pt x="3598" y="6539"/>
                </a:lnTo>
                <a:lnTo>
                  <a:pt x="3298" y="6711"/>
                </a:lnTo>
                <a:lnTo>
                  <a:pt x="3298" y="6365"/>
                </a:lnTo>
                <a:close/>
                <a:moveTo>
                  <a:pt x="3298" y="7050"/>
                </a:moveTo>
                <a:lnTo>
                  <a:pt x="3598" y="7224"/>
                </a:lnTo>
                <a:lnTo>
                  <a:pt x="3298" y="7398"/>
                </a:lnTo>
                <a:lnTo>
                  <a:pt x="3298" y="7050"/>
                </a:lnTo>
                <a:close/>
                <a:moveTo>
                  <a:pt x="3298" y="7737"/>
                </a:moveTo>
                <a:lnTo>
                  <a:pt x="3598" y="7911"/>
                </a:lnTo>
                <a:lnTo>
                  <a:pt x="3298" y="8085"/>
                </a:lnTo>
                <a:lnTo>
                  <a:pt x="3298" y="7737"/>
                </a:lnTo>
                <a:close/>
                <a:moveTo>
                  <a:pt x="3298" y="8423"/>
                </a:moveTo>
                <a:lnTo>
                  <a:pt x="3598" y="8597"/>
                </a:lnTo>
                <a:lnTo>
                  <a:pt x="3298" y="8771"/>
                </a:lnTo>
                <a:lnTo>
                  <a:pt x="3298" y="8423"/>
                </a:lnTo>
                <a:close/>
                <a:moveTo>
                  <a:pt x="2639" y="563"/>
                </a:moveTo>
                <a:lnTo>
                  <a:pt x="2885" y="706"/>
                </a:lnTo>
                <a:lnTo>
                  <a:pt x="2639" y="848"/>
                </a:lnTo>
                <a:lnTo>
                  <a:pt x="2639" y="563"/>
                </a:lnTo>
                <a:close/>
                <a:moveTo>
                  <a:pt x="2639" y="1250"/>
                </a:moveTo>
                <a:lnTo>
                  <a:pt x="2885" y="1392"/>
                </a:lnTo>
                <a:lnTo>
                  <a:pt x="2639" y="1535"/>
                </a:lnTo>
                <a:lnTo>
                  <a:pt x="2639" y="1250"/>
                </a:lnTo>
                <a:close/>
                <a:moveTo>
                  <a:pt x="2639" y="1935"/>
                </a:moveTo>
                <a:lnTo>
                  <a:pt x="2885" y="2078"/>
                </a:lnTo>
                <a:lnTo>
                  <a:pt x="2639" y="2220"/>
                </a:lnTo>
                <a:lnTo>
                  <a:pt x="2639" y="1935"/>
                </a:lnTo>
                <a:close/>
                <a:moveTo>
                  <a:pt x="2639" y="2622"/>
                </a:moveTo>
                <a:lnTo>
                  <a:pt x="2885" y="2764"/>
                </a:lnTo>
                <a:lnTo>
                  <a:pt x="2639" y="2907"/>
                </a:lnTo>
                <a:lnTo>
                  <a:pt x="2639" y="2622"/>
                </a:lnTo>
                <a:close/>
                <a:moveTo>
                  <a:pt x="2639" y="3308"/>
                </a:moveTo>
                <a:lnTo>
                  <a:pt x="2885" y="3451"/>
                </a:lnTo>
                <a:lnTo>
                  <a:pt x="2639" y="3593"/>
                </a:lnTo>
                <a:lnTo>
                  <a:pt x="2639" y="3308"/>
                </a:lnTo>
                <a:close/>
                <a:moveTo>
                  <a:pt x="2639" y="3994"/>
                </a:moveTo>
                <a:lnTo>
                  <a:pt x="2885" y="4136"/>
                </a:lnTo>
                <a:lnTo>
                  <a:pt x="2639" y="4279"/>
                </a:lnTo>
                <a:lnTo>
                  <a:pt x="2639" y="3994"/>
                </a:lnTo>
                <a:close/>
                <a:moveTo>
                  <a:pt x="2639" y="4680"/>
                </a:moveTo>
                <a:lnTo>
                  <a:pt x="2885" y="4823"/>
                </a:lnTo>
                <a:lnTo>
                  <a:pt x="2639" y="4965"/>
                </a:lnTo>
                <a:lnTo>
                  <a:pt x="2639" y="4680"/>
                </a:lnTo>
                <a:close/>
                <a:moveTo>
                  <a:pt x="2639" y="5367"/>
                </a:moveTo>
                <a:lnTo>
                  <a:pt x="2885" y="5509"/>
                </a:lnTo>
                <a:lnTo>
                  <a:pt x="2639" y="5652"/>
                </a:lnTo>
                <a:lnTo>
                  <a:pt x="2639" y="5367"/>
                </a:lnTo>
                <a:close/>
                <a:moveTo>
                  <a:pt x="2639" y="6052"/>
                </a:moveTo>
                <a:lnTo>
                  <a:pt x="2885" y="6195"/>
                </a:lnTo>
                <a:lnTo>
                  <a:pt x="2639" y="6337"/>
                </a:lnTo>
                <a:lnTo>
                  <a:pt x="2639" y="6052"/>
                </a:lnTo>
                <a:close/>
                <a:moveTo>
                  <a:pt x="2639" y="6739"/>
                </a:moveTo>
                <a:lnTo>
                  <a:pt x="2885" y="6881"/>
                </a:lnTo>
                <a:lnTo>
                  <a:pt x="2639" y="7024"/>
                </a:lnTo>
                <a:lnTo>
                  <a:pt x="2639" y="6739"/>
                </a:lnTo>
                <a:close/>
                <a:moveTo>
                  <a:pt x="2639" y="7424"/>
                </a:moveTo>
                <a:lnTo>
                  <a:pt x="2885" y="7567"/>
                </a:lnTo>
                <a:lnTo>
                  <a:pt x="2639" y="7709"/>
                </a:lnTo>
                <a:lnTo>
                  <a:pt x="2639" y="7424"/>
                </a:lnTo>
                <a:close/>
                <a:moveTo>
                  <a:pt x="2639" y="8111"/>
                </a:moveTo>
                <a:lnTo>
                  <a:pt x="2885" y="8253"/>
                </a:lnTo>
                <a:lnTo>
                  <a:pt x="2639" y="8396"/>
                </a:lnTo>
                <a:lnTo>
                  <a:pt x="2639" y="8111"/>
                </a:lnTo>
                <a:close/>
                <a:moveTo>
                  <a:pt x="2639" y="8797"/>
                </a:moveTo>
                <a:lnTo>
                  <a:pt x="2885" y="8940"/>
                </a:lnTo>
                <a:lnTo>
                  <a:pt x="2639" y="9082"/>
                </a:lnTo>
                <a:lnTo>
                  <a:pt x="2639" y="8797"/>
                </a:lnTo>
                <a:close/>
                <a:moveTo>
                  <a:pt x="1979" y="250"/>
                </a:moveTo>
                <a:lnTo>
                  <a:pt x="2174" y="363"/>
                </a:lnTo>
                <a:lnTo>
                  <a:pt x="1979" y="475"/>
                </a:lnTo>
                <a:lnTo>
                  <a:pt x="1979" y="250"/>
                </a:lnTo>
                <a:close/>
                <a:moveTo>
                  <a:pt x="1979" y="936"/>
                </a:moveTo>
                <a:lnTo>
                  <a:pt x="2174" y="1049"/>
                </a:lnTo>
                <a:lnTo>
                  <a:pt x="1979" y="1163"/>
                </a:lnTo>
                <a:lnTo>
                  <a:pt x="1979" y="936"/>
                </a:lnTo>
                <a:close/>
                <a:moveTo>
                  <a:pt x="1979" y="1622"/>
                </a:moveTo>
                <a:lnTo>
                  <a:pt x="2174" y="1735"/>
                </a:lnTo>
                <a:lnTo>
                  <a:pt x="1979" y="1847"/>
                </a:lnTo>
                <a:lnTo>
                  <a:pt x="1979" y="1622"/>
                </a:lnTo>
                <a:close/>
                <a:moveTo>
                  <a:pt x="1979" y="2308"/>
                </a:moveTo>
                <a:lnTo>
                  <a:pt x="2174" y="2421"/>
                </a:lnTo>
                <a:lnTo>
                  <a:pt x="1979" y="2535"/>
                </a:lnTo>
                <a:lnTo>
                  <a:pt x="1979" y="2308"/>
                </a:lnTo>
                <a:close/>
                <a:moveTo>
                  <a:pt x="1979" y="2995"/>
                </a:moveTo>
                <a:lnTo>
                  <a:pt x="2174" y="3108"/>
                </a:lnTo>
                <a:lnTo>
                  <a:pt x="1979" y="3220"/>
                </a:lnTo>
                <a:lnTo>
                  <a:pt x="1979" y="2995"/>
                </a:lnTo>
                <a:close/>
                <a:moveTo>
                  <a:pt x="1979" y="3680"/>
                </a:moveTo>
                <a:lnTo>
                  <a:pt x="2174" y="3793"/>
                </a:lnTo>
                <a:lnTo>
                  <a:pt x="1979" y="3907"/>
                </a:lnTo>
                <a:lnTo>
                  <a:pt x="1979" y="3680"/>
                </a:lnTo>
                <a:close/>
                <a:moveTo>
                  <a:pt x="1979" y="4367"/>
                </a:moveTo>
                <a:lnTo>
                  <a:pt x="2174" y="4480"/>
                </a:lnTo>
                <a:lnTo>
                  <a:pt x="1979" y="4592"/>
                </a:lnTo>
                <a:lnTo>
                  <a:pt x="1979" y="4367"/>
                </a:lnTo>
                <a:close/>
                <a:moveTo>
                  <a:pt x="1979" y="5052"/>
                </a:moveTo>
                <a:lnTo>
                  <a:pt x="2174" y="5165"/>
                </a:lnTo>
                <a:lnTo>
                  <a:pt x="1979" y="5279"/>
                </a:lnTo>
                <a:lnTo>
                  <a:pt x="1979" y="5052"/>
                </a:lnTo>
                <a:close/>
                <a:moveTo>
                  <a:pt x="1979" y="5739"/>
                </a:moveTo>
                <a:lnTo>
                  <a:pt x="2174" y="5852"/>
                </a:lnTo>
                <a:lnTo>
                  <a:pt x="1979" y="5964"/>
                </a:lnTo>
                <a:lnTo>
                  <a:pt x="1979" y="5739"/>
                </a:lnTo>
                <a:close/>
                <a:moveTo>
                  <a:pt x="1979" y="6425"/>
                </a:moveTo>
                <a:lnTo>
                  <a:pt x="2174" y="6539"/>
                </a:lnTo>
                <a:lnTo>
                  <a:pt x="1979" y="6652"/>
                </a:lnTo>
                <a:lnTo>
                  <a:pt x="1979" y="6425"/>
                </a:lnTo>
                <a:close/>
                <a:moveTo>
                  <a:pt x="1979" y="7112"/>
                </a:moveTo>
                <a:lnTo>
                  <a:pt x="2174" y="7225"/>
                </a:lnTo>
                <a:lnTo>
                  <a:pt x="1979" y="7337"/>
                </a:lnTo>
                <a:lnTo>
                  <a:pt x="1979" y="7112"/>
                </a:lnTo>
                <a:close/>
                <a:moveTo>
                  <a:pt x="1979" y="7797"/>
                </a:moveTo>
                <a:lnTo>
                  <a:pt x="2174" y="7911"/>
                </a:lnTo>
                <a:lnTo>
                  <a:pt x="1979" y="8024"/>
                </a:lnTo>
                <a:lnTo>
                  <a:pt x="1979" y="7797"/>
                </a:lnTo>
                <a:close/>
                <a:moveTo>
                  <a:pt x="1979" y="8484"/>
                </a:moveTo>
                <a:lnTo>
                  <a:pt x="2174" y="8597"/>
                </a:lnTo>
                <a:lnTo>
                  <a:pt x="1979" y="8709"/>
                </a:lnTo>
                <a:lnTo>
                  <a:pt x="1979" y="8484"/>
                </a:lnTo>
                <a:close/>
                <a:moveTo>
                  <a:pt x="1319" y="624"/>
                </a:moveTo>
                <a:lnTo>
                  <a:pt x="1462" y="706"/>
                </a:lnTo>
                <a:lnTo>
                  <a:pt x="1319" y="788"/>
                </a:lnTo>
                <a:lnTo>
                  <a:pt x="1319" y="624"/>
                </a:lnTo>
                <a:close/>
                <a:moveTo>
                  <a:pt x="1319" y="1310"/>
                </a:moveTo>
                <a:lnTo>
                  <a:pt x="1462" y="1392"/>
                </a:lnTo>
                <a:lnTo>
                  <a:pt x="1319" y="1474"/>
                </a:lnTo>
                <a:lnTo>
                  <a:pt x="1319" y="1310"/>
                </a:lnTo>
                <a:close/>
                <a:moveTo>
                  <a:pt x="1319" y="1996"/>
                </a:moveTo>
                <a:lnTo>
                  <a:pt x="1462" y="2078"/>
                </a:lnTo>
                <a:lnTo>
                  <a:pt x="1319" y="2160"/>
                </a:lnTo>
                <a:lnTo>
                  <a:pt x="1319" y="1996"/>
                </a:lnTo>
                <a:close/>
                <a:moveTo>
                  <a:pt x="1319" y="2682"/>
                </a:moveTo>
                <a:lnTo>
                  <a:pt x="1462" y="2764"/>
                </a:lnTo>
                <a:lnTo>
                  <a:pt x="1319" y="2846"/>
                </a:lnTo>
                <a:lnTo>
                  <a:pt x="1319" y="2682"/>
                </a:lnTo>
                <a:close/>
                <a:moveTo>
                  <a:pt x="1319" y="3369"/>
                </a:moveTo>
                <a:lnTo>
                  <a:pt x="1462" y="3451"/>
                </a:lnTo>
                <a:lnTo>
                  <a:pt x="1319" y="3533"/>
                </a:lnTo>
                <a:lnTo>
                  <a:pt x="1319" y="3369"/>
                </a:lnTo>
                <a:close/>
                <a:moveTo>
                  <a:pt x="1319" y="4054"/>
                </a:moveTo>
                <a:lnTo>
                  <a:pt x="1462" y="4136"/>
                </a:lnTo>
                <a:lnTo>
                  <a:pt x="1319" y="4218"/>
                </a:lnTo>
                <a:lnTo>
                  <a:pt x="1319" y="4054"/>
                </a:lnTo>
                <a:close/>
                <a:moveTo>
                  <a:pt x="1319" y="4741"/>
                </a:moveTo>
                <a:lnTo>
                  <a:pt x="1462" y="4823"/>
                </a:lnTo>
                <a:lnTo>
                  <a:pt x="1319" y="4905"/>
                </a:lnTo>
                <a:lnTo>
                  <a:pt x="1319" y="4741"/>
                </a:lnTo>
                <a:close/>
                <a:moveTo>
                  <a:pt x="1319" y="5427"/>
                </a:moveTo>
                <a:lnTo>
                  <a:pt x="1462" y="5509"/>
                </a:lnTo>
                <a:lnTo>
                  <a:pt x="1319" y="5591"/>
                </a:lnTo>
                <a:lnTo>
                  <a:pt x="1319" y="5427"/>
                </a:lnTo>
                <a:close/>
                <a:moveTo>
                  <a:pt x="1319" y="6113"/>
                </a:moveTo>
                <a:lnTo>
                  <a:pt x="1462" y="6195"/>
                </a:lnTo>
                <a:lnTo>
                  <a:pt x="1319" y="6277"/>
                </a:lnTo>
                <a:lnTo>
                  <a:pt x="1319" y="6113"/>
                </a:lnTo>
                <a:close/>
                <a:moveTo>
                  <a:pt x="1319" y="6799"/>
                </a:moveTo>
                <a:lnTo>
                  <a:pt x="1462" y="6881"/>
                </a:lnTo>
                <a:lnTo>
                  <a:pt x="1319" y="6963"/>
                </a:lnTo>
                <a:lnTo>
                  <a:pt x="1319" y="6799"/>
                </a:lnTo>
                <a:close/>
                <a:moveTo>
                  <a:pt x="1319" y="7486"/>
                </a:moveTo>
                <a:lnTo>
                  <a:pt x="1462" y="7568"/>
                </a:lnTo>
                <a:lnTo>
                  <a:pt x="1319" y="7650"/>
                </a:lnTo>
                <a:lnTo>
                  <a:pt x="1319" y="7486"/>
                </a:lnTo>
                <a:close/>
                <a:moveTo>
                  <a:pt x="1319" y="8171"/>
                </a:moveTo>
                <a:lnTo>
                  <a:pt x="1462" y="8253"/>
                </a:lnTo>
                <a:lnTo>
                  <a:pt x="1319" y="8335"/>
                </a:lnTo>
                <a:lnTo>
                  <a:pt x="1319" y="8171"/>
                </a:lnTo>
                <a:close/>
                <a:moveTo>
                  <a:pt x="1319" y="8858"/>
                </a:moveTo>
                <a:lnTo>
                  <a:pt x="1462" y="8940"/>
                </a:lnTo>
                <a:lnTo>
                  <a:pt x="1319" y="9022"/>
                </a:lnTo>
                <a:lnTo>
                  <a:pt x="1319" y="8858"/>
                </a:lnTo>
                <a:close/>
                <a:moveTo>
                  <a:pt x="660" y="311"/>
                </a:moveTo>
                <a:lnTo>
                  <a:pt x="749" y="363"/>
                </a:lnTo>
                <a:lnTo>
                  <a:pt x="660" y="414"/>
                </a:lnTo>
                <a:lnTo>
                  <a:pt x="660" y="311"/>
                </a:lnTo>
                <a:close/>
                <a:moveTo>
                  <a:pt x="660" y="998"/>
                </a:moveTo>
                <a:lnTo>
                  <a:pt x="749" y="1048"/>
                </a:lnTo>
                <a:lnTo>
                  <a:pt x="660" y="1099"/>
                </a:lnTo>
                <a:lnTo>
                  <a:pt x="660" y="998"/>
                </a:lnTo>
                <a:close/>
                <a:moveTo>
                  <a:pt x="660" y="1684"/>
                </a:moveTo>
                <a:lnTo>
                  <a:pt x="749" y="1736"/>
                </a:lnTo>
                <a:lnTo>
                  <a:pt x="660" y="1787"/>
                </a:lnTo>
                <a:lnTo>
                  <a:pt x="660" y="1684"/>
                </a:lnTo>
                <a:close/>
                <a:moveTo>
                  <a:pt x="660" y="2370"/>
                </a:moveTo>
                <a:lnTo>
                  <a:pt x="749" y="2420"/>
                </a:lnTo>
                <a:lnTo>
                  <a:pt x="660" y="2471"/>
                </a:lnTo>
                <a:lnTo>
                  <a:pt x="660" y="2370"/>
                </a:lnTo>
                <a:close/>
                <a:moveTo>
                  <a:pt x="660" y="3056"/>
                </a:moveTo>
                <a:lnTo>
                  <a:pt x="749" y="3108"/>
                </a:lnTo>
                <a:lnTo>
                  <a:pt x="660" y="3159"/>
                </a:lnTo>
                <a:lnTo>
                  <a:pt x="660" y="3056"/>
                </a:lnTo>
                <a:close/>
                <a:moveTo>
                  <a:pt x="660" y="3743"/>
                </a:moveTo>
                <a:lnTo>
                  <a:pt x="749" y="3793"/>
                </a:lnTo>
                <a:lnTo>
                  <a:pt x="660" y="3844"/>
                </a:lnTo>
                <a:lnTo>
                  <a:pt x="660" y="3743"/>
                </a:lnTo>
                <a:close/>
                <a:moveTo>
                  <a:pt x="660" y="4428"/>
                </a:moveTo>
                <a:lnTo>
                  <a:pt x="749" y="4480"/>
                </a:lnTo>
                <a:lnTo>
                  <a:pt x="660" y="4531"/>
                </a:lnTo>
                <a:lnTo>
                  <a:pt x="660" y="4428"/>
                </a:lnTo>
                <a:close/>
                <a:moveTo>
                  <a:pt x="660" y="5115"/>
                </a:moveTo>
                <a:lnTo>
                  <a:pt x="749" y="5165"/>
                </a:lnTo>
                <a:lnTo>
                  <a:pt x="660" y="5216"/>
                </a:lnTo>
                <a:lnTo>
                  <a:pt x="660" y="5115"/>
                </a:lnTo>
                <a:close/>
                <a:moveTo>
                  <a:pt x="660" y="5801"/>
                </a:moveTo>
                <a:lnTo>
                  <a:pt x="749" y="5853"/>
                </a:lnTo>
                <a:lnTo>
                  <a:pt x="660" y="5904"/>
                </a:lnTo>
                <a:lnTo>
                  <a:pt x="660" y="5801"/>
                </a:lnTo>
                <a:close/>
                <a:moveTo>
                  <a:pt x="660" y="6487"/>
                </a:moveTo>
                <a:lnTo>
                  <a:pt x="749" y="6538"/>
                </a:lnTo>
                <a:lnTo>
                  <a:pt x="660" y="6588"/>
                </a:lnTo>
                <a:lnTo>
                  <a:pt x="660" y="6487"/>
                </a:lnTo>
                <a:close/>
                <a:moveTo>
                  <a:pt x="660" y="7173"/>
                </a:moveTo>
                <a:lnTo>
                  <a:pt x="749" y="7225"/>
                </a:lnTo>
                <a:lnTo>
                  <a:pt x="660" y="7276"/>
                </a:lnTo>
                <a:lnTo>
                  <a:pt x="660" y="7173"/>
                </a:lnTo>
                <a:close/>
                <a:moveTo>
                  <a:pt x="660" y="7860"/>
                </a:moveTo>
                <a:lnTo>
                  <a:pt x="749" y="7911"/>
                </a:lnTo>
                <a:lnTo>
                  <a:pt x="660" y="7961"/>
                </a:lnTo>
                <a:lnTo>
                  <a:pt x="660" y="7860"/>
                </a:lnTo>
                <a:close/>
                <a:moveTo>
                  <a:pt x="660" y="8545"/>
                </a:moveTo>
                <a:lnTo>
                  <a:pt x="749" y="8597"/>
                </a:lnTo>
                <a:lnTo>
                  <a:pt x="660" y="8648"/>
                </a:lnTo>
                <a:lnTo>
                  <a:pt x="660" y="8545"/>
                </a:lnTo>
                <a:close/>
                <a:moveTo>
                  <a:pt x="0" y="0"/>
                </a:moveTo>
                <a:lnTo>
                  <a:pt x="35" y="19"/>
                </a:lnTo>
                <a:lnTo>
                  <a:pt x="0" y="40"/>
                </a:lnTo>
                <a:lnTo>
                  <a:pt x="0" y="0"/>
                </a:lnTo>
                <a:close/>
                <a:moveTo>
                  <a:pt x="0" y="685"/>
                </a:moveTo>
                <a:lnTo>
                  <a:pt x="35" y="706"/>
                </a:lnTo>
                <a:lnTo>
                  <a:pt x="0" y="725"/>
                </a:lnTo>
                <a:lnTo>
                  <a:pt x="0" y="685"/>
                </a:lnTo>
                <a:close/>
                <a:moveTo>
                  <a:pt x="0" y="1372"/>
                </a:moveTo>
                <a:lnTo>
                  <a:pt x="35" y="1391"/>
                </a:lnTo>
                <a:lnTo>
                  <a:pt x="0" y="1412"/>
                </a:lnTo>
                <a:lnTo>
                  <a:pt x="0" y="1372"/>
                </a:lnTo>
                <a:close/>
                <a:moveTo>
                  <a:pt x="0" y="2058"/>
                </a:moveTo>
                <a:lnTo>
                  <a:pt x="35" y="2079"/>
                </a:lnTo>
                <a:lnTo>
                  <a:pt x="0" y="2098"/>
                </a:lnTo>
                <a:lnTo>
                  <a:pt x="0" y="2058"/>
                </a:lnTo>
                <a:close/>
                <a:moveTo>
                  <a:pt x="0" y="2744"/>
                </a:moveTo>
                <a:lnTo>
                  <a:pt x="35" y="2763"/>
                </a:lnTo>
                <a:lnTo>
                  <a:pt x="0" y="2784"/>
                </a:lnTo>
                <a:lnTo>
                  <a:pt x="0" y="2744"/>
                </a:lnTo>
                <a:close/>
                <a:moveTo>
                  <a:pt x="0" y="3430"/>
                </a:moveTo>
                <a:lnTo>
                  <a:pt x="35" y="3451"/>
                </a:lnTo>
                <a:lnTo>
                  <a:pt x="0" y="3470"/>
                </a:lnTo>
                <a:lnTo>
                  <a:pt x="0" y="3430"/>
                </a:lnTo>
                <a:close/>
                <a:moveTo>
                  <a:pt x="0" y="4117"/>
                </a:moveTo>
                <a:lnTo>
                  <a:pt x="35" y="4136"/>
                </a:lnTo>
                <a:lnTo>
                  <a:pt x="0" y="4157"/>
                </a:lnTo>
                <a:lnTo>
                  <a:pt x="0" y="4117"/>
                </a:lnTo>
                <a:close/>
                <a:moveTo>
                  <a:pt x="0" y="4802"/>
                </a:moveTo>
                <a:lnTo>
                  <a:pt x="35" y="4823"/>
                </a:lnTo>
                <a:lnTo>
                  <a:pt x="0" y="4842"/>
                </a:lnTo>
                <a:lnTo>
                  <a:pt x="0" y="4802"/>
                </a:lnTo>
                <a:close/>
                <a:moveTo>
                  <a:pt x="0" y="5489"/>
                </a:moveTo>
                <a:lnTo>
                  <a:pt x="35" y="5508"/>
                </a:lnTo>
                <a:lnTo>
                  <a:pt x="0" y="5529"/>
                </a:lnTo>
                <a:lnTo>
                  <a:pt x="0" y="5489"/>
                </a:lnTo>
                <a:close/>
                <a:moveTo>
                  <a:pt x="0" y="6175"/>
                </a:moveTo>
                <a:lnTo>
                  <a:pt x="35" y="6196"/>
                </a:lnTo>
                <a:lnTo>
                  <a:pt x="0" y="6215"/>
                </a:lnTo>
                <a:lnTo>
                  <a:pt x="0" y="6175"/>
                </a:lnTo>
                <a:close/>
                <a:moveTo>
                  <a:pt x="0" y="6861"/>
                </a:moveTo>
                <a:lnTo>
                  <a:pt x="35" y="6880"/>
                </a:lnTo>
                <a:lnTo>
                  <a:pt x="0" y="6901"/>
                </a:lnTo>
                <a:lnTo>
                  <a:pt x="0" y="6861"/>
                </a:lnTo>
                <a:close/>
                <a:moveTo>
                  <a:pt x="0" y="7547"/>
                </a:moveTo>
                <a:lnTo>
                  <a:pt x="35" y="7568"/>
                </a:lnTo>
                <a:lnTo>
                  <a:pt x="0" y="7587"/>
                </a:lnTo>
                <a:lnTo>
                  <a:pt x="0" y="7547"/>
                </a:lnTo>
                <a:close/>
                <a:moveTo>
                  <a:pt x="0" y="8234"/>
                </a:moveTo>
                <a:lnTo>
                  <a:pt x="35" y="8253"/>
                </a:lnTo>
                <a:lnTo>
                  <a:pt x="0" y="8274"/>
                </a:lnTo>
                <a:lnTo>
                  <a:pt x="0" y="8234"/>
                </a:lnTo>
                <a:close/>
                <a:moveTo>
                  <a:pt x="0" y="8919"/>
                </a:moveTo>
                <a:lnTo>
                  <a:pt x="35" y="8940"/>
                </a:lnTo>
                <a:lnTo>
                  <a:pt x="0" y="8959"/>
                </a:lnTo>
                <a:lnTo>
                  <a:pt x="0" y="8919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1000">
                <a:srgbClr val="266CBA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8829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910" y="193675"/>
            <a:ext cx="3867785" cy="6296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49910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304801" y="306000"/>
            <a:ext cx="28944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Grading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9"/>
            </p:custDataLst>
          </p:nvPr>
        </p:nvGraphicFramePr>
        <p:xfrm>
          <a:off x="3808730" y="743729"/>
          <a:ext cx="8079105" cy="5476875"/>
        </p:xfrm>
        <a:graphic>
          <a:graphicData uri="http://schemas.openxmlformats.org/drawingml/2006/table">
            <a:tbl>
              <a:tblPr/>
              <a:tblGrid>
                <a:gridCol w="4918710"/>
                <a:gridCol w="2519045"/>
                <a:gridCol w="641350"/>
              </a:tblGrid>
              <a:tr h="9436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Content of Grading</a:t>
                      </a:r>
                      <a:endParaRPr lang="en-US" altLang="en-US" sz="1800" b="1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Percentage</a:t>
                      </a:r>
                      <a:endParaRPr lang="en-US" altLang="en-US" sz="1800" b="1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5880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Lab Reports</a:t>
                      </a:r>
                      <a:endParaRPr lang="en-US" altLang="en-US" sz="2400" b="1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2400" b="1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8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Presentation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Home Work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20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Class Performence and Attendance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20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Quiz 1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Quiz 2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Final Exam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20</a:t>
                      </a:r>
                      <a:endParaRPr lang="en-US" altLang="en-US" sz="2400" b="1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600" b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600" b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49910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13030" y="306070"/>
            <a:ext cx="3385185" cy="624967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First Presentation</a:t>
            </a:r>
            <a:endParaRPr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3615690" y="1117600"/>
            <a:ext cx="8383270" cy="4011295"/>
          </a:xfrm>
          <a:prstGeom prst="rect">
            <a:avLst/>
          </a:prstGeom>
        </p:spPr>
        <p:txBody>
          <a:bodyPr vert="horz" lIns="101600" tIns="0" rIns="82550" bIns="0" rtlCol="0">
            <a:normAutofit fontScale="2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To summarize the content given by teacher last week, and give a list of important vocabularies no less than 30 in last week’s course.</a:t>
            </a:r>
            <a:endParaRPr lang="zh-CN" altLang="en-US" sz="8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endParaRPr lang="zh-CN" altLang="en-US" sz="8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Requirements:</a:t>
            </a:r>
            <a:endParaRPr lang="zh-CN" altLang="en-US" sz="8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!0~12 minutes </a:t>
            </a:r>
            <a:r>
              <a:rPr lang="en-US" altLang="zh-CN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per group</a:t>
            </a:r>
            <a:endParaRPr lang="zh-CN" altLang="en-US" sz="8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Everyone need to express yourself and your performance would be graded </a:t>
            </a:r>
            <a:endParaRPr lang="zh-CN" altLang="en-US" sz="8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Every Wednesday from the 5th week to 15th week (last two</a:t>
            </a:r>
            <a:r>
              <a:rPr lang="en-US" altLang="zh-CN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group</a:t>
            </a:r>
            <a:r>
              <a:rPr lang="zh-CN" altLang="en-US" sz="8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zh-CN" altLang="en-US" sz="8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49910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514724" y="-1"/>
            <a:ext cx="1311917" cy="1001442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5719481"/>
            <a:ext cx="1146406" cy="114804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144780" y="306070"/>
            <a:ext cx="3054350" cy="624967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 Presentation</a:t>
            </a:r>
            <a:endParaRPr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3808730" y="845820"/>
            <a:ext cx="8078470" cy="478091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Issues</a:t>
            </a:r>
            <a:endParaRPr lang="zh-CN" altLang="en-US" sz="2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 new technique in environmental biology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 new discovery in environmental biology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Biological processes in sewage treatment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Biological processes in solid waste treatment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Achievements of ecological protection in China in the past decade (ecological construction direction)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Achievements of biodiversity protection in China in the past decade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20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Requirements:</a:t>
            </a:r>
            <a:endParaRPr lang="zh-CN" altLang="en-US" sz="20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!0~12 minutes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Everyone need to express yourself and your performance would be graded 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It will be hold in the 16th week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3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3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930"/>
  <p:tag name="KSO_WM_SPECIAL_SOURCE" val="bdnull"/>
  <p:tag name="KSO_WM_TEMPLATE_THUMBS_INDEX" val="1、3、4、6、11、15、1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3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93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930"/>
  <p:tag name="KSO_WM_SPECIAL_SOURCE" val="bdnull"/>
  <p:tag name="KSO_WM_TEMPLATE_THUMBS_INDEX" val="1、3、4、6、11、15、16"/>
</p:tagLst>
</file>

<file path=ppt/tags/tag271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930_1*f*1"/>
  <p:tag name="KSO_WM_TEMPLATE_CATEGORY" val="custom"/>
  <p:tag name="KSO_WM_TEMPLATE_INDEX" val="20218930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5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PRESET_TEXT" val="环保知识教育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30_1*a*1"/>
  <p:tag name="KSO_WM_TEMPLATE_CATEGORY" val="custom"/>
  <p:tag name="KSO_WM_TEMPLATE_INDEX" val="20218930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正文，文字是您思想的提炼。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30_1*b*1"/>
  <p:tag name="KSO_WM_TEMPLATE_CATEGORY" val="custom"/>
  <p:tag name="KSO_WM_TEMPLATE_INDEX" val="20218930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UNIT_SUBTYPE" val="b"/>
  <p:tag name="KSO_WM_UNIT_PRESET_TEXT" val="作者：XXX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18930_1*f*2"/>
  <p:tag name="KSO_WM_TEMPLATE_CATEGORY" val="custom"/>
  <p:tag name="KSO_WM_TEMPLATE_INDEX" val="20218930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SLIDE_ID" val="custom20218930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930"/>
  <p:tag name="KSO_WM_SLIDE_LAYOUT" val="a_b_f"/>
  <p:tag name="KSO_WM_SLIDE_LAYOUT_CNT" val="1_1_2"/>
  <p:tag name="KSO_WM_UNIT_SHOW_EDIT_AREA_INDICATION" val="1"/>
  <p:tag name="KSO_WM_TEMPLATE_THUMBS_INDEX" val="1、3、4、6、7、11、15、16、19"/>
  <p:tag name="KSO_WM_SPECIAL_SOURCE" val="bdnull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2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279.xml><?xml version="1.0" encoding="utf-8"?>
<p:tagLst xmlns:p="http://schemas.openxmlformats.org/presentationml/2006/main">
  <p:tag name="KSO_WM_UNIT_SUBTYPE" val="a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请您尽可能提炼思想的精髓，否则容易造成观者的阅读压力，适得其反。&#13;单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832_2*m_h_f*1_1_1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5832_2*m_h_i*1_1_1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270"/>
  <p:tag name="KSO_WM_UNIT_FILL_GRADIENT_Direction" val="6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5832_2*m_h_i*1_1_2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3"/>
  <p:tag name="KSO_WM_UNIT_ID" val="diagram20205832_2*m_h_i*1_1_3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3.xml><?xml version="1.0" encoding="utf-8"?>
<p:tagLst xmlns:p="http://schemas.openxmlformats.org/presentationml/2006/main">
  <p:tag name="KSO_WM_UNIT_SUBTYPE" val="a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请您尽可能提炼思想的精髓，否则容易造成观者的阅读压力，适得其反。&#13;单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832_2*m_h_f*1_2_1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5832_2*m_h_i*1_2_1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270"/>
  <p:tag name="KSO_WM_UNIT_FILL_GRADIENT_Direction" val="6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5832_2*m_h_i*1_2_2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3"/>
  <p:tag name="KSO_WM_UNIT_ID" val="diagram20205832_2*m_h_i*1_2_3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7.xml><?xml version="1.0" encoding="utf-8"?>
<p:tagLst xmlns:p="http://schemas.openxmlformats.org/presentationml/2006/main">
  <p:tag name="KSO_WM_UNIT_SUBTYPE" val="a"/>
  <p:tag name="KSO_WM_UNIT_PRESET_TEXT" val="单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请您尽可能提炼思想的精髓，否则容易造成观者的阅读压力，适得其反。&#13;单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832_2*m_h_f*1_3_1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5832_2*m_h_i*1_3_1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7"/>
  <p:tag name="KSO_WM_UNIT_FILL_FORE_SCHEMECOLOR_INDEX_2_POS" val="1"/>
  <p:tag name="KSO_WM_UNIT_FILL_FORE_SCHEMECOLOR_INDEX_2_TRANS" val="0"/>
  <p:tag name="KSO_WM_UNIT_FILL_GRADIENT_TYPE" val="0"/>
  <p:tag name="KSO_WM_UNIT_FILL_GRADIENT_ANGLE" val="270"/>
  <p:tag name="KSO_WM_UNIT_FILL_GRADIENT_Direction" val="6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5832_2*m_h_i*1_3_2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3"/>
  <p:tag name="KSO_WM_UNIT_ID" val="diagram20205832_2*m_h_i*1_3_3"/>
  <p:tag name="KSO_WM_TEMPLATE_CATEGORY" val="diagram"/>
  <p:tag name="KSO_WM_TEMPLATE_INDEX" val="2020583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  <p:tag name="KSO_WM_DIAGRAM_VIRTUALLY_FRAME" val="{&quot;height&quot;:491.98015748031503,&quot;left&quot;:313.7804724409449,&quot;top&quot;:24.01031496062992,&quot;width&quot;:608.3959842519686}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92.xml><?xml version="1.0" encoding="utf-8"?>
<p:tagLst xmlns:p="http://schemas.openxmlformats.org/presentationml/2006/main">
  <p:tag name="KSO_WM_BEAUTIFY_FLAG" val="#wm#"/>
  <p:tag name="KSO_WM_TEMPLATE_CATEGORY" val="diagram"/>
  <p:tag name="KSO_WM_TEMPLATE_INDEX" val="20220262"/>
  <p:tag name="KSO_WM_SLIDE_BK_DARK_LIGHT" val="2"/>
  <p:tag name="KSO_WM_SLIDE_BACKGROUND_TYPE" val="leftRight"/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4-03-18T20:42:22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4-03-18T20:42:22&quot;,&quot;margin&quot;:{&quot;bottom&quot;:0.847000002861023,&quot;left&quot;:0.847000002861023,&quot;right&quot;:0.847000002861023,&quot;top&quot;:0.847000002861023},&quot;type&quot;:0},{&quot;id&quot;:&quot;2024-03-18T20:42:22&quot;,&quot;margin&quot;:{&quot;bottom&quot;:0.847000002861023,&quot;left&quot;:0.8140000104904175,&quot;right&quot;:0.847000002861023,&quot;top&quot;:0.847000002861023},&quot;type&quot;:0}],&quot;type&quot;:0}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2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97.xml><?xml version="1.0" encoding="utf-8"?>
<p:tagLst xmlns:p="http://schemas.openxmlformats.org/presentationml/2006/main">
  <p:tag name="KSO_WM_BEAUTIFY_FLAG" val="#wm#"/>
  <p:tag name="KSO_WM_TEMPLATE_CATEGORY" val="diagram"/>
  <p:tag name="KSO_WM_TEMPLATE_INDEX" val="20220262"/>
  <p:tag name="KSO_WM_SLIDE_BK_DARK_LIGHT" val="2"/>
  <p:tag name="KSO_WM_SLIDE_BACKGROUND_TYPE" val="leftRight"/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4-03-18T20:42:22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4-03-18T20:42:22&quot;,&quot;margin&quot;:{&quot;bottom&quot;:0.847000002861023,&quot;left&quot;:0.847000002861023,&quot;right&quot;:0.847000002861023,&quot;top&quot;:0.847000002861023},&quot;type&quot;:0},{&quot;id&quot;:&quot;2024-03-18T20:42:22&quot;,&quot;margin&quot;:{&quot;bottom&quot;:0.847000002861023,&quot;left&quot;:0.8140000104904175,&quot;right&quot;:0.847000002861023,&quot;top&quot;:0.847000002861023},&quot;type&quot;:0}],&quot;type&quot;:0}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30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ID" val="diagram20207606_1*i*1"/>
  <p:tag name="KSO_WM_TEMPLATE_CATEGORY" val="diagram"/>
  <p:tag name="KSO_WM_TEMPLATE_INDEX" val="2020760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622e9ed271a34e3e8cb031e6c1985221"/>
  <p:tag name="KSO_WM_CHIP_GROUPID" val="5e7316d69a230a26b9e88a53"/>
  <p:tag name="KSO_WM_CHIP_XID" val="5e7316d69a230a26b9e88a54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0.51"/>
  <p:tag name="KSO_WM_UNIT_FILL_FORE_SCHEMECOLOR_INDEX_2_TRANS" val="0.8"/>
  <p:tag name="KSO_WM_UNIT_FILL_FORE_SCHEMECOLOR_INDEX_3_BRIGHTNESS" val="0"/>
  <p:tag name="KSO_WM_UNIT_FILL_FORE_SCHEMECOLOR_INDEX_3" val="14"/>
  <p:tag name="KSO_WM_UNIT_FILL_FORE_SCHEMECOLOR_INDEX_3_POS" val="1"/>
  <p:tag name="KSO_WM_UNIT_FILL_FORE_SCHEMECOLOR_INDEX_3_TRANS" val="1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13"/>
  <p:tag name="KSO_WM_UNIT_TEXT_FILL_TYPE" val="1"/>
  <p:tag name="KSO_WM_UNIT_VALUE" val="840"/>
  <p:tag name="KSO_WM_TEMPLATE_ASSEMBLE_XID" val="60656e6e4054ed1e2fb7f893"/>
  <p:tag name="KSO_WM_TEMPLATE_ASSEMBLE_GROUPID" val="60656e6e4054ed1e2fb7f893"/>
</p:tagLst>
</file>

<file path=ppt/tags/tag303.xml><?xml version="1.0" encoding="utf-8"?>
<p:tagLst xmlns:p="http://schemas.openxmlformats.org/presentationml/2006/main">
  <p:tag name="KSO_WM_BEAUTIFY_FLAG" val="#wm#"/>
  <p:tag name="KSO_WM_TEMPLATE_CATEGORY" val="diagram"/>
  <p:tag name="KSO_WM_TEMPLATE_INDEX" val="20220262"/>
  <p:tag name="KSO_WM_SLIDE_BK_DARK_LIGHT" val="2"/>
  <p:tag name="KSO_WM_SLIDE_BACKGROUND_TYPE" val="leftRight"/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4-03-18T20:42:22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4-03-18T20:42:22&quot;,&quot;margin&quot;:{&quot;bottom&quot;:0.847000002861023,&quot;left&quot;:0.847000002861023,&quot;right&quot;:0.847000002861023,&quot;top&quot;:0.847000002861023},&quot;type&quot;:0},{&quot;id&quot;:&quot;2024-03-18T20:42:22&quot;,&quot;margin&quot;:{&quot;bottom&quot;:0.847000002861023,&quot;left&quot;:0.8140000104904175,&quot;right&quot;:0.847000002861023,&quot;top&quot;:0.847000002861023},&quot;type&quot;:0}],&quot;type&quot;:0}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308.xml><?xml version="1.0" encoding="utf-8"?>
<p:tagLst xmlns:p="http://schemas.openxmlformats.org/presentationml/2006/main">
  <p:tag name="TABLE_ENDDRAG_ORIGIN_RECT" val="517*341"/>
  <p:tag name="TABLE_ENDDRAG_RECT" val="338*157*517*341"/>
</p:tagLst>
</file>

<file path=ppt/tags/tag309.xml><?xml version="1.0" encoding="utf-8"?>
<p:tagLst xmlns:p="http://schemas.openxmlformats.org/presentationml/2006/main">
  <p:tag name="KSO_WM_BEAUTIFY_FLAG" val="#wm#"/>
  <p:tag name="KSO_WM_TEMPLATE_CATEGORY" val="diagram"/>
  <p:tag name="KSO_WM_TEMPLATE_INDEX" val="20220262"/>
  <p:tag name="KSO_WM_SLIDE_BK_DARK_LIGHT" val="2"/>
  <p:tag name="KSO_WM_SLIDE_BACKGROUND_TYPE" val="leftRight"/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4-03-18T20:42:23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4-03-18T20:42:23&quot;,&quot;margin&quot;:{&quot;bottom&quot;:0.847000002861023,&quot;left&quot;:0.847000002861023,&quot;right&quot;:0.847000002861023,&quot;top&quot;:0.847000002861023},&quot;type&quot;:0},{&quot;id&quot;:&quot;2024-03-18T20:42:23&quot;,&quot;margin&quot;:{&quot;bottom&quot;:0.847000002861023,&quot;left&quot;:0.8140000104904175,&quot;right&quot;:0.847000002861023,&quot;top&quot;:0.847000002861023},&quot;type&quot;:0}],&quot;type&quot;:0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BEAUTIFY_FLAG" val="#wm#"/>
  <p:tag name="KSO_WM_TEMPLATE_CATEGORY" val="diagram"/>
  <p:tag name="KSO_WM_TEMPLATE_INDEX" val="20220262"/>
  <p:tag name="KSO_WM_SLIDE_BK_DARK_LIGHT" val="2"/>
  <p:tag name="KSO_WM_SLIDE_BACKGROUND_TYPE" val="leftRight"/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4-03-18T20:42:23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4-03-18T20:42:23&quot;,&quot;margin&quot;:{&quot;bottom&quot;:0.847000002861023,&quot;left&quot;:0.847000002861023,&quot;right&quot;:0.847000002861023,&quot;top&quot;:0.847000002861023},&quot;type&quot;:0},{&quot;id&quot;:&quot;2024-03-18T20:42:23&quot;,&quot;margin&quot;:{&quot;bottom&quot;:0.847000002861023,&quot;left&quot;:0.8140000104904175,&quot;right&quot;:0.847000002861023,&quot;top&quot;:0.847000002861023},&quot;type&quot;:0}],&quot;type&quot;:0}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BEAUTIFY_FLAG" val="#wm#"/>
  <p:tag name="KSO_WM_TEMPLATE_CATEGORY" val="diagram"/>
  <p:tag name="KSO_WM_TEMPLATE_INDEX" val="20220262"/>
  <p:tag name="KSO_WM_SLIDE_BK_DARK_LIGHT" val="2"/>
  <p:tag name="KSO_WM_SLIDE_BACKGROUND_TYPE" val="leftRight"/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4-03-18T20:42:23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4-03-18T20:42:23&quot;,&quot;margin&quot;:{&quot;bottom&quot;:0.847000002861023,&quot;left&quot;:0.847000002861023,&quot;right&quot;:0.847000002861023,&quot;top&quot;:0.847000002861023},&quot;type&quot;:0},{&quot;id&quot;:&quot;2024-03-18T20:42:23&quot;,&quot;margin&quot;:{&quot;bottom&quot;:0.847000002861023,&quot;left&quot;:0.8140000104904175,&quot;right&quot;:0.847000002861023,&quot;top&quot;:0.847000002861023},&quot;type&quot;:0}],&quot;type&quot;:0}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930_19*a*1"/>
  <p:tag name="KSO_WM_TEMPLATE_CATEGORY" val="custom"/>
  <p:tag name="KSO_WM_TEMPLATE_INDEX" val="20218930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THANKS"/>
  <p:tag name="KSO_WM_UNIT_NOCLEAR" val="0"/>
  <p:tag name="KSO_WM_UNIT_VALUE" val="5"/>
  <p:tag name="KSO_WM_UNIT_TYPE" val="a"/>
  <p:tag name="KSO_WM_UNIT_INDEX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930_19*b*1"/>
  <p:tag name="KSO_WM_TEMPLATE_CATEGORY" val="custom"/>
  <p:tag name="KSO_WM_TEMPLATE_INDEX" val="20218930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感谢观看"/>
  <p:tag name="KSO_WM_UNIT_NOCLEAR" val="0"/>
  <p:tag name="KSO_WM_UNIT_VALUE" val="14"/>
  <p:tag name="KSO_WM_UNIT_TYPE" val="b"/>
  <p:tag name="KSO_WM_UNIT_INDEX" val="1"/>
</p:tagLst>
</file>

<file path=ppt/tags/tag324.xml><?xml version="1.0" encoding="utf-8"?>
<p:tagLst xmlns:p="http://schemas.openxmlformats.org/presentationml/2006/main">
  <p:tag name="KSO_WM_SLIDE_ID" val="custom20218930_19"/>
  <p:tag name="KSO_WM_TEMPLATE_SUBCATEGORY" val="0"/>
  <p:tag name="KSO_WM_TEMPLATE_MASTER_TYPE" val="1"/>
  <p:tag name="KSO_WM_TEMPLATE_COLOR_TYPE" val="0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18930"/>
  <p:tag name="KSO_WM_SLIDE_TYPE" val="endPage"/>
  <p:tag name="KSO_WM_SLIDE_SUBTYPE" val="pureTxt"/>
  <p:tag name="KSO_WM_SLIDE_LAYOUT" val="a_b"/>
  <p:tag name="KSO_WM_SLIDE_LAYOUT_CNT" val="1_1"/>
  <p:tag name="KSO_WM_SPECIAL_SOURCE" val="bdnull"/>
</p:tagLst>
</file>

<file path=ppt/tags/tag325.xml><?xml version="1.0" encoding="utf-8"?>
<p:tagLst xmlns:p="http://schemas.openxmlformats.org/presentationml/2006/main">
  <p:tag name="commondata" val="eyJoZGlkIjoiOGE5NTQyM2ZlODEwNmU2MGVlNzQwM2ZiZTA0ZDYwY2E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1F5D0"/>
      </a:dk2>
      <a:lt2>
        <a:srgbClr val="FFFFFF"/>
      </a:lt2>
      <a:accent1>
        <a:srgbClr val="79A452"/>
      </a:accent1>
      <a:accent2>
        <a:srgbClr val="719B62"/>
      </a:accent2>
      <a:accent3>
        <a:srgbClr val="699373"/>
      </a:accent3>
      <a:accent4>
        <a:srgbClr val="628A83"/>
      </a:accent4>
      <a:accent5>
        <a:srgbClr val="5A8294"/>
      </a:accent5>
      <a:accent6>
        <a:srgbClr val="5279A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环保知识教育2">
      <a:dk1>
        <a:sysClr val="windowText" lastClr="000000"/>
      </a:dk1>
      <a:lt1>
        <a:sysClr val="window" lastClr="FFFFFF"/>
      </a:lt1>
      <a:dk2>
        <a:srgbClr val="E1F5D0"/>
      </a:dk2>
      <a:lt2>
        <a:srgbClr val="FFFFFF"/>
      </a:lt2>
      <a:accent1>
        <a:srgbClr val="79A452"/>
      </a:accent1>
      <a:accent2>
        <a:srgbClr val="719B62"/>
      </a:accent2>
      <a:accent3>
        <a:srgbClr val="699373"/>
      </a:accent3>
      <a:accent4>
        <a:srgbClr val="628A83"/>
      </a:accent4>
      <a:accent5>
        <a:srgbClr val="5A8294"/>
      </a:accent5>
      <a:accent6>
        <a:srgbClr val="5279A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演示</Application>
  <PresentationFormat>宽屏</PresentationFormat>
  <Paragraphs>97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标准粗黑</vt:lpstr>
      <vt:lpstr>1_Office 主题​​</vt:lpstr>
      <vt:lpstr>2_Office 主题​​</vt:lpstr>
      <vt:lpstr>Introductory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话唠</cp:lastModifiedBy>
  <cp:revision>157</cp:revision>
  <dcterms:created xsi:type="dcterms:W3CDTF">2019-06-19T02:08:00Z</dcterms:created>
  <dcterms:modified xsi:type="dcterms:W3CDTF">2024-03-18T12:53:39Z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5FE2E430E693448A865BB9354FC7335A_11</vt:lpwstr>
  </property>
</Properties>
</file>