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66" r:id="rId2"/>
    <p:sldId id="371" r:id="rId3"/>
    <p:sldId id="369" r:id="rId4"/>
    <p:sldId id="377" r:id="rId5"/>
    <p:sldId id="379" r:id="rId6"/>
    <p:sldId id="380" r:id="rId7"/>
    <p:sldId id="381" r:id="rId8"/>
    <p:sldId id="382" r:id="rId9"/>
    <p:sldId id="372" r:id="rId10"/>
    <p:sldId id="378" r:id="rId11"/>
    <p:sldId id="383" r:id="rId12"/>
    <p:sldId id="384" r:id="rId13"/>
    <p:sldId id="296" r:id="rId14"/>
    <p:sldId id="297" r:id="rId15"/>
    <p:sldId id="298" r:id="rId16"/>
    <p:sldId id="299" r:id="rId17"/>
    <p:sldId id="300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520365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2021/3/25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00484" y="9251950"/>
            <a:ext cx="391133" cy="379591"/>
          </a:xfrm>
        </p:spPr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7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4.png"/><Relationship Id="rId7" Type="http://schemas.openxmlformats.org/officeDocument/2006/relationships/image" Target="../media/image5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3" Type="http://schemas.openxmlformats.org/officeDocument/2006/relationships/image" Target="../media/image8.jpeg"/><Relationship Id="rId12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0.jpeg"/><Relationship Id="rId10" Type="http://schemas.openxmlformats.org/officeDocument/2006/relationships/image" Target="../media/image9.jpeg"/><Relationship Id="rId9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png"/><Relationship Id="rId7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5052" y="966652"/>
            <a:ext cx="10464800" cy="1387202"/>
          </a:xfrm>
        </p:spPr>
        <p:txBody>
          <a:bodyPr>
            <a:normAutofit fontScale="90000"/>
          </a:bodyPr>
          <a:lstStyle/>
          <a:p>
            <a:r>
              <a:rPr lang="en-US" altLang="zh-CN" sz="9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Capacitors</a:t>
            </a:r>
            <a:endParaRPr lang="zh-CN" altLang="en-US" sz="9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606142" y="4606073"/>
                <a:ext cx="2605457" cy="830997"/>
              </a:xfrm>
              <a:prstGeom prst="rect">
                <a:avLst/>
              </a:prstGeom>
              <a:noFill/>
              <a:ln w="25400" cap="flat">
                <a:solidFill>
                  <a:srgbClr val="0070C0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𝑄</m:t>
                      </m:r>
                      <m:r>
                        <a:rPr kumimoji="0" lang="en-US" altLang="zh-CN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r>
                        <a:rPr kumimoji="0" lang="en-US" altLang="zh-CN" sz="5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𝐶𝑉</m:t>
                      </m:r>
                    </m:oMath>
                  </m:oMathPara>
                </a14:m>
                <a:endParaRPr kumimoji="0" lang="zh-CN" altLang="en-US" sz="5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142" y="4606073"/>
                <a:ext cx="2605457" cy="83099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25400" cap="flat">
                <a:solidFill>
                  <a:srgbClr val="0070C0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27" y="2802346"/>
            <a:ext cx="4953000" cy="40513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01366" y="6173707"/>
            <a:ext cx="2494274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40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capacitance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9235440" y="5342710"/>
            <a:ext cx="13063" cy="1012526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5287015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8" y="293335"/>
            <a:ext cx="9936253" cy="946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90790" y="1826855"/>
                <a:ext cx="3237489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4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 3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      8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 0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</m:oMath>
                  </m:oMathPara>
                </a14:m>
                <a:endPara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90" y="1826855"/>
                <a:ext cx="3237489" cy="53347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90790" y="2621278"/>
                <a:ext cx="3061800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4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:1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      8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:1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</m:oMath>
                  </m:oMathPara>
                </a14:m>
                <a:endPara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790" y="2621278"/>
                <a:ext cx="3061800" cy="5334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22250" y="3363049"/>
                <a:ext cx="1185966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24 </m:t>
                      </m:r>
                      <m:r>
                        <a:rPr kumimoji="0" lang="zh-CN" alt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𝜇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𝐶</m:t>
                      </m:r>
                    </m:oMath>
                  </m:oMathPara>
                </a14:m>
                <a:endPara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250" y="3363049"/>
                <a:ext cx="1185966" cy="533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44319" y="5126276"/>
                <a:ext cx="1767920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𝜏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=24 </m:t>
                      </m:r>
                      <m:r>
                        <a:rPr kumimoji="0" lang="zh-CN" alt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𝜇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𝑠</m:t>
                      </m:r>
                    </m:oMath>
                  </m:oMathPara>
                </a14:m>
                <a:endPara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319" y="5126276"/>
                <a:ext cx="1767920" cy="5334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4911634" y="6126480"/>
            <a:ext cx="77070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文本框 7"/>
          <p:cNvSpPr txBox="1"/>
          <p:nvPr/>
        </p:nvSpPr>
        <p:spPr>
          <a:xfrm>
            <a:off x="8660570" y="7188799"/>
            <a:ext cx="12920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 = 8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0570" y="7766460"/>
            <a:ext cx="1290418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Q = CV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665703" y="5456231"/>
            <a:ext cx="1630036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接箭头连接符 11"/>
          <p:cNvCxnSpPr/>
          <p:nvPr/>
        </p:nvCxnSpPr>
        <p:spPr>
          <a:xfrm>
            <a:off x="6890790" y="5486400"/>
            <a:ext cx="1443313" cy="45720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/>
              <p:cNvSpPr txBox="1"/>
              <p:nvPr/>
            </p:nvSpPr>
            <p:spPr>
              <a:xfrm>
                <a:off x="9639480" y="5868047"/>
                <a:ext cx="2027735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𝒕</m:t>
                      </m:r>
                      <m:r>
                        <a:rPr kumimoji="0" lang="en-US" altLang="zh-CN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=</m:t>
                      </m:r>
                      <m:r>
                        <a:rPr kumimoji="0" lang="zh-CN" altLang="en-US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𝝉</m:t>
                      </m:r>
                      <m:r>
                        <a:rPr kumimoji="0" lang="en-US" altLang="zh-CN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=</m:t>
                      </m:r>
                      <m:r>
                        <a:rPr kumimoji="0" lang="en-US" altLang="zh-CN" sz="2800" b="1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 Light"/>
                        </a:rPr>
                        <m:t>𝑹𝑪</m:t>
                      </m:r>
                    </m:oMath>
                  </m:oMathPara>
                </a14:m>
                <a:endParaRPr kumimoji="0" lang="zh-CN" altLang="en-US" sz="2800" b="1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1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480" y="5868047"/>
                <a:ext cx="2027735" cy="53347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403088" y="5654215"/>
                <a:ext cx="928075" cy="7999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sSupPr>
                        <m:e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Helvetica Light"/>
                                </a:rPr>
                                <m:t>𝑡</m:t>
                              </m:r>
                            </m:num>
                            <m:den>
                              <m:r>
                                <a:rPr kumimoji="0" lang="zh-CN" altLang="en-US" sz="36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Helvetica Light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088" y="5654215"/>
                <a:ext cx="928075" cy="7999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695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2" y="370700"/>
            <a:ext cx="8710507" cy="470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103" y="1684726"/>
            <a:ext cx="4158827" cy="33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1477" y="5696091"/>
            <a:ext cx="2070841" cy="9412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576848" y="5619645"/>
                <a:ext cx="5694508" cy="1143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413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1.14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sup>
                          </m:s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×775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8.85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420" y="3951312"/>
                <a:ext cx="3915303" cy="80387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211563" y="7232263"/>
                <a:ext cx="3351302" cy="531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=9.98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668" y="5085184"/>
                <a:ext cx="2268057" cy="373500"/>
              </a:xfrm>
              <a:prstGeom prst="rect">
                <a:avLst/>
              </a:prstGeom>
              <a:blipFill rotWithShape="0">
                <a:blip r:embed="rId6"/>
                <a:stretch>
                  <a:fillRect l="-1075" r="-806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312582" y="3647864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C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286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4" y="370700"/>
            <a:ext cx="7464213" cy="510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63" y="5900914"/>
            <a:ext cx="7477760" cy="273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039" y="985167"/>
            <a:ext cx="4158827" cy="338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4287077" y="4269683"/>
                <a:ext cx="5107873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=7.65×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002121"/>
                <a:ext cx="350051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742" r="-1394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5836136" y="3214779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B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89855" y="7243429"/>
                <a:ext cx="3742628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093036"/>
                <a:ext cx="254447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57" r="-215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755982" y="8059236"/>
                <a:ext cx="6087051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=1.14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×3×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×775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85" y="5666650"/>
                <a:ext cx="4189737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91" t="-1667" r="-145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58032" y="8665239"/>
                <a:ext cx="1860894" cy="525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=26.5 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85" y="6092746"/>
                <a:ext cx="122110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90" r="-4975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8850122" y="6310560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B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318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5068638" y="3443041"/>
            <a:ext cx="819290" cy="102411"/>
            <a:chOff x="3563886" y="2420888"/>
            <a:chExt cx="576063" cy="72008"/>
          </a:xfrm>
        </p:grpSpPr>
        <p:sp>
          <p:nvSpPr>
            <p:cNvPr id="4" name="矩形 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6" name="直接连接符 5"/>
            <p:cNvCxnSpPr>
              <a:stCxn id="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5887927" y="3443041"/>
            <a:ext cx="819290" cy="102411"/>
            <a:chOff x="3563886" y="2420888"/>
            <a:chExt cx="576063" cy="72008"/>
          </a:xfrm>
        </p:grpSpPr>
        <p:sp>
          <p:nvSpPr>
            <p:cNvPr id="74" name="矩形 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75" name="直接连接符 74"/>
            <p:cNvCxnSpPr>
              <a:stCxn id="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 rot="5400000">
            <a:off x="5478281" y="3848063"/>
            <a:ext cx="819290" cy="102411"/>
            <a:chOff x="3563886" y="2420888"/>
            <a:chExt cx="576063" cy="72008"/>
          </a:xfrm>
        </p:grpSpPr>
        <p:sp>
          <p:nvSpPr>
            <p:cNvPr id="78" name="矩形 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79" name="直接连接符 78"/>
            <p:cNvCxnSpPr>
              <a:stCxn id="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 rot="5400000">
            <a:off x="5473817" y="3010107"/>
            <a:ext cx="819290" cy="102411"/>
            <a:chOff x="3563886" y="2420888"/>
            <a:chExt cx="576063" cy="72008"/>
          </a:xfrm>
        </p:grpSpPr>
        <p:sp>
          <p:nvSpPr>
            <p:cNvPr id="82" name="矩形 8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83" name="直接连接符 82"/>
            <p:cNvCxnSpPr>
              <a:stCxn id="8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4270327" y="4267512"/>
            <a:ext cx="819290" cy="102411"/>
            <a:chOff x="3563886" y="2420888"/>
            <a:chExt cx="576063" cy="72008"/>
          </a:xfrm>
        </p:grpSpPr>
        <p:sp>
          <p:nvSpPr>
            <p:cNvPr id="86" name="矩形 8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87" name="直接连接符 86"/>
            <p:cNvCxnSpPr>
              <a:stCxn id="8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/>
          <p:cNvGrpSpPr/>
          <p:nvPr/>
        </p:nvGrpSpPr>
        <p:grpSpPr>
          <a:xfrm>
            <a:off x="5089615" y="4267512"/>
            <a:ext cx="819290" cy="102411"/>
            <a:chOff x="3563886" y="2420888"/>
            <a:chExt cx="576063" cy="72008"/>
          </a:xfrm>
        </p:grpSpPr>
        <p:sp>
          <p:nvSpPr>
            <p:cNvPr id="90" name="矩形 8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91" name="直接连接符 90"/>
            <p:cNvCxnSpPr>
              <a:stCxn id="9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 rot="5400000">
            <a:off x="4679969" y="4672534"/>
            <a:ext cx="819290" cy="102411"/>
            <a:chOff x="3563886" y="2420888"/>
            <a:chExt cx="576063" cy="72008"/>
          </a:xfrm>
        </p:grpSpPr>
        <p:sp>
          <p:nvSpPr>
            <p:cNvPr id="94" name="矩形 9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95" name="直接连接符 94"/>
            <p:cNvCxnSpPr>
              <a:stCxn id="9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 rot="5400000">
            <a:off x="4675505" y="3834577"/>
            <a:ext cx="819290" cy="102411"/>
            <a:chOff x="3563886" y="2420888"/>
            <a:chExt cx="576063" cy="72008"/>
          </a:xfrm>
        </p:grpSpPr>
        <p:sp>
          <p:nvSpPr>
            <p:cNvPr id="98" name="矩形 9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99" name="直接连接符 98"/>
            <p:cNvCxnSpPr>
              <a:stCxn id="9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5913367" y="4257708"/>
            <a:ext cx="819290" cy="102411"/>
            <a:chOff x="3563886" y="2420888"/>
            <a:chExt cx="576063" cy="72008"/>
          </a:xfrm>
        </p:grpSpPr>
        <p:sp>
          <p:nvSpPr>
            <p:cNvPr id="102" name="矩形 10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03" name="直接连接符 102"/>
            <p:cNvCxnSpPr>
              <a:stCxn id="10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6732655" y="4257708"/>
            <a:ext cx="819290" cy="102411"/>
            <a:chOff x="3563886" y="2420888"/>
            <a:chExt cx="576063" cy="72008"/>
          </a:xfrm>
        </p:grpSpPr>
        <p:sp>
          <p:nvSpPr>
            <p:cNvPr id="106" name="矩形 10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07" name="直接连接符 106"/>
            <p:cNvCxnSpPr>
              <a:stCxn id="10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 rot="5400000">
            <a:off x="6323010" y="4662730"/>
            <a:ext cx="819290" cy="102411"/>
            <a:chOff x="3563886" y="2420888"/>
            <a:chExt cx="576063" cy="72008"/>
          </a:xfrm>
        </p:grpSpPr>
        <p:sp>
          <p:nvSpPr>
            <p:cNvPr id="110" name="矩形 10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11" name="直接连接符 110"/>
            <p:cNvCxnSpPr>
              <a:stCxn id="11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 rot="5400000">
            <a:off x="6318546" y="3824774"/>
            <a:ext cx="819290" cy="102411"/>
            <a:chOff x="3563886" y="2420888"/>
            <a:chExt cx="576063" cy="72008"/>
          </a:xfrm>
        </p:grpSpPr>
        <p:sp>
          <p:nvSpPr>
            <p:cNvPr id="114" name="矩形 11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15" name="直接连接符 114"/>
            <p:cNvCxnSpPr>
              <a:stCxn id="11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组合 116"/>
          <p:cNvGrpSpPr/>
          <p:nvPr/>
        </p:nvGrpSpPr>
        <p:grpSpPr>
          <a:xfrm>
            <a:off x="5078227" y="5063507"/>
            <a:ext cx="819290" cy="102411"/>
            <a:chOff x="3563886" y="2420888"/>
            <a:chExt cx="576063" cy="72008"/>
          </a:xfrm>
        </p:grpSpPr>
        <p:sp>
          <p:nvSpPr>
            <p:cNvPr id="118" name="矩形 11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19" name="直接连接符 118"/>
            <p:cNvCxnSpPr>
              <a:stCxn id="11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合 120"/>
          <p:cNvGrpSpPr/>
          <p:nvPr/>
        </p:nvGrpSpPr>
        <p:grpSpPr>
          <a:xfrm>
            <a:off x="5897515" y="5063507"/>
            <a:ext cx="819290" cy="102411"/>
            <a:chOff x="3563886" y="2420888"/>
            <a:chExt cx="576063" cy="72008"/>
          </a:xfrm>
        </p:grpSpPr>
        <p:sp>
          <p:nvSpPr>
            <p:cNvPr id="122" name="矩形 12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23" name="直接连接符 122"/>
            <p:cNvCxnSpPr>
              <a:stCxn id="12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 rot="5400000">
            <a:off x="5487870" y="5468529"/>
            <a:ext cx="819290" cy="102411"/>
            <a:chOff x="3563886" y="2420888"/>
            <a:chExt cx="576063" cy="72008"/>
          </a:xfrm>
        </p:grpSpPr>
        <p:sp>
          <p:nvSpPr>
            <p:cNvPr id="126" name="矩形 12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27" name="直接连接符 126"/>
            <p:cNvCxnSpPr>
              <a:stCxn id="12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组合 128"/>
          <p:cNvGrpSpPr/>
          <p:nvPr/>
        </p:nvGrpSpPr>
        <p:grpSpPr>
          <a:xfrm rot="5400000">
            <a:off x="5483405" y="4630572"/>
            <a:ext cx="819290" cy="102411"/>
            <a:chOff x="3563886" y="2420888"/>
            <a:chExt cx="576063" cy="72008"/>
          </a:xfrm>
        </p:grpSpPr>
        <p:sp>
          <p:nvSpPr>
            <p:cNvPr id="130" name="矩形 12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31" name="直接连接符 130"/>
            <p:cNvCxnSpPr>
              <a:stCxn id="13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/>
          <p:cNvGrpSpPr/>
          <p:nvPr/>
        </p:nvGrpSpPr>
        <p:grpSpPr>
          <a:xfrm>
            <a:off x="5908904" y="2591128"/>
            <a:ext cx="819290" cy="102411"/>
            <a:chOff x="3563886" y="2420888"/>
            <a:chExt cx="576063" cy="72008"/>
          </a:xfrm>
        </p:grpSpPr>
        <p:sp>
          <p:nvSpPr>
            <p:cNvPr id="134" name="矩形 13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35" name="直接连接符 134"/>
            <p:cNvCxnSpPr>
              <a:stCxn id="13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/>
          <p:cNvGrpSpPr/>
          <p:nvPr/>
        </p:nvGrpSpPr>
        <p:grpSpPr>
          <a:xfrm>
            <a:off x="6728193" y="2591128"/>
            <a:ext cx="819290" cy="102411"/>
            <a:chOff x="3563886" y="2420888"/>
            <a:chExt cx="576063" cy="72008"/>
          </a:xfrm>
        </p:grpSpPr>
        <p:sp>
          <p:nvSpPr>
            <p:cNvPr id="138" name="矩形 13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39" name="直接连接符 138"/>
            <p:cNvCxnSpPr>
              <a:stCxn id="13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合 140"/>
          <p:cNvGrpSpPr/>
          <p:nvPr/>
        </p:nvGrpSpPr>
        <p:grpSpPr>
          <a:xfrm rot="5400000">
            <a:off x="6318547" y="2996150"/>
            <a:ext cx="819290" cy="102411"/>
            <a:chOff x="3563886" y="2420888"/>
            <a:chExt cx="576063" cy="72008"/>
          </a:xfrm>
        </p:grpSpPr>
        <p:sp>
          <p:nvSpPr>
            <p:cNvPr id="142" name="矩形 14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43" name="直接连接符 142"/>
            <p:cNvCxnSpPr>
              <a:stCxn id="14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 rot="5400000">
            <a:off x="6314083" y="2158194"/>
            <a:ext cx="819290" cy="102411"/>
            <a:chOff x="3563886" y="2420888"/>
            <a:chExt cx="576063" cy="72008"/>
          </a:xfrm>
        </p:grpSpPr>
        <p:sp>
          <p:nvSpPr>
            <p:cNvPr id="146" name="矩形 14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47" name="直接连接符 146"/>
            <p:cNvCxnSpPr>
              <a:stCxn id="14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6716243" y="3400502"/>
            <a:ext cx="819290" cy="102411"/>
            <a:chOff x="3563886" y="2420888"/>
            <a:chExt cx="576063" cy="72008"/>
          </a:xfrm>
        </p:grpSpPr>
        <p:sp>
          <p:nvSpPr>
            <p:cNvPr id="150" name="矩形 14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51" name="直接连接符 150"/>
            <p:cNvCxnSpPr>
              <a:stCxn id="15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7535531" y="3400502"/>
            <a:ext cx="819290" cy="102411"/>
            <a:chOff x="3563886" y="2420888"/>
            <a:chExt cx="576063" cy="72008"/>
          </a:xfrm>
        </p:grpSpPr>
        <p:sp>
          <p:nvSpPr>
            <p:cNvPr id="154" name="矩形 15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55" name="直接连接符 154"/>
            <p:cNvCxnSpPr>
              <a:stCxn id="15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/>
          <p:cNvGrpSpPr/>
          <p:nvPr/>
        </p:nvGrpSpPr>
        <p:grpSpPr>
          <a:xfrm rot="5400000">
            <a:off x="7125886" y="3805524"/>
            <a:ext cx="819290" cy="102411"/>
            <a:chOff x="3563886" y="2420888"/>
            <a:chExt cx="576063" cy="72008"/>
          </a:xfrm>
        </p:grpSpPr>
        <p:sp>
          <p:nvSpPr>
            <p:cNvPr id="158" name="矩形 15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59" name="直接连接符 158"/>
            <p:cNvCxnSpPr>
              <a:stCxn id="15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组合 160"/>
          <p:cNvGrpSpPr/>
          <p:nvPr/>
        </p:nvGrpSpPr>
        <p:grpSpPr>
          <a:xfrm rot="5400000">
            <a:off x="7121421" y="2967568"/>
            <a:ext cx="819290" cy="102411"/>
            <a:chOff x="3563886" y="2420888"/>
            <a:chExt cx="576063" cy="72008"/>
          </a:xfrm>
        </p:grpSpPr>
        <p:sp>
          <p:nvSpPr>
            <p:cNvPr id="162" name="矩形 16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63" name="直接连接符 162"/>
            <p:cNvCxnSpPr>
              <a:stCxn id="16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/>
          <p:cNvGrpSpPr/>
          <p:nvPr/>
        </p:nvGrpSpPr>
        <p:grpSpPr>
          <a:xfrm>
            <a:off x="6716802" y="5053558"/>
            <a:ext cx="819290" cy="102411"/>
            <a:chOff x="3563886" y="2420888"/>
            <a:chExt cx="576063" cy="72008"/>
          </a:xfrm>
        </p:grpSpPr>
        <p:sp>
          <p:nvSpPr>
            <p:cNvPr id="166" name="矩形 16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67" name="直接连接符 166"/>
            <p:cNvCxnSpPr>
              <a:stCxn id="16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/>
          <p:cNvGrpSpPr/>
          <p:nvPr/>
        </p:nvGrpSpPr>
        <p:grpSpPr>
          <a:xfrm>
            <a:off x="7536090" y="5053558"/>
            <a:ext cx="819290" cy="102411"/>
            <a:chOff x="3563886" y="2420888"/>
            <a:chExt cx="576063" cy="72008"/>
          </a:xfrm>
        </p:grpSpPr>
        <p:sp>
          <p:nvSpPr>
            <p:cNvPr id="170" name="矩形 16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71" name="直接连接符 170"/>
            <p:cNvCxnSpPr>
              <a:stCxn id="17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/>
          <p:cNvGrpSpPr/>
          <p:nvPr/>
        </p:nvGrpSpPr>
        <p:grpSpPr>
          <a:xfrm rot="5400000">
            <a:off x="7126445" y="5458580"/>
            <a:ext cx="819290" cy="102411"/>
            <a:chOff x="3563886" y="2420888"/>
            <a:chExt cx="576063" cy="72008"/>
          </a:xfrm>
        </p:grpSpPr>
        <p:sp>
          <p:nvSpPr>
            <p:cNvPr id="174" name="矩形 1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75" name="直接连接符 174"/>
            <p:cNvCxnSpPr>
              <a:stCxn id="1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组合 176"/>
          <p:cNvGrpSpPr/>
          <p:nvPr/>
        </p:nvGrpSpPr>
        <p:grpSpPr>
          <a:xfrm rot="5400000">
            <a:off x="7121980" y="4620624"/>
            <a:ext cx="819290" cy="102411"/>
            <a:chOff x="3563886" y="2420888"/>
            <a:chExt cx="576063" cy="72008"/>
          </a:xfrm>
        </p:grpSpPr>
        <p:sp>
          <p:nvSpPr>
            <p:cNvPr id="178" name="矩形 1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79" name="直接连接符 178"/>
            <p:cNvCxnSpPr>
              <a:stCxn id="1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组合 180"/>
          <p:cNvGrpSpPr/>
          <p:nvPr/>
        </p:nvGrpSpPr>
        <p:grpSpPr>
          <a:xfrm>
            <a:off x="4271095" y="2604893"/>
            <a:ext cx="819290" cy="102411"/>
            <a:chOff x="3563886" y="2420888"/>
            <a:chExt cx="576063" cy="72008"/>
          </a:xfrm>
        </p:grpSpPr>
        <p:sp>
          <p:nvSpPr>
            <p:cNvPr id="182" name="矩形 18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83" name="直接连接符 182"/>
            <p:cNvCxnSpPr>
              <a:stCxn id="18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组合 184"/>
          <p:cNvGrpSpPr/>
          <p:nvPr/>
        </p:nvGrpSpPr>
        <p:grpSpPr>
          <a:xfrm>
            <a:off x="5090383" y="2604893"/>
            <a:ext cx="819290" cy="102411"/>
            <a:chOff x="3563886" y="2420888"/>
            <a:chExt cx="576063" cy="72008"/>
          </a:xfrm>
        </p:grpSpPr>
        <p:sp>
          <p:nvSpPr>
            <p:cNvPr id="186" name="矩形 18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87" name="直接连接符 186"/>
            <p:cNvCxnSpPr>
              <a:stCxn id="18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组合 188"/>
          <p:cNvGrpSpPr/>
          <p:nvPr/>
        </p:nvGrpSpPr>
        <p:grpSpPr>
          <a:xfrm rot="5400000">
            <a:off x="4680737" y="3009915"/>
            <a:ext cx="819290" cy="102411"/>
            <a:chOff x="3563886" y="2420888"/>
            <a:chExt cx="576063" cy="72008"/>
          </a:xfrm>
        </p:grpSpPr>
        <p:sp>
          <p:nvSpPr>
            <p:cNvPr id="190" name="矩形 18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91" name="直接连接符 190"/>
            <p:cNvCxnSpPr>
              <a:stCxn id="19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组合 192"/>
          <p:cNvGrpSpPr/>
          <p:nvPr/>
        </p:nvGrpSpPr>
        <p:grpSpPr>
          <a:xfrm rot="5400000">
            <a:off x="4676273" y="2171958"/>
            <a:ext cx="819290" cy="102411"/>
            <a:chOff x="3563886" y="2420888"/>
            <a:chExt cx="576063" cy="72008"/>
          </a:xfrm>
        </p:grpSpPr>
        <p:sp>
          <p:nvSpPr>
            <p:cNvPr id="194" name="矩形 19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95" name="直接连接符 194"/>
            <p:cNvCxnSpPr>
              <a:stCxn id="19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组合 196"/>
          <p:cNvGrpSpPr/>
          <p:nvPr/>
        </p:nvGrpSpPr>
        <p:grpSpPr>
          <a:xfrm>
            <a:off x="8332428" y="3424932"/>
            <a:ext cx="819290" cy="102411"/>
            <a:chOff x="3563886" y="2420888"/>
            <a:chExt cx="576063" cy="72008"/>
          </a:xfrm>
        </p:grpSpPr>
        <p:sp>
          <p:nvSpPr>
            <p:cNvPr id="198" name="矩形 19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199" name="直接连接符 198"/>
            <p:cNvCxnSpPr>
              <a:stCxn id="19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组合 200"/>
          <p:cNvGrpSpPr/>
          <p:nvPr/>
        </p:nvGrpSpPr>
        <p:grpSpPr>
          <a:xfrm>
            <a:off x="9151716" y="3424932"/>
            <a:ext cx="819290" cy="102411"/>
            <a:chOff x="3563886" y="2420888"/>
            <a:chExt cx="576063" cy="72008"/>
          </a:xfrm>
        </p:grpSpPr>
        <p:sp>
          <p:nvSpPr>
            <p:cNvPr id="202" name="矩形 20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03" name="直接连接符 202"/>
            <p:cNvCxnSpPr>
              <a:stCxn id="20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组合 204"/>
          <p:cNvGrpSpPr/>
          <p:nvPr/>
        </p:nvGrpSpPr>
        <p:grpSpPr>
          <a:xfrm rot="5400000">
            <a:off x="8742071" y="3829954"/>
            <a:ext cx="819290" cy="102411"/>
            <a:chOff x="3563886" y="2420888"/>
            <a:chExt cx="576063" cy="72008"/>
          </a:xfrm>
        </p:grpSpPr>
        <p:sp>
          <p:nvSpPr>
            <p:cNvPr id="206" name="矩形 20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07" name="直接连接符 206"/>
            <p:cNvCxnSpPr>
              <a:stCxn id="20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 rot="5400000">
            <a:off x="8737606" y="2991997"/>
            <a:ext cx="819290" cy="102411"/>
            <a:chOff x="3563886" y="2420888"/>
            <a:chExt cx="576063" cy="72008"/>
          </a:xfrm>
        </p:grpSpPr>
        <p:sp>
          <p:nvSpPr>
            <p:cNvPr id="210" name="矩形 20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11" name="直接连接符 210"/>
            <p:cNvCxnSpPr>
              <a:stCxn id="21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组合 212"/>
          <p:cNvGrpSpPr/>
          <p:nvPr/>
        </p:nvGrpSpPr>
        <p:grpSpPr>
          <a:xfrm>
            <a:off x="7534116" y="4249403"/>
            <a:ext cx="819290" cy="102411"/>
            <a:chOff x="3563886" y="2420888"/>
            <a:chExt cx="576063" cy="72008"/>
          </a:xfrm>
        </p:grpSpPr>
        <p:sp>
          <p:nvSpPr>
            <p:cNvPr id="214" name="矩形 21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15" name="直接连接符 214"/>
            <p:cNvCxnSpPr>
              <a:stCxn id="21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1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组合 216"/>
          <p:cNvGrpSpPr/>
          <p:nvPr/>
        </p:nvGrpSpPr>
        <p:grpSpPr>
          <a:xfrm>
            <a:off x="8353404" y="4249403"/>
            <a:ext cx="819290" cy="102411"/>
            <a:chOff x="3563886" y="2420888"/>
            <a:chExt cx="576063" cy="72008"/>
          </a:xfrm>
        </p:grpSpPr>
        <p:sp>
          <p:nvSpPr>
            <p:cNvPr id="218" name="矩形 21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19" name="直接连接符 218"/>
            <p:cNvCxnSpPr>
              <a:stCxn id="21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组合 220"/>
          <p:cNvGrpSpPr/>
          <p:nvPr/>
        </p:nvGrpSpPr>
        <p:grpSpPr>
          <a:xfrm rot="5400000">
            <a:off x="7943759" y="4654424"/>
            <a:ext cx="819290" cy="102411"/>
            <a:chOff x="3563886" y="2420888"/>
            <a:chExt cx="576063" cy="72008"/>
          </a:xfrm>
        </p:grpSpPr>
        <p:sp>
          <p:nvSpPr>
            <p:cNvPr id="222" name="矩形 22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23" name="直接连接符 222"/>
            <p:cNvCxnSpPr>
              <a:stCxn id="22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组合 224"/>
          <p:cNvGrpSpPr/>
          <p:nvPr/>
        </p:nvGrpSpPr>
        <p:grpSpPr>
          <a:xfrm rot="5400000">
            <a:off x="7939294" y="3816468"/>
            <a:ext cx="819290" cy="102411"/>
            <a:chOff x="3563886" y="2420888"/>
            <a:chExt cx="576063" cy="72008"/>
          </a:xfrm>
        </p:grpSpPr>
        <p:sp>
          <p:nvSpPr>
            <p:cNvPr id="226" name="矩形 22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27" name="直接连接符 226"/>
            <p:cNvCxnSpPr>
              <a:stCxn id="22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组合 228"/>
          <p:cNvGrpSpPr/>
          <p:nvPr/>
        </p:nvGrpSpPr>
        <p:grpSpPr>
          <a:xfrm>
            <a:off x="9177157" y="4239599"/>
            <a:ext cx="819290" cy="102411"/>
            <a:chOff x="3563886" y="2420888"/>
            <a:chExt cx="576063" cy="72008"/>
          </a:xfrm>
        </p:grpSpPr>
        <p:sp>
          <p:nvSpPr>
            <p:cNvPr id="230" name="矩形 22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31" name="直接连接符 230"/>
            <p:cNvCxnSpPr>
              <a:stCxn id="23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/>
          <p:cNvGrpSpPr/>
          <p:nvPr/>
        </p:nvGrpSpPr>
        <p:grpSpPr>
          <a:xfrm>
            <a:off x="9996445" y="4239599"/>
            <a:ext cx="819290" cy="102411"/>
            <a:chOff x="3563886" y="2420888"/>
            <a:chExt cx="576063" cy="72008"/>
          </a:xfrm>
        </p:grpSpPr>
        <p:sp>
          <p:nvSpPr>
            <p:cNvPr id="234" name="矩形 23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35" name="直接连接符 234"/>
            <p:cNvCxnSpPr>
              <a:stCxn id="23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组合 236"/>
          <p:cNvGrpSpPr/>
          <p:nvPr/>
        </p:nvGrpSpPr>
        <p:grpSpPr>
          <a:xfrm rot="5400000">
            <a:off x="9586799" y="4644621"/>
            <a:ext cx="819290" cy="102411"/>
            <a:chOff x="3563886" y="2420888"/>
            <a:chExt cx="576063" cy="72008"/>
          </a:xfrm>
        </p:grpSpPr>
        <p:sp>
          <p:nvSpPr>
            <p:cNvPr id="238" name="矩形 23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39" name="直接连接符 238"/>
            <p:cNvCxnSpPr>
              <a:stCxn id="23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组合 240"/>
          <p:cNvGrpSpPr/>
          <p:nvPr/>
        </p:nvGrpSpPr>
        <p:grpSpPr>
          <a:xfrm rot="5400000">
            <a:off x="9582335" y="3806665"/>
            <a:ext cx="819290" cy="102411"/>
            <a:chOff x="3563886" y="2420888"/>
            <a:chExt cx="576063" cy="72008"/>
          </a:xfrm>
        </p:grpSpPr>
        <p:sp>
          <p:nvSpPr>
            <p:cNvPr id="242" name="矩形 24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43" name="直接连接符 242"/>
            <p:cNvCxnSpPr>
              <a:stCxn id="24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24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组合 244"/>
          <p:cNvGrpSpPr/>
          <p:nvPr/>
        </p:nvGrpSpPr>
        <p:grpSpPr>
          <a:xfrm>
            <a:off x="8342017" y="5045398"/>
            <a:ext cx="819290" cy="102411"/>
            <a:chOff x="3563886" y="2420888"/>
            <a:chExt cx="576063" cy="72008"/>
          </a:xfrm>
        </p:grpSpPr>
        <p:sp>
          <p:nvSpPr>
            <p:cNvPr id="246" name="矩形 24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47" name="直接连接符 246"/>
            <p:cNvCxnSpPr>
              <a:stCxn id="24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组合 248"/>
          <p:cNvGrpSpPr/>
          <p:nvPr/>
        </p:nvGrpSpPr>
        <p:grpSpPr>
          <a:xfrm>
            <a:off x="9161305" y="5045398"/>
            <a:ext cx="819290" cy="102411"/>
            <a:chOff x="3563886" y="2420888"/>
            <a:chExt cx="576063" cy="72008"/>
          </a:xfrm>
        </p:grpSpPr>
        <p:sp>
          <p:nvSpPr>
            <p:cNvPr id="250" name="矩形 24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51" name="直接连接符 250"/>
            <p:cNvCxnSpPr>
              <a:stCxn id="25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组合 252"/>
          <p:cNvGrpSpPr/>
          <p:nvPr/>
        </p:nvGrpSpPr>
        <p:grpSpPr>
          <a:xfrm rot="5400000">
            <a:off x="8751659" y="5450419"/>
            <a:ext cx="819290" cy="102411"/>
            <a:chOff x="3563886" y="2420888"/>
            <a:chExt cx="576063" cy="72008"/>
          </a:xfrm>
        </p:grpSpPr>
        <p:sp>
          <p:nvSpPr>
            <p:cNvPr id="254" name="矩形 25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55" name="直接连接符 254"/>
            <p:cNvCxnSpPr>
              <a:stCxn id="25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组合 256"/>
          <p:cNvGrpSpPr/>
          <p:nvPr/>
        </p:nvGrpSpPr>
        <p:grpSpPr>
          <a:xfrm rot="5400000">
            <a:off x="8747195" y="4612463"/>
            <a:ext cx="819290" cy="102411"/>
            <a:chOff x="3563886" y="2420888"/>
            <a:chExt cx="576063" cy="72008"/>
          </a:xfrm>
        </p:grpSpPr>
        <p:sp>
          <p:nvSpPr>
            <p:cNvPr id="258" name="矩形 25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59" name="直接连接符 258"/>
            <p:cNvCxnSpPr>
              <a:stCxn id="25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组合 260"/>
          <p:cNvGrpSpPr/>
          <p:nvPr/>
        </p:nvGrpSpPr>
        <p:grpSpPr>
          <a:xfrm>
            <a:off x="9172694" y="2573019"/>
            <a:ext cx="819290" cy="102411"/>
            <a:chOff x="3563886" y="2420888"/>
            <a:chExt cx="576063" cy="72008"/>
          </a:xfrm>
        </p:grpSpPr>
        <p:sp>
          <p:nvSpPr>
            <p:cNvPr id="262" name="矩形 26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63" name="直接连接符 262"/>
            <p:cNvCxnSpPr>
              <a:stCxn id="26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组合 264"/>
          <p:cNvGrpSpPr/>
          <p:nvPr/>
        </p:nvGrpSpPr>
        <p:grpSpPr>
          <a:xfrm>
            <a:off x="9991982" y="2573019"/>
            <a:ext cx="819290" cy="102411"/>
            <a:chOff x="3563886" y="2420888"/>
            <a:chExt cx="576063" cy="72008"/>
          </a:xfrm>
        </p:grpSpPr>
        <p:sp>
          <p:nvSpPr>
            <p:cNvPr id="266" name="矩形 26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67" name="直接连接符 266"/>
            <p:cNvCxnSpPr>
              <a:stCxn id="26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组合 268"/>
          <p:cNvGrpSpPr/>
          <p:nvPr/>
        </p:nvGrpSpPr>
        <p:grpSpPr>
          <a:xfrm rot="5400000">
            <a:off x="9582337" y="2978041"/>
            <a:ext cx="819290" cy="102411"/>
            <a:chOff x="3563886" y="2420888"/>
            <a:chExt cx="576063" cy="72008"/>
          </a:xfrm>
        </p:grpSpPr>
        <p:sp>
          <p:nvSpPr>
            <p:cNvPr id="270" name="矩形 26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71" name="直接连接符 270"/>
            <p:cNvCxnSpPr>
              <a:stCxn id="27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组合 272"/>
          <p:cNvGrpSpPr/>
          <p:nvPr/>
        </p:nvGrpSpPr>
        <p:grpSpPr>
          <a:xfrm rot="5400000">
            <a:off x="9577872" y="2140085"/>
            <a:ext cx="819290" cy="102411"/>
            <a:chOff x="3563886" y="2420888"/>
            <a:chExt cx="576063" cy="72008"/>
          </a:xfrm>
        </p:grpSpPr>
        <p:sp>
          <p:nvSpPr>
            <p:cNvPr id="274" name="矩形 2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75" name="直接连接符 274"/>
            <p:cNvCxnSpPr>
              <a:stCxn id="2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组合 276"/>
          <p:cNvGrpSpPr/>
          <p:nvPr/>
        </p:nvGrpSpPr>
        <p:grpSpPr>
          <a:xfrm>
            <a:off x="9980033" y="3382393"/>
            <a:ext cx="819290" cy="102411"/>
            <a:chOff x="3563886" y="2420888"/>
            <a:chExt cx="576063" cy="72008"/>
          </a:xfrm>
        </p:grpSpPr>
        <p:sp>
          <p:nvSpPr>
            <p:cNvPr id="278" name="矩形 2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79" name="直接连接符 278"/>
            <p:cNvCxnSpPr>
              <a:stCxn id="2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组合 280"/>
          <p:cNvGrpSpPr/>
          <p:nvPr/>
        </p:nvGrpSpPr>
        <p:grpSpPr>
          <a:xfrm>
            <a:off x="10799321" y="3382393"/>
            <a:ext cx="819290" cy="102411"/>
            <a:chOff x="3563886" y="2420888"/>
            <a:chExt cx="576063" cy="72008"/>
          </a:xfrm>
        </p:grpSpPr>
        <p:sp>
          <p:nvSpPr>
            <p:cNvPr id="282" name="矩形 28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83" name="直接连接符 282"/>
            <p:cNvCxnSpPr>
              <a:stCxn id="28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组合 284"/>
          <p:cNvGrpSpPr/>
          <p:nvPr/>
        </p:nvGrpSpPr>
        <p:grpSpPr>
          <a:xfrm rot="5400000">
            <a:off x="10389675" y="3787415"/>
            <a:ext cx="819290" cy="102411"/>
            <a:chOff x="3563886" y="2420888"/>
            <a:chExt cx="576063" cy="72008"/>
          </a:xfrm>
        </p:grpSpPr>
        <p:sp>
          <p:nvSpPr>
            <p:cNvPr id="286" name="矩形 28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87" name="直接连接符 286"/>
            <p:cNvCxnSpPr>
              <a:stCxn id="28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组合 288"/>
          <p:cNvGrpSpPr/>
          <p:nvPr/>
        </p:nvGrpSpPr>
        <p:grpSpPr>
          <a:xfrm rot="5400000">
            <a:off x="10385211" y="2949459"/>
            <a:ext cx="819290" cy="102411"/>
            <a:chOff x="3563886" y="2420888"/>
            <a:chExt cx="576063" cy="72008"/>
          </a:xfrm>
        </p:grpSpPr>
        <p:sp>
          <p:nvSpPr>
            <p:cNvPr id="290" name="矩形 28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91" name="直接连接符 290"/>
            <p:cNvCxnSpPr>
              <a:stCxn id="29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组合 292"/>
          <p:cNvGrpSpPr/>
          <p:nvPr/>
        </p:nvGrpSpPr>
        <p:grpSpPr>
          <a:xfrm>
            <a:off x="9980591" y="5035449"/>
            <a:ext cx="819290" cy="102411"/>
            <a:chOff x="3563886" y="2420888"/>
            <a:chExt cx="576063" cy="72008"/>
          </a:xfrm>
        </p:grpSpPr>
        <p:sp>
          <p:nvSpPr>
            <p:cNvPr id="294" name="矩形 29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95" name="直接连接符 294"/>
            <p:cNvCxnSpPr>
              <a:stCxn id="29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组合 296"/>
          <p:cNvGrpSpPr/>
          <p:nvPr/>
        </p:nvGrpSpPr>
        <p:grpSpPr>
          <a:xfrm>
            <a:off x="10799880" y="5035449"/>
            <a:ext cx="819290" cy="102411"/>
            <a:chOff x="3563886" y="2420888"/>
            <a:chExt cx="576063" cy="72008"/>
          </a:xfrm>
        </p:grpSpPr>
        <p:sp>
          <p:nvSpPr>
            <p:cNvPr id="298" name="矩形 29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299" name="直接连接符 298"/>
            <p:cNvCxnSpPr>
              <a:stCxn id="29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组合 300"/>
          <p:cNvGrpSpPr/>
          <p:nvPr/>
        </p:nvGrpSpPr>
        <p:grpSpPr>
          <a:xfrm rot="5400000">
            <a:off x="10390234" y="5440471"/>
            <a:ext cx="819290" cy="102411"/>
            <a:chOff x="3563886" y="2420888"/>
            <a:chExt cx="576063" cy="72008"/>
          </a:xfrm>
        </p:grpSpPr>
        <p:sp>
          <p:nvSpPr>
            <p:cNvPr id="302" name="矩形 30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03" name="直接连接符 302"/>
            <p:cNvCxnSpPr>
              <a:stCxn id="30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5" name="组合 304"/>
          <p:cNvGrpSpPr/>
          <p:nvPr/>
        </p:nvGrpSpPr>
        <p:grpSpPr>
          <a:xfrm rot="5400000">
            <a:off x="10385770" y="4602515"/>
            <a:ext cx="819290" cy="102411"/>
            <a:chOff x="3563886" y="2420888"/>
            <a:chExt cx="576063" cy="72008"/>
          </a:xfrm>
        </p:grpSpPr>
        <p:sp>
          <p:nvSpPr>
            <p:cNvPr id="306" name="矩形 30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07" name="直接连接符 306"/>
            <p:cNvCxnSpPr>
              <a:stCxn id="30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组合 308"/>
          <p:cNvGrpSpPr/>
          <p:nvPr/>
        </p:nvGrpSpPr>
        <p:grpSpPr>
          <a:xfrm>
            <a:off x="7534884" y="2586783"/>
            <a:ext cx="819290" cy="102411"/>
            <a:chOff x="3563886" y="2420888"/>
            <a:chExt cx="576063" cy="72008"/>
          </a:xfrm>
        </p:grpSpPr>
        <p:sp>
          <p:nvSpPr>
            <p:cNvPr id="310" name="矩形 30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11" name="直接连接符 310"/>
            <p:cNvCxnSpPr>
              <a:stCxn id="31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组合 312"/>
          <p:cNvGrpSpPr/>
          <p:nvPr/>
        </p:nvGrpSpPr>
        <p:grpSpPr>
          <a:xfrm>
            <a:off x="8354172" y="2586783"/>
            <a:ext cx="819290" cy="102411"/>
            <a:chOff x="3563886" y="2420888"/>
            <a:chExt cx="576063" cy="72008"/>
          </a:xfrm>
        </p:grpSpPr>
        <p:sp>
          <p:nvSpPr>
            <p:cNvPr id="314" name="矩形 31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15" name="直接连接符 314"/>
            <p:cNvCxnSpPr>
              <a:stCxn id="31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组合 316"/>
          <p:cNvGrpSpPr/>
          <p:nvPr/>
        </p:nvGrpSpPr>
        <p:grpSpPr>
          <a:xfrm rot="5400000">
            <a:off x="7944527" y="2991805"/>
            <a:ext cx="819290" cy="102411"/>
            <a:chOff x="3563886" y="2420888"/>
            <a:chExt cx="576063" cy="72008"/>
          </a:xfrm>
        </p:grpSpPr>
        <p:sp>
          <p:nvSpPr>
            <p:cNvPr id="318" name="矩形 31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19" name="直接连接符 318"/>
            <p:cNvCxnSpPr>
              <a:stCxn id="31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组合 320"/>
          <p:cNvGrpSpPr/>
          <p:nvPr/>
        </p:nvGrpSpPr>
        <p:grpSpPr>
          <a:xfrm rot="5400000">
            <a:off x="7940062" y="2153849"/>
            <a:ext cx="819290" cy="102411"/>
            <a:chOff x="3563886" y="2420888"/>
            <a:chExt cx="576063" cy="72008"/>
          </a:xfrm>
        </p:grpSpPr>
        <p:sp>
          <p:nvSpPr>
            <p:cNvPr id="322" name="矩形 32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23" name="直接连接符 322"/>
            <p:cNvCxnSpPr>
              <a:stCxn id="32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组合 324"/>
          <p:cNvGrpSpPr/>
          <p:nvPr/>
        </p:nvGrpSpPr>
        <p:grpSpPr>
          <a:xfrm>
            <a:off x="8341732" y="6717124"/>
            <a:ext cx="819290" cy="102411"/>
            <a:chOff x="3563886" y="2420888"/>
            <a:chExt cx="576063" cy="72008"/>
          </a:xfrm>
        </p:grpSpPr>
        <p:sp>
          <p:nvSpPr>
            <p:cNvPr id="326" name="矩形 32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27" name="直接连接符 326"/>
            <p:cNvCxnSpPr>
              <a:stCxn id="32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9" name="组合 328"/>
          <p:cNvGrpSpPr/>
          <p:nvPr/>
        </p:nvGrpSpPr>
        <p:grpSpPr>
          <a:xfrm>
            <a:off x="9161020" y="6717124"/>
            <a:ext cx="819290" cy="102411"/>
            <a:chOff x="3563886" y="2420888"/>
            <a:chExt cx="576063" cy="72008"/>
          </a:xfrm>
        </p:grpSpPr>
        <p:sp>
          <p:nvSpPr>
            <p:cNvPr id="330" name="矩形 32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31" name="直接连接符 330"/>
            <p:cNvCxnSpPr>
              <a:stCxn id="33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组合 332"/>
          <p:cNvGrpSpPr/>
          <p:nvPr/>
        </p:nvGrpSpPr>
        <p:grpSpPr>
          <a:xfrm rot="5400000">
            <a:off x="8751375" y="7122146"/>
            <a:ext cx="819290" cy="102411"/>
            <a:chOff x="3563886" y="2420888"/>
            <a:chExt cx="576063" cy="72008"/>
          </a:xfrm>
        </p:grpSpPr>
        <p:sp>
          <p:nvSpPr>
            <p:cNvPr id="334" name="矩形 33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35" name="直接连接符 334"/>
            <p:cNvCxnSpPr>
              <a:stCxn id="33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组合 336"/>
          <p:cNvGrpSpPr/>
          <p:nvPr/>
        </p:nvGrpSpPr>
        <p:grpSpPr>
          <a:xfrm rot="5400000">
            <a:off x="8746910" y="6284190"/>
            <a:ext cx="819290" cy="102411"/>
            <a:chOff x="3563886" y="2420888"/>
            <a:chExt cx="576063" cy="72008"/>
          </a:xfrm>
        </p:grpSpPr>
        <p:sp>
          <p:nvSpPr>
            <p:cNvPr id="338" name="矩形 33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39" name="直接连接符 338"/>
            <p:cNvCxnSpPr>
              <a:stCxn id="33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1" name="组合 340"/>
          <p:cNvGrpSpPr/>
          <p:nvPr/>
        </p:nvGrpSpPr>
        <p:grpSpPr>
          <a:xfrm>
            <a:off x="7543420" y="7541595"/>
            <a:ext cx="819290" cy="102411"/>
            <a:chOff x="3563886" y="2420888"/>
            <a:chExt cx="576063" cy="72008"/>
          </a:xfrm>
        </p:grpSpPr>
        <p:sp>
          <p:nvSpPr>
            <p:cNvPr id="342" name="矩形 34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43" name="直接连接符 342"/>
            <p:cNvCxnSpPr>
              <a:stCxn id="34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连接符 34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5" name="组合 344"/>
          <p:cNvGrpSpPr/>
          <p:nvPr/>
        </p:nvGrpSpPr>
        <p:grpSpPr>
          <a:xfrm>
            <a:off x="8362708" y="7541595"/>
            <a:ext cx="819290" cy="102411"/>
            <a:chOff x="3563886" y="2420888"/>
            <a:chExt cx="576063" cy="72008"/>
          </a:xfrm>
        </p:grpSpPr>
        <p:sp>
          <p:nvSpPr>
            <p:cNvPr id="346" name="矩形 34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47" name="直接连接符 346"/>
            <p:cNvCxnSpPr>
              <a:stCxn id="34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接连接符 34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9" name="组合 348"/>
          <p:cNvGrpSpPr/>
          <p:nvPr/>
        </p:nvGrpSpPr>
        <p:grpSpPr>
          <a:xfrm rot="5400000">
            <a:off x="7953063" y="7946617"/>
            <a:ext cx="819290" cy="102411"/>
            <a:chOff x="3563886" y="2420888"/>
            <a:chExt cx="576063" cy="72008"/>
          </a:xfrm>
        </p:grpSpPr>
        <p:sp>
          <p:nvSpPr>
            <p:cNvPr id="350" name="矩形 34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51" name="直接连接符 350"/>
            <p:cNvCxnSpPr>
              <a:stCxn id="35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直接连接符 35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组合 352"/>
          <p:cNvGrpSpPr/>
          <p:nvPr/>
        </p:nvGrpSpPr>
        <p:grpSpPr>
          <a:xfrm rot="5400000">
            <a:off x="7948599" y="7108661"/>
            <a:ext cx="819290" cy="102411"/>
            <a:chOff x="3563886" y="2420888"/>
            <a:chExt cx="576063" cy="72008"/>
          </a:xfrm>
        </p:grpSpPr>
        <p:sp>
          <p:nvSpPr>
            <p:cNvPr id="354" name="矩形 35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55" name="直接连接符 354"/>
            <p:cNvCxnSpPr>
              <a:stCxn id="35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连接符 35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组合 356"/>
          <p:cNvGrpSpPr/>
          <p:nvPr/>
        </p:nvGrpSpPr>
        <p:grpSpPr>
          <a:xfrm>
            <a:off x="9186461" y="7531792"/>
            <a:ext cx="819290" cy="102411"/>
            <a:chOff x="3563886" y="2420888"/>
            <a:chExt cx="576063" cy="72008"/>
          </a:xfrm>
        </p:grpSpPr>
        <p:sp>
          <p:nvSpPr>
            <p:cNvPr id="358" name="矩形 35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59" name="直接连接符 358"/>
            <p:cNvCxnSpPr>
              <a:stCxn id="35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接连接符 35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1" name="组合 360"/>
          <p:cNvGrpSpPr/>
          <p:nvPr/>
        </p:nvGrpSpPr>
        <p:grpSpPr>
          <a:xfrm>
            <a:off x="10005749" y="7531792"/>
            <a:ext cx="819290" cy="102411"/>
            <a:chOff x="3563886" y="2420888"/>
            <a:chExt cx="576063" cy="72008"/>
          </a:xfrm>
        </p:grpSpPr>
        <p:sp>
          <p:nvSpPr>
            <p:cNvPr id="362" name="矩形 36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63" name="直接连接符 362"/>
            <p:cNvCxnSpPr>
              <a:stCxn id="36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接连接符 36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组合 364"/>
          <p:cNvGrpSpPr/>
          <p:nvPr/>
        </p:nvGrpSpPr>
        <p:grpSpPr>
          <a:xfrm rot="5400000">
            <a:off x="9596104" y="7936814"/>
            <a:ext cx="819290" cy="102411"/>
            <a:chOff x="3563886" y="2420888"/>
            <a:chExt cx="576063" cy="72008"/>
          </a:xfrm>
        </p:grpSpPr>
        <p:sp>
          <p:nvSpPr>
            <p:cNvPr id="366" name="矩形 36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67" name="直接连接符 366"/>
            <p:cNvCxnSpPr>
              <a:stCxn id="36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接连接符 36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组合 368"/>
          <p:cNvGrpSpPr/>
          <p:nvPr/>
        </p:nvGrpSpPr>
        <p:grpSpPr>
          <a:xfrm rot="5400000">
            <a:off x="9591639" y="7098857"/>
            <a:ext cx="819290" cy="102411"/>
            <a:chOff x="3563886" y="2420888"/>
            <a:chExt cx="576063" cy="72008"/>
          </a:xfrm>
        </p:grpSpPr>
        <p:sp>
          <p:nvSpPr>
            <p:cNvPr id="370" name="矩形 36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71" name="直接连接符 370"/>
            <p:cNvCxnSpPr>
              <a:stCxn id="37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直接连接符 37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3" name="组合 372"/>
          <p:cNvGrpSpPr/>
          <p:nvPr/>
        </p:nvGrpSpPr>
        <p:grpSpPr>
          <a:xfrm>
            <a:off x="8351321" y="8337590"/>
            <a:ext cx="819290" cy="102411"/>
            <a:chOff x="3563886" y="2420888"/>
            <a:chExt cx="576063" cy="72008"/>
          </a:xfrm>
        </p:grpSpPr>
        <p:sp>
          <p:nvSpPr>
            <p:cNvPr id="374" name="矩形 3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75" name="直接连接符 374"/>
            <p:cNvCxnSpPr>
              <a:stCxn id="3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接连接符 3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组合 376"/>
          <p:cNvGrpSpPr/>
          <p:nvPr/>
        </p:nvGrpSpPr>
        <p:grpSpPr>
          <a:xfrm>
            <a:off x="9170609" y="8337590"/>
            <a:ext cx="819290" cy="102411"/>
            <a:chOff x="3563886" y="2420888"/>
            <a:chExt cx="576063" cy="72008"/>
          </a:xfrm>
        </p:grpSpPr>
        <p:sp>
          <p:nvSpPr>
            <p:cNvPr id="378" name="矩形 3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79" name="直接连接符 378"/>
            <p:cNvCxnSpPr>
              <a:stCxn id="3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接连接符 3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1" name="组合 380"/>
          <p:cNvGrpSpPr/>
          <p:nvPr/>
        </p:nvGrpSpPr>
        <p:grpSpPr>
          <a:xfrm rot="5400000">
            <a:off x="8760963" y="8742612"/>
            <a:ext cx="819290" cy="102411"/>
            <a:chOff x="3563886" y="2420888"/>
            <a:chExt cx="576063" cy="72008"/>
          </a:xfrm>
        </p:grpSpPr>
        <p:sp>
          <p:nvSpPr>
            <p:cNvPr id="382" name="矩形 38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83" name="直接连接符 382"/>
            <p:cNvCxnSpPr>
              <a:stCxn id="38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直接连接符 38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组合 384"/>
          <p:cNvGrpSpPr/>
          <p:nvPr/>
        </p:nvGrpSpPr>
        <p:grpSpPr>
          <a:xfrm rot="5400000">
            <a:off x="8756499" y="7904656"/>
            <a:ext cx="819290" cy="102411"/>
            <a:chOff x="3563886" y="2420888"/>
            <a:chExt cx="576063" cy="72008"/>
          </a:xfrm>
        </p:grpSpPr>
        <p:sp>
          <p:nvSpPr>
            <p:cNvPr id="386" name="矩形 38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87" name="直接连接符 386"/>
            <p:cNvCxnSpPr>
              <a:stCxn id="38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接连接符 38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9" name="组合 388"/>
          <p:cNvGrpSpPr/>
          <p:nvPr/>
        </p:nvGrpSpPr>
        <p:grpSpPr>
          <a:xfrm>
            <a:off x="9181998" y="5865212"/>
            <a:ext cx="819290" cy="102411"/>
            <a:chOff x="3563886" y="2420888"/>
            <a:chExt cx="576063" cy="72008"/>
          </a:xfrm>
        </p:grpSpPr>
        <p:sp>
          <p:nvSpPr>
            <p:cNvPr id="390" name="矩形 38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91" name="直接连接符 390"/>
            <p:cNvCxnSpPr>
              <a:stCxn id="39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3" name="组合 392"/>
          <p:cNvGrpSpPr/>
          <p:nvPr/>
        </p:nvGrpSpPr>
        <p:grpSpPr>
          <a:xfrm>
            <a:off x="10001286" y="5865212"/>
            <a:ext cx="819290" cy="102411"/>
            <a:chOff x="3563886" y="2420888"/>
            <a:chExt cx="576063" cy="72008"/>
          </a:xfrm>
        </p:grpSpPr>
        <p:sp>
          <p:nvSpPr>
            <p:cNvPr id="394" name="矩形 39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95" name="直接连接符 394"/>
            <p:cNvCxnSpPr>
              <a:stCxn id="39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接连接符 39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组合 396"/>
          <p:cNvGrpSpPr/>
          <p:nvPr/>
        </p:nvGrpSpPr>
        <p:grpSpPr>
          <a:xfrm rot="5400000">
            <a:off x="9591641" y="6270234"/>
            <a:ext cx="819290" cy="102411"/>
            <a:chOff x="3563886" y="2420888"/>
            <a:chExt cx="576063" cy="72008"/>
          </a:xfrm>
        </p:grpSpPr>
        <p:sp>
          <p:nvSpPr>
            <p:cNvPr id="398" name="矩形 39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399" name="直接连接符 398"/>
            <p:cNvCxnSpPr>
              <a:stCxn id="39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接连接符 39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组合 400"/>
          <p:cNvGrpSpPr/>
          <p:nvPr/>
        </p:nvGrpSpPr>
        <p:grpSpPr>
          <a:xfrm rot="5400000">
            <a:off x="9587176" y="5432278"/>
            <a:ext cx="819290" cy="102411"/>
            <a:chOff x="3563886" y="2420888"/>
            <a:chExt cx="576063" cy="72008"/>
          </a:xfrm>
        </p:grpSpPr>
        <p:sp>
          <p:nvSpPr>
            <p:cNvPr id="402" name="矩形 40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03" name="直接连接符 402"/>
            <p:cNvCxnSpPr>
              <a:stCxn id="40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404"/>
          <p:cNvGrpSpPr/>
          <p:nvPr/>
        </p:nvGrpSpPr>
        <p:grpSpPr>
          <a:xfrm>
            <a:off x="9989337" y="6674586"/>
            <a:ext cx="819290" cy="102411"/>
            <a:chOff x="3563886" y="2420888"/>
            <a:chExt cx="576063" cy="72008"/>
          </a:xfrm>
        </p:grpSpPr>
        <p:sp>
          <p:nvSpPr>
            <p:cNvPr id="406" name="矩形 40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07" name="直接连接符 406"/>
            <p:cNvCxnSpPr>
              <a:stCxn id="40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组合 408"/>
          <p:cNvGrpSpPr/>
          <p:nvPr/>
        </p:nvGrpSpPr>
        <p:grpSpPr>
          <a:xfrm>
            <a:off x="10808625" y="6674586"/>
            <a:ext cx="819290" cy="102411"/>
            <a:chOff x="3563886" y="2420888"/>
            <a:chExt cx="576063" cy="72008"/>
          </a:xfrm>
        </p:grpSpPr>
        <p:sp>
          <p:nvSpPr>
            <p:cNvPr id="410" name="矩形 40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11" name="直接连接符 410"/>
            <p:cNvCxnSpPr>
              <a:stCxn id="41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3" name="组合 412"/>
          <p:cNvGrpSpPr/>
          <p:nvPr/>
        </p:nvGrpSpPr>
        <p:grpSpPr>
          <a:xfrm rot="5400000">
            <a:off x="10398979" y="7079608"/>
            <a:ext cx="819290" cy="102411"/>
            <a:chOff x="3563886" y="2420888"/>
            <a:chExt cx="576063" cy="72008"/>
          </a:xfrm>
        </p:grpSpPr>
        <p:sp>
          <p:nvSpPr>
            <p:cNvPr id="414" name="矩形 41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15" name="直接连接符 414"/>
            <p:cNvCxnSpPr>
              <a:stCxn id="41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接连接符 41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7" name="组合 416"/>
          <p:cNvGrpSpPr/>
          <p:nvPr/>
        </p:nvGrpSpPr>
        <p:grpSpPr>
          <a:xfrm rot="5400000">
            <a:off x="10394515" y="6241651"/>
            <a:ext cx="819290" cy="102411"/>
            <a:chOff x="3563886" y="2420888"/>
            <a:chExt cx="576063" cy="72008"/>
          </a:xfrm>
        </p:grpSpPr>
        <p:sp>
          <p:nvSpPr>
            <p:cNvPr id="418" name="矩形 41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19" name="直接连接符 418"/>
            <p:cNvCxnSpPr>
              <a:stCxn id="41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接连接符 41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组合 420"/>
          <p:cNvGrpSpPr/>
          <p:nvPr/>
        </p:nvGrpSpPr>
        <p:grpSpPr>
          <a:xfrm>
            <a:off x="9989896" y="8327642"/>
            <a:ext cx="819290" cy="102411"/>
            <a:chOff x="3563886" y="2420888"/>
            <a:chExt cx="576063" cy="72008"/>
          </a:xfrm>
        </p:grpSpPr>
        <p:sp>
          <p:nvSpPr>
            <p:cNvPr id="422" name="矩形 42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23" name="直接连接符 422"/>
            <p:cNvCxnSpPr>
              <a:stCxn id="42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直接连接符 42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5" name="组合 424"/>
          <p:cNvGrpSpPr/>
          <p:nvPr/>
        </p:nvGrpSpPr>
        <p:grpSpPr>
          <a:xfrm>
            <a:off x="10809184" y="8327642"/>
            <a:ext cx="819290" cy="102411"/>
            <a:chOff x="3563886" y="2420888"/>
            <a:chExt cx="576063" cy="72008"/>
          </a:xfrm>
        </p:grpSpPr>
        <p:sp>
          <p:nvSpPr>
            <p:cNvPr id="426" name="矩形 42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27" name="直接连接符 426"/>
            <p:cNvCxnSpPr>
              <a:stCxn id="42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接连接符 42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9" name="组合 428"/>
          <p:cNvGrpSpPr/>
          <p:nvPr/>
        </p:nvGrpSpPr>
        <p:grpSpPr>
          <a:xfrm rot="5400000">
            <a:off x="10399538" y="8732664"/>
            <a:ext cx="819290" cy="102411"/>
            <a:chOff x="3563886" y="2420888"/>
            <a:chExt cx="576063" cy="72008"/>
          </a:xfrm>
        </p:grpSpPr>
        <p:sp>
          <p:nvSpPr>
            <p:cNvPr id="430" name="矩形 42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31" name="直接连接符 430"/>
            <p:cNvCxnSpPr>
              <a:stCxn id="43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直接连接符 43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3" name="组合 432"/>
          <p:cNvGrpSpPr/>
          <p:nvPr/>
        </p:nvGrpSpPr>
        <p:grpSpPr>
          <a:xfrm rot="5400000">
            <a:off x="10395074" y="7894707"/>
            <a:ext cx="819290" cy="102411"/>
            <a:chOff x="3563886" y="2420888"/>
            <a:chExt cx="576063" cy="72008"/>
          </a:xfrm>
        </p:grpSpPr>
        <p:sp>
          <p:nvSpPr>
            <p:cNvPr id="434" name="矩形 43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35" name="直接连接符 434"/>
            <p:cNvCxnSpPr>
              <a:stCxn id="43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接连接符 43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组合 436"/>
          <p:cNvGrpSpPr/>
          <p:nvPr/>
        </p:nvGrpSpPr>
        <p:grpSpPr>
          <a:xfrm>
            <a:off x="7544188" y="5878976"/>
            <a:ext cx="819290" cy="102411"/>
            <a:chOff x="3563886" y="2420888"/>
            <a:chExt cx="576063" cy="72008"/>
          </a:xfrm>
        </p:grpSpPr>
        <p:sp>
          <p:nvSpPr>
            <p:cNvPr id="438" name="矩形 43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39" name="直接连接符 438"/>
            <p:cNvCxnSpPr>
              <a:stCxn id="43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接连接符 43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" name="组合 440"/>
          <p:cNvGrpSpPr/>
          <p:nvPr/>
        </p:nvGrpSpPr>
        <p:grpSpPr>
          <a:xfrm>
            <a:off x="8363476" y="5878976"/>
            <a:ext cx="819290" cy="102411"/>
            <a:chOff x="3563886" y="2420888"/>
            <a:chExt cx="576063" cy="72008"/>
          </a:xfrm>
        </p:grpSpPr>
        <p:sp>
          <p:nvSpPr>
            <p:cNvPr id="442" name="矩形 44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43" name="直接连接符 442"/>
            <p:cNvCxnSpPr>
              <a:stCxn id="44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直接连接符 44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5" name="组合 444"/>
          <p:cNvGrpSpPr/>
          <p:nvPr/>
        </p:nvGrpSpPr>
        <p:grpSpPr>
          <a:xfrm rot="5400000">
            <a:off x="7953831" y="6283998"/>
            <a:ext cx="819290" cy="102411"/>
            <a:chOff x="3563886" y="2420888"/>
            <a:chExt cx="576063" cy="72008"/>
          </a:xfrm>
        </p:grpSpPr>
        <p:sp>
          <p:nvSpPr>
            <p:cNvPr id="446" name="矩形 44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47" name="直接连接符 446"/>
            <p:cNvCxnSpPr>
              <a:stCxn id="44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9" name="组合 448"/>
          <p:cNvGrpSpPr/>
          <p:nvPr/>
        </p:nvGrpSpPr>
        <p:grpSpPr>
          <a:xfrm rot="5400000">
            <a:off x="7949367" y="5446042"/>
            <a:ext cx="819290" cy="102411"/>
            <a:chOff x="3563886" y="2420888"/>
            <a:chExt cx="576063" cy="72008"/>
          </a:xfrm>
        </p:grpSpPr>
        <p:sp>
          <p:nvSpPr>
            <p:cNvPr id="450" name="矩形 44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51" name="直接连接符 450"/>
            <p:cNvCxnSpPr>
              <a:stCxn id="45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接连接符 45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3" name="组合 452"/>
          <p:cNvGrpSpPr/>
          <p:nvPr/>
        </p:nvGrpSpPr>
        <p:grpSpPr>
          <a:xfrm>
            <a:off x="5062017" y="6729273"/>
            <a:ext cx="819290" cy="102411"/>
            <a:chOff x="3563886" y="2420888"/>
            <a:chExt cx="576063" cy="72008"/>
          </a:xfrm>
        </p:grpSpPr>
        <p:sp>
          <p:nvSpPr>
            <p:cNvPr id="454" name="矩形 45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55" name="直接连接符 454"/>
            <p:cNvCxnSpPr>
              <a:stCxn id="45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接连接符 45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7" name="组合 456"/>
          <p:cNvGrpSpPr/>
          <p:nvPr/>
        </p:nvGrpSpPr>
        <p:grpSpPr>
          <a:xfrm>
            <a:off x="5881305" y="6729273"/>
            <a:ext cx="819290" cy="102411"/>
            <a:chOff x="3563886" y="2420888"/>
            <a:chExt cx="576063" cy="72008"/>
          </a:xfrm>
        </p:grpSpPr>
        <p:sp>
          <p:nvSpPr>
            <p:cNvPr id="458" name="矩形 45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59" name="直接连接符 458"/>
            <p:cNvCxnSpPr>
              <a:stCxn id="45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接连接符 45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" name="组合 460"/>
          <p:cNvGrpSpPr/>
          <p:nvPr/>
        </p:nvGrpSpPr>
        <p:grpSpPr>
          <a:xfrm rot="5400000">
            <a:off x="5471659" y="7134295"/>
            <a:ext cx="819290" cy="102411"/>
            <a:chOff x="3563886" y="2420888"/>
            <a:chExt cx="576063" cy="72008"/>
          </a:xfrm>
        </p:grpSpPr>
        <p:sp>
          <p:nvSpPr>
            <p:cNvPr id="462" name="矩形 46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63" name="直接连接符 462"/>
            <p:cNvCxnSpPr>
              <a:stCxn id="46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5" name="组合 464"/>
          <p:cNvGrpSpPr/>
          <p:nvPr/>
        </p:nvGrpSpPr>
        <p:grpSpPr>
          <a:xfrm rot="5400000">
            <a:off x="5467195" y="6296339"/>
            <a:ext cx="819290" cy="102411"/>
            <a:chOff x="3563886" y="2420888"/>
            <a:chExt cx="576063" cy="72008"/>
          </a:xfrm>
        </p:grpSpPr>
        <p:sp>
          <p:nvSpPr>
            <p:cNvPr id="466" name="矩形 46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67" name="直接连接符 466"/>
            <p:cNvCxnSpPr>
              <a:stCxn id="46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接连接符 46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9" name="组合 468"/>
          <p:cNvGrpSpPr/>
          <p:nvPr/>
        </p:nvGrpSpPr>
        <p:grpSpPr>
          <a:xfrm>
            <a:off x="4263705" y="7553744"/>
            <a:ext cx="819290" cy="102411"/>
            <a:chOff x="3563886" y="2420888"/>
            <a:chExt cx="576063" cy="72008"/>
          </a:xfrm>
        </p:grpSpPr>
        <p:sp>
          <p:nvSpPr>
            <p:cNvPr id="470" name="矩形 46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71" name="直接连接符 470"/>
            <p:cNvCxnSpPr>
              <a:stCxn id="47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连接符 47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3" name="组合 472"/>
          <p:cNvGrpSpPr/>
          <p:nvPr/>
        </p:nvGrpSpPr>
        <p:grpSpPr>
          <a:xfrm>
            <a:off x="5082993" y="7553744"/>
            <a:ext cx="819290" cy="102411"/>
            <a:chOff x="3563886" y="2420888"/>
            <a:chExt cx="576063" cy="72008"/>
          </a:xfrm>
        </p:grpSpPr>
        <p:sp>
          <p:nvSpPr>
            <p:cNvPr id="474" name="矩形 4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75" name="直接连接符 474"/>
            <p:cNvCxnSpPr>
              <a:stCxn id="4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接连接符 4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组合 476"/>
          <p:cNvGrpSpPr/>
          <p:nvPr/>
        </p:nvGrpSpPr>
        <p:grpSpPr>
          <a:xfrm rot="5400000">
            <a:off x="4673347" y="7958766"/>
            <a:ext cx="819290" cy="102411"/>
            <a:chOff x="3563886" y="2420888"/>
            <a:chExt cx="576063" cy="72008"/>
          </a:xfrm>
        </p:grpSpPr>
        <p:sp>
          <p:nvSpPr>
            <p:cNvPr id="478" name="矩形 4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79" name="直接连接符 478"/>
            <p:cNvCxnSpPr>
              <a:stCxn id="4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接连接符 4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1" name="组合 480"/>
          <p:cNvGrpSpPr/>
          <p:nvPr/>
        </p:nvGrpSpPr>
        <p:grpSpPr>
          <a:xfrm rot="5400000">
            <a:off x="4668883" y="7120809"/>
            <a:ext cx="819290" cy="102411"/>
            <a:chOff x="3563886" y="2420888"/>
            <a:chExt cx="576063" cy="72008"/>
          </a:xfrm>
        </p:grpSpPr>
        <p:sp>
          <p:nvSpPr>
            <p:cNvPr id="482" name="矩形 48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83" name="直接连接符 482"/>
            <p:cNvCxnSpPr>
              <a:stCxn id="48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连接符 48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5" name="组合 484"/>
          <p:cNvGrpSpPr/>
          <p:nvPr/>
        </p:nvGrpSpPr>
        <p:grpSpPr>
          <a:xfrm>
            <a:off x="5906745" y="7543940"/>
            <a:ext cx="819290" cy="102411"/>
            <a:chOff x="3563886" y="2420888"/>
            <a:chExt cx="576063" cy="72008"/>
          </a:xfrm>
        </p:grpSpPr>
        <p:sp>
          <p:nvSpPr>
            <p:cNvPr id="486" name="矩形 48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87" name="直接连接符 486"/>
            <p:cNvCxnSpPr>
              <a:stCxn id="48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接连接符 48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组合 488"/>
          <p:cNvGrpSpPr/>
          <p:nvPr/>
        </p:nvGrpSpPr>
        <p:grpSpPr>
          <a:xfrm>
            <a:off x="6726034" y="7543940"/>
            <a:ext cx="819290" cy="102411"/>
            <a:chOff x="3563886" y="2420888"/>
            <a:chExt cx="576063" cy="72008"/>
          </a:xfrm>
        </p:grpSpPr>
        <p:sp>
          <p:nvSpPr>
            <p:cNvPr id="490" name="矩形 48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91" name="直接连接符 490"/>
            <p:cNvCxnSpPr>
              <a:stCxn id="49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接连接符 49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3" name="组合 492"/>
          <p:cNvGrpSpPr/>
          <p:nvPr/>
        </p:nvGrpSpPr>
        <p:grpSpPr>
          <a:xfrm rot="5400000">
            <a:off x="6316388" y="7948962"/>
            <a:ext cx="819290" cy="102411"/>
            <a:chOff x="3563886" y="2420888"/>
            <a:chExt cx="576063" cy="72008"/>
          </a:xfrm>
        </p:grpSpPr>
        <p:sp>
          <p:nvSpPr>
            <p:cNvPr id="494" name="矩形 49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95" name="直接连接符 494"/>
            <p:cNvCxnSpPr>
              <a:stCxn id="49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连接符 49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组合 496"/>
          <p:cNvGrpSpPr/>
          <p:nvPr/>
        </p:nvGrpSpPr>
        <p:grpSpPr>
          <a:xfrm rot="5400000">
            <a:off x="6311924" y="7111006"/>
            <a:ext cx="819290" cy="102411"/>
            <a:chOff x="3563886" y="2420888"/>
            <a:chExt cx="576063" cy="72008"/>
          </a:xfrm>
        </p:grpSpPr>
        <p:sp>
          <p:nvSpPr>
            <p:cNvPr id="498" name="矩形 49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499" name="直接连接符 498"/>
            <p:cNvCxnSpPr>
              <a:stCxn id="49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接连接符 49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组合 500"/>
          <p:cNvGrpSpPr/>
          <p:nvPr/>
        </p:nvGrpSpPr>
        <p:grpSpPr>
          <a:xfrm>
            <a:off x="5071605" y="8349739"/>
            <a:ext cx="819290" cy="102411"/>
            <a:chOff x="3563886" y="2420888"/>
            <a:chExt cx="576063" cy="72008"/>
          </a:xfrm>
        </p:grpSpPr>
        <p:sp>
          <p:nvSpPr>
            <p:cNvPr id="502" name="矩形 50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03" name="直接连接符 502"/>
            <p:cNvCxnSpPr>
              <a:stCxn id="50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直接连接符 50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5" name="组合 504"/>
          <p:cNvGrpSpPr/>
          <p:nvPr/>
        </p:nvGrpSpPr>
        <p:grpSpPr>
          <a:xfrm>
            <a:off x="5890893" y="8349739"/>
            <a:ext cx="819290" cy="102411"/>
            <a:chOff x="3563886" y="2420888"/>
            <a:chExt cx="576063" cy="72008"/>
          </a:xfrm>
        </p:grpSpPr>
        <p:sp>
          <p:nvSpPr>
            <p:cNvPr id="506" name="矩形 50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07" name="直接连接符 506"/>
            <p:cNvCxnSpPr>
              <a:stCxn id="50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连接符 50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组合 508"/>
          <p:cNvGrpSpPr/>
          <p:nvPr/>
        </p:nvGrpSpPr>
        <p:grpSpPr>
          <a:xfrm rot="5400000">
            <a:off x="5481248" y="8754761"/>
            <a:ext cx="819290" cy="102411"/>
            <a:chOff x="3563886" y="2420888"/>
            <a:chExt cx="576063" cy="72008"/>
          </a:xfrm>
        </p:grpSpPr>
        <p:sp>
          <p:nvSpPr>
            <p:cNvPr id="510" name="矩形 50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11" name="直接连接符 510"/>
            <p:cNvCxnSpPr>
              <a:stCxn id="51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直接连接符 51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3" name="组合 512"/>
          <p:cNvGrpSpPr/>
          <p:nvPr/>
        </p:nvGrpSpPr>
        <p:grpSpPr>
          <a:xfrm rot="5400000">
            <a:off x="5476783" y="7916804"/>
            <a:ext cx="819290" cy="102411"/>
            <a:chOff x="3563886" y="2420888"/>
            <a:chExt cx="576063" cy="72008"/>
          </a:xfrm>
        </p:grpSpPr>
        <p:sp>
          <p:nvSpPr>
            <p:cNvPr id="514" name="矩形 51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15" name="直接连接符 514"/>
            <p:cNvCxnSpPr>
              <a:stCxn id="51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接连接符 51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7" name="组合 516"/>
          <p:cNvGrpSpPr/>
          <p:nvPr/>
        </p:nvGrpSpPr>
        <p:grpSpPr>
          <a:xfrm>
            <a:off x="5902282" y="5877361"/>
            <a:ext cx="819290" cy="102411"/>
            <a:chOff x="3563886" y="2420888"/>
            <a:chExt cx="576063" cy="72008"/>
          </a:xfrm>
        </p:grpSpPr>
        <p:sp>
          <p:nvSpPr>
            <p:cNvPr id="518" name="矩形 51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19" name="直接连接符 518"/>
            <p:cNvCxnSpPr>
              <a:stCxn id="51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接连接符 51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组合 520"/>
          <p:cNvGrpSpPr/>
          <p:nvPr/>
        </p:nvGrpSpPr>
        <p:grpSpPr>
          <a:xfrm>
            <a:off x="6721571" y="5877361"/>
            <a:ext cx="819290" cy="102411"/>
            <a:chOff x="3563886" y="2420888"/>
            <a:chExt cx="576063" cy="72008"/>
          </a:xfrm>
        </p:grpSpPr>
        <p:sp>
          <p:nvSpPr>
            <p:cNvPr id="522" name="矩形 52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23" name="直接连接符 522"/>
            <p:cNvCxnSpPr>
              <a:stCxn id="52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直接连接符 52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5" name="组合 524"/>
          <p:cNvGrpSpPr/>
          <p:nvPr/>
        </p:nvGrpSpPr>
        <p:grpSpPr>
          <a:xfrm rot="5400000">
            <a:off x="6311925" y="6282382"/>
            <a:ext cx="819290" cy="102411"/>
            <a:chOff x="3563886" y="2420888"/>
            <a:chExt cx="576063" cy="72008"/>
          </a:xfrm>
        </p:grpSpPr>
        <p:sp>
          <p:nvSpPr>
            <p:cNvPr id="526" name="矩形 52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27" name="直接连接符 526"/>
            <p:cNvCxnSpPr>
              <a:stCxn id="52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接连接符 52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组合 528"/>
          <p:cNvGrpSpPr/>
          <p:nvPr/>
        </p:nvGrpSpPr>
        <p:grpSpPr>
          <a:xfrm rot="5400000">
            <a:off x="6307461" y="5444426"/>
            <a:ext cx="819290" cy="102411"/>
            <a:chOff x="3563886" y="2420888"/>
            <a:chExt cx="576063" cy="72008"/>
          </a:xfrm>
        </p:grpSpPr>
        <p:sp>
          <p:nvSpPr>
            <p:cNvPr id="530" name="矩形 52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31" name="直接连接符 530"/>
            <p:cNvCxnSpPr>
              <a:stCxn id="53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直接连接符 53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3" name="组合 532"/>
          <p:cNvGrpSpPr/>
          <p:nvPr/>
        </p:nvGrpSpPr>
        <p:grpSpPr>
          <a:xfrm>
            <a:off x="6709621" y="6686734"/>
            <a:ext cx="819290" cy="102411"/>
            <a:chOff x="3563886" y="2420888"/>
            <a:chExt cx="576063" cy="72008"/>
          </a:xfrm>
        </p:grpSpPr>
        <p:sp>
          <p:nvSpPr>
            <p:cNvPr id="534" name="矩形 53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35" name="直接连接符 534"/>
            <p:cNvCxnSpPr>
              <a:stCxn id="53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接连接符 53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7" name="组合 536"/>
          <p:cNvGrpSpPr/>
          <p:nvPr/>
        </p:nvGrpSpPr>
        <p:grpSpPr>
          <a:xfrm>
            <a:off x="7528909" y="6686734"/>
            <a:ext cx="819290" cy="102411"/>
            <a:chOff x="3563886" y="2420888"/>
            <a:chExt cx="576063" cy="72008"/>
          </a:xfrm>
        </p:grpSpPr>
        <p:sp>
          <p:nvSpPr>
            <p:cNvPr id="538" name="矩形 53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39" name="直接连接符 538"/>
            <p:cNvCxnSpPr>
              <a:stCxn id="53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接连接符 53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组合 540"/>
          <p:cNvGrpSpPr/>
          <p:nvPr/>
        </p:nvGrpSpPr>
        <p:grpSpPr>
          <a:xfrm rot="5400000">
            <a:off x="7119264" y="7091756"/>
            <a:ext cx="819290" cy="102411"/>
            <a:chOff x="3563886" y="2420888"/>
            <a:chExt cx="576063" cy="72008"/>
          </a:xfrm>
        </p:grpSpPr>
        <p:sp>
          <p:nvSpPr>
            <p:cNvPr id="542" name="矩形 54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43" name="直接连接符 542"/>
            <p:cNvCxnSpPr>
              <a:stCxn id="54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直接连接符 54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组合 544"/>
          <p:cNvGrpSpPr/>
          <p:nvPr/>
        </p:nvGrpSpPr>
        <p:grpSpPr>
          <a:xfrm rot="5400000">
            <a:off x="7114799" y="6253800"/>
            <a:ext cx="819290" cy="102411"/>
            <a:chOff x="3563886" y="2420888"/>
            <a:chExt cx="576063" cy="72008"/>
          </a:xfrm>
        </p:grpSpPr>
        <p:sp>
          <p:nvSpPr>
            <p:cNvPr id="546" name="矩形 54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47" name="直接连接符 546"/>
            <p:cNvCxnSpPr>
              <a:stCxn id="54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接连接符 54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组合 548"/>
          <p:cNvGrpSpPr/>
          <p:nvPr/>
        </p:nvGrpSpPr>
        <p:grpSpPr>
          <a:xfrm>
            <a:off x="6710180" y="8339790"/>
            <a:ext cx="819290" cy="102411"/>
            <a:chOff x="3563886" y="2420888"/>
            <a:chExt cx="576063" cy="72008"/>
          </a:xfrm>
        </p:grpSpPr>
        <p:sp>
          <p:nvSpPr>
            <p:cNvPr id="550" name="矩形 54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51" name="直接连接符 550"/>
            <p:cNvCxnSpPr>
              <a:stCxn id="55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接连接符 55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组合 552"/>
          <p:cNvGrpSpPr/>
          <p:nvPr/>
        </p:nvGrpSpPr>
        <p:grpSpPr>
          <a:xfrm>
            <a:off x="7529468" y="8339790"/>
            <a:ext cx="819290" cy="102411"/>
            <a:chOff x="3563886" y="2420888"/>
            <a:chExt cx="576063" cy="72008"/>
          </a:xfrm>
        </p:grpSpPr>
        <p:sp>
          <p:nvSpPr>
            <p:cNvPr id="554" name="矩形 55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55" name="直接连接符 554"/>
            <p:cNvCxnSpPr>
              <a:stCxn id="55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接连接符 55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7" name="组合 556"/>
          <p:cNvGrpSpPr/>
          <p:nvPr/>
        </p:nvGrpSpPr>
        <p:grpSpPr>
          <a:xfrm rot="5400000">
            <a:off x="7119823" y="8744812"/>
            <a:ext cx="819290" cy="102411"/>
            <a:chOff x="3563886" y="2420888"/>
            <a:chExt cx="576063" cy="72008"/>
          </a:xfrm>
        </p:grpSpPr>
        <p:sp>
          <p:nvSpPr>
            <p:cNvPr id="558" name="矩形 55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59" name="直接连接符 558"/>
            <p:cNvCxnSpPr>
              <a:stCxn id="55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接连接符 55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1" name="组合 560"/>
          <p:cNvGrpSpPr/>
          <p:nvPr/>
        </p:nvGrpSpPr>
        <p:grpSpPr>
          <a:xfrm rot="5400000">
            <a:off x="7115358" y="7906856"/>
            <a:ext cx="819290" cy="102411"/>
            <a:chOff x="3563886" y="2420888"/>
            <a:chExt cx="576063" cy="72008"/>
          </a:xfrm>
        </p:grpSpPr>
        <p:sp>
          <p:nvSpPr>
            <p:cNvPr id="562" name="矩形 561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63" name="直接连接符 562"/>
            <p:cNvCxnSpPr>
              <a:stCxn id="562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直接连接符 563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组合 564"/>
          <p:cNvGrpSpPr/>
          <p:nvPr/>
        </p:nvGrpSpPr>
        <p:grpSpPr>
          <a:xfrm>
            <a:off x="4264473" y="5891125"/>
            <a:ext cx="819290" cy="102411"/>
            <a:chOff x="3563886" y="2420888"/>
            <a:chExt cx="576063" cy="72008"/>
          </a:xfrm>
        </p:grpSpPr>
        <p:sp>
          <p:nvSpPr>
            <p:cNvPr id="566" name="矩形 565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67" name="直接连接符 566"/>
            <p:cNvCxnSpPr>
              <a:stCxn id="566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接连接符 567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9" name="组合 568"/>
          <p:cNvGrpSpPr/>
          <p:nvPr/>
        </p:nvGrpSpPr>
        <p:grpSpPr>
          <a:xfrm>
            <a:off x="5083761" y="5891125"/>
            <a:ext cx="819290" cy="102411"/>
            <a:chOff x="3563886" y="2420888"/>
            <a:chExt cx="576063" cy="72008"/>
          </a:xfrm>
        </p:grpSpPr>
        <p:sp>
          <p:nvSpPr>
            <p:cNvPr id="570" name="矩形 569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71" name="直接连接符 570"/>
            <p:cNvCxnSpPr>
              <a:stCxn id="570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接连接符 571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组合 572"/>
          <p:cNvGrpSpPr/>
          <p:nvPr/>
        </p:nvGrpSpPr>
        <p:grpSpPr>
          <a:xfrm rot="5400000">
            <a:off x="4674115" y="6296147"/>
            <a:ext cx="819290" cy="102411"/>
            <a:chOff x="3563886" y="2420888"/>
            <a:chExt cx="576063" cy="72008"/>
          </a:xfrm>
        </p:grpSpPr>
        <p:sp>
          <p:nvSpPr>
            <p:cNvPr id="574" name="矩形 573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75" name="直接连接符 574"/>
            <p:cNvCxnSpPr>
              <a:stCxn id="574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接连接符 575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组合 576"/>
          <p:cNvGrpSpPr/>
          <p:nvPr/>
        </p:nvGrpSpPr>
        <p:grpSpPr>
          <a:xfrm rot="5400000">
            <a:off x="4669651" y="5458190"/>
            <a:ext cx="819290" cy="102411"/>
            <a:chOff x="3563886" y="2420888"/>
            <a:chExt cx="576063" cy="72008"/>
          </a:xfrm>
        </p:grpSpPr>
        <p:sp>
          <p:nvSpPr>
            <p:cNvPr id="578" name="矩形 577"/>
            <p:cNvSpPr/>
            <p:nvPr/>
          </p:nvSpPr>
          <p:spPr>
            <a:xfrm>
              <a:off x="3722303" y="2420888"/>
              <a:ext cx="259228" cy="72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120"/>
            </a:p>
          </p:txBody>
        </p:sp>
        <p:cxnSp>
          <p:nvCxnSpPr>
            <p:cNvPr id="579" name="直接连接符 578"/>
            <p:cNvCxnSpPr>
              <a:stCxn id="578" idx="3"/>
            </p:cNvCxnSpPr>
            <p:nvPr/>
          </p:nvCxnSpPr>
          <p:spPr>
            <a:xfrm>
              <a:off x="3981532" y="2456892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接连接符 579"/>
            <p:cNvCxnSpPr/>
            <p:nvPr/>
          </p:nvCxnSpPr>
          <p:spPr>
            <a:xfrm>
              <a:off x="3563886" y="2460144"/>
              <a:ext cx="15841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2" name="直接连接符 581"/>
          <p:cNvCxnSpPr/>
          <p:nvPr/>
        </p:nvCxnSpPr>
        <p:spPr>
          <a:xfrm>
            <a:off x="6721407" y="8440002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接连接符 583"/>
          <p:cNvCxnSpPr/>
          <p:nvPr/>
        </p:nvCxnSpPr>
        <p:spPr>
          <a:xfrm>
            <a:off x="5071605" y="8452151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接连接符 584"/>
          <p:cNvCxnSpPr/>
          <p:nvPr/>
        </p:nvCxnSpPr>
        <p:spPr>
          <a:xfrm>
            <a:off x="8380618" y="8426237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接连接符 585"/>
          <p:cNvCxnSpPr/>
          <p:nvPr/>
        </p:nvCxnSpPr>
        <p:spPr>
          <a:xfrm>
            <a:off x="10001122" y="8426237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接连接符 586"/>
          <p:cNvCxnSpPr/>
          <p:nvPr/>
        </p:nvCxnSpPr>
        <p:spPr>
          <a:xfrm>
            <a:off x="5881303" y="1496086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接连接符 587"/>
          <p:cNvCxnSpPr/>
          <p:nvPr/>
        </p:nvCxnSpPr>
        <p:spPr>
          <a:xfrm>
            <a:off x="7528907" y="1472797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直接连接符 588"/>
          <p:cNvCxnSpPr/>
          <p:nvPr/>
        </p:nvCxnSpPr>
        <p:spPr>
          <a:xfrm>
            <a:off x="9132908" y="1472797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/>
          <p:nvPr/>
        </p:nvCxnSpPr>
        <p:spPr>
          <a:xfrm>
            <a:off x="10799319" y="1467871"/>
            <a:ext cx="0" cy="112813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/>
          <p:cNvCxnSpPr/>
          <p:nvPr/>
        </p:nvCxnSpPr>
        <p:spPr>
          <a:xfrm>
            <a:off x="4066267" y="8408198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/>
          <p:nvPr/>
        </p:nvCxnSpPr>
        <p:spPr>
          <a:xfrm>
            <a:off x="4037902" y="6795432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接连接符 595"/>
          <p:cNvCxnSpPr/>
          <p:nvPr/>
        </p:nvCxnSpPr>
        <p:spPr>
          <a:xfrm>
            <a:off x="4047491" y="5115090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接连接符 596"/>
          <p:cNvCxnSpPr/>
          <p:nvPr/>
        </p:nvCxnSpPr>
        <p:spPr>
          <a:xfrm>
            <a:off x="4037902" y="3494246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>
            <a:off x="10890551" y="7592801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接连接符 598"/>
          <p:cNvCxnSpPr/>
          <p:nvPr/>
        </p:nvCxnSpPr>
        <p:spPr>
          <a:xfrm>
            <a:off x="10846061" y="5921042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连接符 599"/>
          <p:cNvCxnSpPr/>
          <p:nvPr/>
        </p:nvCxnSpPr>
        <p:spPr>
          <a:xfrm>
            <a:off x="10881247" y="4295428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接连接符 600"/>
          <p:cNvCxnSpPr/>
          <p:nvPr/>
        </p:nvCxnSpPr>
        <p:spPr>
          <a:xfrm>
            <a:off x="10846061" y="2615555"/>
            <a:ext cx="102411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椭圆 601"/>
          <p:cNvSpPr/>
          <p:nvPr/>
        </p:nvSpPr>
        <p:spPr>
          <a:xfrm>
            <a:off x="8252966" y="5006119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603" name="椭圆 602"/>
          <p:cNvSpPr/>
          <p:nvPr/>
        </p:nvSpPr>
        <p:spPr>
          <a:xfrm>
            <a:off x="7429431" y="5016875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604" name="文本框 603"/>
          <p:cNvSpPr txBox="1"/>
          <p:nvPr/>
        </p:nvSpPr>
        <p:spPr>
          <a:xfrm>
            <a:off x="336706" y="253948"/>
            <a:ext cx="121937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An </a:t>
            </a:r>
            <a:r>
              <a:rPr lang="en-US" altLang="zh-CN" sz="2800" b="1" u="sng" dirty="0"/>
              <a:t>infinite</a:t>
            </a:r>
            <a:r>
              <a:rPr lang="en-US" altLang="zh-CN" sz="2800" b="1" dirty="0"/>
              <a:t> resistance grid: all resistors are identical. Each has the resistance R. What is the equivalent resistance between the two adjacent junction?</a:t>
            </a:r>
            <a:endParaRPr lang="zh-CN" altLang="en-US" sz="2800" b="1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4550B8-F448-41DC-BA8B-8275DFE6C264}"/>
              </a:ext>
            </a:extLst>
          </p:cNvPr>
          <p:cNvGrpSpPr/>
          <p:nvPr/>
        </p:nvGrpSpPr>
        <p:grpSpPr>
          <a:xfrm>
            <a:off x="2001078" y="5092772"/>
            <a:ext cx="6424845" cy="1837310"/>
            <a:chOff x="276032" y="5159339"/>
            <a:chExt cx="6424845" cy="183731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0F5EBECF-0AAC-400F-93DA-D8C99FCAA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768" y="5165919"/>
              <a:ext cx="5551541" cy="1530055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tailEnd type="triangl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1" name="直接箭头连接符 580">
              <a:extLst>
                <a:ext uri="{FF2B5EF4-FFF2-40B4-BE49-F238E27FC236}">
                  <a16:creationId xmlns:a16="http://schemas.microsoft.com/office/drawing/2014/main" id="{06A8C0AB-6BED-4AAA-BE0C-DD03427B3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8818" y="5159339"/>
              <a:ext cx="3472059" cy="1521159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tailEnd type="triangle" w="lg" len="lg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5DFE462-997E-4463-AD98-52CBCF2F4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032" y="6695974"/>
              <a:ext cx="1444873" cy="14938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5203A4-4558-4CBB-A863-557CAD31384F}"/>
                </a:ext>
              </a:extLst>
            </p:cNvPr>
            <p:cNvCxnSpPr>
              <a:cxnSpLocks/>
            </p:cNvCxnSpPr>
            <p:nvPr/>
          </p:nvCxnSpPr>
          <p:spPr>
            <a:xfrm>
              <a:off x="1749673" y="6490318"/>
              <a:ext cx="0" cy="411312"/>
            </a:xfrm>
            <a:prstGeom prst="line">
              <a:avLst/>
            </a:prstGeom>
            <a:noFill/>
            <a:ln w="47625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BDE940C-3068-40BA-AABE-70E821CE684E}"/>
                </a:ext>
              </a:extLst>
            </p:cNvPr>
            <p:cNvCxnSpPr/>
            <p:nvPr/>
          </p:nvCxnSpPr>
          <p:spPr>
            <a:xfrm>
              <a:off x="1987827" y="6342841"/>
              <a:ext cx="0" cy="653808"/>
            </a:xfrm>
            <a:prstGeom prst="line">
              <a:avLst/>
            </a:prstGeom>
            <a:noFill/>
            <a:ln w="47625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83" name="直接连接符 582">
              <a:extLst>
                <a:ext uri="{FF2B5EF4-FFF2-40B4-BE49-F238E27FC236}">
                  <a16:creationId xmlns:a16="http://schemas.microsoft.com/office/drawing/2014/main" id="{2CA29202-7AF1-44AF-B7AC-237C5B6A2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7827" y="6682852"/>
              <a:ext cx="1260982" cy="13122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76515C3A-6518-4EB7-BE95-4A4CF1A4C800}"/>
              </a:ext>
            </a:extLst>
          </p:cNvPr>
          <p:cNvSpPr txBox="1"/>
          <p:nvPr/>
        </p:nvSpPr>
        <p:spPr>
          <a:xfrm>
            <a:off x="3276900" y="6875202"/>
            <a:ext cx="410370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V</a:t>
            </a:r>
            <a:endParaRPr kumimoji="0" lang="zh-CN" altLang="en-US" sz="3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4669628D-0288-40CB-97AA-FDDCEBEC267B}"/>
              </a:ext>
            </a:extLst>
          </p:cNvPr>
          <p:cNvSpPr txBox="1"/>
          <p:nvPr/>
        </p:nvSpPr>
        <p:spPr>
          <a:xfrm>
            <a:off x="2936660" y="5741960"/>
            <a:ext cx="28212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I</a:t>
            </a:r>
            <a:endParaRPr kumimoji="0" lang="zh-CN" altLang="en-US" sz="3600" b="1" i="1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BE9423-491F-498C-A480-832DC96F93F9}"/>
                  </a:ext>
                </a:extLst>
              </p:cNvPr>
              <p:cNvSpPr txBox="1"/>
              <p:nvPr/>
            </p:nvSpPr>
            <p:spPr>
              <a:xfrm>
                <a:off x="1304281" y="7712979"/>
                <a:ext cx="1334660" cy="10335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𝑅</m:t>
                      </m:r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𝑉</m:t>
                          </m:r>
                        </m:num>
                        <m:den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𝐼</m:t>
                          </m:r>
                        </m:den>
                      </m:f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7BE9423-491F-498C-A480-832DC96F9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281" y="7712979"/>
                <a:ext cx="1334660" cy="1033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73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92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80" y="1394813"/>
            <a:ext cx="7614121" cy="727615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V="1">
            <a:off x="5538111" y="4519194"/>
            <a:ext cx="614468" cy="61446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148597" y="4761595"/>
            <a:ext cx="553357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982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982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接箭头连接符 580"/>
          <p:cNvCxnSpPr/>
          <p:nvPr/>
        </p:nvCxnSpPr>
        <p:spPr>
          <a:xfrm flipV="1">
            <a:off x="6484479" y="3443038"/>
            <a:ext cx="0" cy="8040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文本框 582"/>
          <p:cNvSpPr txBox="1"/>
          <p:nvPr/>
        </p:nvSpPr>
        <p:spPr>
          <a:xfrm>
            <a:off x="6524016" y="3516764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2" name="直接箭头连接符 591"/>
          <p:cNvCxnSpPr/>
          <p:nvPr/>
        </p:nvCxnSpPr>
        <p:spPr>
          <a:xfrm flipH="1">
            <a:off x="5222127" y="4249717"/>
            <a:ext cx="81929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文本框 592"/>
          <p:cNvSpPr txBox="1"/>
          <p:nvPr/>
        </p:nvSpPr>
        <p:spPr>
          <a:xfrm>
            <a:off x="5464813" y="3616518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4" name="直接箭头连接符 593"/>
          <p:cNvCxnSpPr/>
          <p:nvPr/>
        </p:nvCxnSpPr>
        <p:spPr>
          <a:xfrm>
            <a:off x="6440548" y="4660824"/>
            <a:ext cx="0" cy="7441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/>
          <p:cNvCxnSpPr/>
          <p:nvPr/>
        </p:nvCxnSpPr>
        <p:spPr>
          <a:xfrm>
            <a:off x="6676959" y="4660824"/>
            <a:ext cx="7722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文本框 605"/>
          <p:cNvSpPr txBox="1"/>
          <p:nvPr/>
        </p:nvSpPr>
        <p:spPr>
          <a:xfrm>
            <a:off x="6422815" y="4748370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文本框 606"/>
          <p:cNvSpPr txBox="1"/>
          <p:nvPr/>
        </p:nvSpPr>
        <p:spPr>
          <a:xfrm>
            <a:off x="6947194" y="4532862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椭圆 607"/>
          <p:cNvSpPr/>
          <p:nvPr/>
        </p:nvSpPr>
        <p:spPr>
          <a:xfrm>
            <a:off x="6110225" y="4330669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0731696" y="2930982"/>
                <a:ext cx="1946623" cy="1146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982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696" y="2930982"/>
                <a:ext cx="1946623" cy="1146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5131172" y="234840"/>
            <a:ext cx="2504212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/>
              <a:t>Situation 1</a:t>
            </a:r>
            <a:endParaRPr lang="zh-CN" altLang="en-US" sz="3982" dirty="0"/>
          </a:p>
        </p:txBody>
      </p:sp>
    </p:spTree>
    <p:extLst>
      <p:ext uri="{BB962C8B-B14F-4D97-AF65-F5344CB8AC3E}">
        <p14:creationId xmlns:p14="http://schemas.microsoft.com/office/powerpoint/2010/main" val="18231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0"/>
      <p:bldP spid="593" grpId="0"/>
      <p:bldP spid="606" grpId="0"/>
      <p:bldP spid="607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80" y="1380820"/>
            <a:ext cx="7614121" cy="7276157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6755222" y="4518868"/>
            <a:ext cx="665227" cy="562429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377533" y="4747602"/>
            <a:ext cx="553357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982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982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1" name="直接箭头连接符 580"/>
          <p:cNvCxnSpPr/>
          <p:nvPr/>
        </p:nvCxnSpPr>
        <p:spPr>
          <a:xfrm flipV="1">
            <a:off x="7594224" y="4644081"/>
            <a:ext cx="0" cy="80403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文本框 582"/>
          <p:cNvSpPr txBox="1"/>
          <p:nvPr/>
        </p:nvSpPr>
        <p:spPr>
          <a:xfrm>
            <a:off x="7684457" y="3497933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2" name="直接箭头连接符 591"/>
          <p:cNvCxnSpPr/>
          <p:nvPr/>
        </p:nvCxnSpPr>
        <p:spPr>
          <a:xfrm flipH="1">
            <a:off x="7657281" y="4521532"/>
            <a:ext cx="81929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文本框 592"/>
          <p:cNvSpPr txBox="1"/>
          <p:nvPr/>
        </p:nvSpPr>
        <p:spPr>
          <a:xfrm>
            <a:off x="6693750" y="3602525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4" name="直接箭头连接符 593"/>
          <p:cNvCxnSpPr/>
          <p:nvPr/>
        </p:nvCxnSpPr>
        <p:spPr>
          <a:xfrm>
            <a:off x="7594224" y="3454161"/>
            <a:ext cx="0" cy="74413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/>
          <p:cNvCxnSpPr/>
          <p:nvPr/>
        </p:nvCxnSpPr>
        <p:spPr>
          <a:xfrm>
            <a:off x="6557858" y="4272356"/>
            <a:ext cx="7722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文本框 605"/>
          <p:cNvSpPr txBox="1"/>
          <p:nvPr/>
        </p:nvSpPr>
        <p:spPr>
          <a:xfrm>
            <a:off x="7596598" y="4747602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文本框 606"/>
          <p:cNvSpPr txBox="1"/>
          <p:nvPr/>
        </p:nvSpPr>
        <p:spPr>
          <a:xfrm>
            <a:off x="8017649" y="4410937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椭圆 607"/>
          <p:cNvSpPr/>
          <p:nvPr/>
        </p:nvSpPr>
        <p:spPr>
          <a:xfrm>
            <a:off x="7339161" y="4316675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0725279" y="3871691"/>
                <a:ext cx="1946623" cy="1146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sz="3982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3982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982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5279" y="3871691"/>
                <a:ext cx="1946623" cy="1146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5131172" y="234840"/>
            <a:ext cx="2504212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/>
              <a:t>Situation 2</a:t>
            </a:r>
            <a:endParaRPr lang="zh-CN" altLang="en-US" sz="3982" dirty="0"/>
          </a:p>
        </p:txBody>
      </p:sp>
    </p:spTree>
    <p:extLst>
      <p:ext uri="{BB962C8B-B14F-4D97-AF65-F5344CB8AC3E}">
        <p14:creationId xmlns:p14="http://schemas.microsoft.com/office/powerpoint/2010/main" val="27085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" grpId="0"/>
      <p:bldP spid="593" grpId="0"/>
      <p:bldP spid="606" grpId="0"/>
      <p:bldP spid="607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80" y="1389944"/>
            <a:ext cx="7614121" cy="7276157"/>
          </a:xfrm>
          <a:prstGeom prst="rect">
            <a:avLst/>
          </a:prstGeom>
        </p:spPr>
      </p:pic>
      <p:cxnSp>
        <p:nvCxnSpPr>
          <p:cNvPr id="5" name="直接箭头连接符 4"/>
          <p:cNvCxnSpPr>
            <a:endCxn id="7" idx="1"/>
          </p:cNvCxnSpPr>
          <p:nvPr/>
        </p:nvCxnSpPr>
        <p:spPr>
          <a:xfrm flipH="1">
            <a:off x="6826102" y="4511737"/>
            <a:ext cx="546607" cy="693834"/>
          </a:xfrm>
          <a:prstGeom prst="straightConnector1">
            <a:avLst/>
          </a:prstGeom>
          <a:ln w="635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26102" y="4853006"/>
            <a:ext cx="553357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982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982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" name="文本框 592"/>
          <p:cNvSpPr txBox="1"/>
          <p:nvPr/>
        </p:nvSpPr>
        <p:spPr>
          <a:xfrm>
            <a:off x="6693750" y="3611648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5" name="直接箭头连接符 604"/>
          <p:cNvCxnSpPr/>
          <p:nvPr/>
        </p:nvCxnSpPr>
        <p:spPr>
          <a:xfrm>
            <a:off x="6557858" y="4281479"/>
            <a:ext cx="772242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椭圆 607"/>
          <p:cNvSpPr/>
          <p:nvPr/>
        </p:nvSpPr>
        <p:spPr>
          <a:xfrm>
            <a:off x="7339161" y="4325799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538111" y="4514324"/>
            <a:ext cx="614468" cy="614468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6461504" y="4567242"/>
            <a:ext cx="77224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326404" y="4455268"/>
            <a:ext cx="50045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413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413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110225" y="4325799"/>
            <a:ext cx="204823" cy="1885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18" name="文本框 17"/>
          <p:cNvSpPr txBox="1"/>
          <p:nvPr/>
        </p:nvSpPr>
        <p:spPr>
          <a:xfrm>
            <a:off x="5148597" y="4756725"/>
            <a:ext cx="553357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982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982" b="1" i="1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11464" y="362234"/>
            <a:ext cx="5950667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/>
              <a:t>Situation 1+2 = Situation 3</a:t>
            </a:r>
            <a:endParaRPr lang="zh-CN" altLang="en-US" sz="3982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6520240" y="4379197"/>
            <a:ext cx="7722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6378585" y="3683549"/>
            <a:ext cx="938077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 I</a:t>
            </a:r>
            <a:r>
              <a:rPr lang="en-US" altLang="zh-CN" sz="3413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3413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38466" y="6640246"/>
            <a:ext cx="9831492" cy="286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74224" y="7334673"/>
                <a:ext cx="2895856" cy="9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413" i="1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24" y="7334673"/>
                <a:ext cx="2895856" cy="9802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775653" y="7291007"/>
                <a:ext cx="2760179" cy="1076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3413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341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653" y="7291007"/>
                <a:ext cx="2760179" cy="1076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>
            <a:off x="3430059" y="165876"/>
            <a:ext cx="6759151" cy="1228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39381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" grpId="0"/>
      <p:bldP spid="16" grpId="0"/>
      <p:bldP spid="22" grpId="0"/>
      <p:bldP spid="6" grpId="0" animBg="1"/>
      <p:bldP spid="4" grpId="0"/>
      <p:bldP spid="25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736928" y="2521338"/>
                <a:ext cx="4099905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928" y="2521338"/>
                <a:ext cx="4099905" cy="437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14488" y="3955098"/>
                <a:ext cx="4478213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′+…=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88" y="3955098"/>
                <a:ext cx="4478213" cy="4376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684859" y="7544233"/>
                <a:ext cx="4193327" cy="875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59" y="7544233"/>
                <a:ext cx="4193327" cy="8753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39174" y="683084"/>
            <a:ext cx="4769254" cy="114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dirty="0"/>
              <a:t>Junction </a:t>
            </a:r>
          </a:p>
          <a:p>
            <a:r>
              <a:rPr lang="en-US" altLang="zh-CN" sz="3413" dirty="0"/>
              <a:t>(conservation of charge)</a:t>
            </a:r>
            <a:endParaRPr lang="zh-CN" altLang="en-US" sz="3413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28418" y="2545755"/>
                <a:ext cx="2320764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418" y="2545755"/>
                <a:ext cx="2320764" cy="437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854351" y="3955096"/>
                <a:ext cx="2604495" cy="437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′−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351" y="3955096"/>
                <a:ext cx="2604495" cy="437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956808" y="7543650"/>
                <a:ext cx="3650999" cy="875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′)−(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2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08" y="7543650"/>
                <a:ext cx="3650999" cy="8753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648018" y="5952961"/>
                <a:ext cx="4193327" cy="875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zh-CN" sz="2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018" y="5952961"/>
                <a:ext cx="4193327" cy="8753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7999215" y="6026126"/>
                <a:ext cx="3650999" cy="8753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′)−(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altLang="zh-CN" sz="2844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44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44" i="1">
                          <a:latin typeface="Cambria Math" panose="02040503050406030204" pitchFamily="18" charset="0"/>
                        </a:rPr>
                        <m:t>′)</m:t>
                      </m:r>
                      <m:sSub>
                        <m:sSubPr>
                          <m:ctrlPr>
                            <a:rPr lang="en-US" altLang="zh-CN" sz="2844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844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44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215" y="6026126"/>
                <a:ext cx="3650999" cy="8753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7640371" y="597019"/>
            <a:ext cx="5006960" cy="114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13" dirty="0"/>
              <a:t>Potential difference between two points A &amp; B</a:t>
            </a:r>
            <a:endParaRPr lang="zh-CN" altLang="en-US" sz="3413" dirty="0"/>
          </a:p>
        </p:txBody>
      </p:sp>
      <p:sp>
        <p:nvSpPr>
          <p:cNvPr id="14" name="文本框 13"/>
          <p:cNvSpPr txBox="1"/>
          <p:nvPr/>
        </p:nvSpPr>
        <p:spPr>
          <a:xfrm>
            <a:off x="484598" y="2418928"/>
            <a:ext cx="510075" cy="79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51" b="1" i="1" dirty="0"/>
              <a:t>1</a:t>
            </a:r>
            <a:endParaRPr lang="zh-CN" altLang="en-US" sz="4551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81934" y="3758119"/>
            <a:ext cx="510075" cy="79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51" b="1" i="1" dirty="0"/>
              <a:t>2</a:t>
            </a:r>
            <a:endParaRPr lang="zh-CN" altLang="en-US" sz="4551" b="1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80822" y="7538741"/>
            <a:ext cx="1029449" cy="79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51" b="1" i="1" dirty="0"/>
              <a:t>1-2</a:t>
            </a:r>
            <a:endParaRPr lang="zh-CN" altLang="en-US" sz="4551" b="1" i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95158" y="6025295"/>
            <a:ext cx="1162498" cy="792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551" b="1" i="1" dirty="0"/>
              <a:t>1+2</a:t>
            </a:r>
            <a:endParaRPr lang="zh-CN" altLang="en-US" sz="4551" b="1" i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6253800" y="5798438"/>
            <a:ext cx="798617" cy="1142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827" b="1" i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614035" y="5805980"/>
            <a:ext cx="798617" cy="1142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827" b="1" i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√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253800" y="7181467"/>
            <a:ext cx="798617" cy="1142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827" b="1" i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√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603143" y="7334673"/>
            <a:ext cx="798617" cy="1142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827" b="1" i="1" dirty="0">
                <a:solidFill>
                  <a:srgbClr val="FF0000"/>
                </a:solidFill>
                <a:latin typeface="Bahnschrift" panose="020B0502040204020203" pitchFamily="34" charset="0"/>
                <a:ea typeface="Microsoft JhengHei" panose="020B0604030504040204" pitchFamily="34" charset="-120"/>
                <a:cs typeface="Ebrima" panose="02000000000000000000" pitchFamily="2" charset="0"/>
              </a:rPr>
              <a:t>√</a:t>
            </a:r>
          </a:p>
        </p:txBody>
      </p:sp>
      <p:sp>
        <p:nvSpPr>
          <p:cNvPr id="22" name="椭圆 21"/>
          <p:cNvSpPr/>
          <p:nvPr/>
        </p:nvSpPr>
        <p:spPr>
          <a:xfrm>
            <a:off x="1066805" y="2083743"/>
            <a:ext cx="5590868" cy="296065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23" name="下箭头 22"/>
          <p:cNvSpPr/>
          <p:nvPr/>
        </p:nvSpPr>
        <p:spPr>
          <a:xfrm>
            <a:off x="3530852" y="5044395"/>
            <a:ext cx="512057" cy="754044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24" name="椭圆 23"/>
          <p:cNvSpPr/>
          <p:nvPr/>
        </p:nvSpPr>
        <p:spPr>
          <a:xfrm>
            <a:off x="7092203" y="2063815"/>
            <a:ext cx="3800809" cy="296065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25" name="下箭头 24"/>
          <p:cNvSpPr/>
          <p:nvPr/>
        </p:nvSpPr>
        <p:spPr>
          <a:xfrm>
            <a:off x="8988799" y="5033239"/>
            <a:ext cx="555433" cy="734116"/>
          </a:xfrm>
          <a:prstGeom prst="downArrow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</p:spTree>
    <p:extLst>
      <p:ext uri="{BB962C8B-B14F-4D97-AF65-F5344CB8AC3E}">
        <p14:creationId xmlns:p14="http://schemas.microsoft.com/office/powerpoint/2010/main" val="17922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6" grpId="0"/>
      <p:bldP spid="17" grpId="0"/>
      <p:bldP spid="18" grpId="0"/>
      <p:bldP spid="19" grpId="0"/>
      <p:bldP spid="20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56942" y="489441"/>
            <a:ext cx="359072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For parallel-plates,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grpSp>
        <p:nvGrpSpPr>
          <p:cNvPr id="14" name="成组"/>
          <p:cNvGrpSpPr/>
          <p:nvPr/>
        </p:nvGrpSpPr>
        <p:grpSpPr>
          <a:xfrm>
            <a:off x="1356942" y="2905952"/>
            <a:ext cx="7962116" cy="1653366"/>
            <a:chOff x="-1213089" y="187772"/>
            <a:chExt cx="7962115" cy="1653364"/>
          </a:xfrm>
        </p:grpSpPr>
        <p:pic>
          <p:nvPicPr>
            <p:cNvPr id="15" name="pasted-image.jpg" descr="pasted-imag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45853" y="901336"/>
              <a:ext cx="5156201" cy="93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" name="The equivalent capacitance is:"/>
            <p:cNvSpPr txBox="1"/>
            <p:nvPr/>
          </p:nvSpPr>
          <p:spPr>
            <a:xfrm>
              <a:off x="-1213089" y="187772"/>
              <a:ext cx="7962115" cy="5642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 b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dirty="0"/>
                <a:t>The equivalent capacitance </a:t>
              </a:r>
              <a:r>
                <a:rPr lang="en-US" dirty="0"/>
                <a:t>of serial capacitors</a:t>
              </a:r>
              <a:r>
                <a:rPr dirty="0"/>
                <a:t>  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503218" y="404985"/>
            <a:ext cx="1816100" cy="825501"/>
            <a:chOff x="5503218" y="715847"/>
            <a:chExt cx="1816100" cy="825501"/>
          </a:xfrm>
        </p:grpSpPr>
        <p:pic>
          <p:nvPicPr>
            <p:cNvPr id="952" name="pasted-image.jpg" descr="pasted-image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03218" y="715847"/>
              <a:ext cx="1816100" cy="825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" name="矩形 1"/>
            <p:cNvSpPr/>
            <p:nvPr/>
          </p:nvSpPr>
          <p:spPr>
            <a:xfrm>
              <a:off x="7040880" y="861263"/>
              <a:ext cx="265375" cy="236436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319090" y="1496544"/>
            <a:ext cx="374461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without dielectrics,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pic>
        <p:nvPicPr>
          <p:cNvPr id="21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7274" y="1453090"/>
            <a:ext cx="1816100" cy="82550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5" name="The equivalent capacitance is:"/>
          <p:cNvSpPr txBox="1"/>
          <p:nvPr/>
        </p:nvSpPr>
        <p:spPr>
          <a:xfrm>
            <a:off x="1340219" y="5247261"/>
            <a:ext cx="8325997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30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The equivalent capacitance </a:t>
            </a:r>
            <a:r>
              <a:rPr lang="en-US" dirty="0"/>
              <a:t>of parallel capacitors</a:t>
            </a:r>
            <a:r>
              <a:rPr dirty="0"/>
              <a:t>  </a:t>
            </a:r>
          </a:p>
        </p:txBody>
      </p:sp>
      <p:pic>
        <p:nvPicPr>
          <p:cNvPr id="26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407718" y="6204914"/>
            <a:ext cx="4191000" cy="46990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otal energy stored in a capacitor:"/>
          <p:cNvSpPr txBox="1"/>
          <p:nvPr/>
        </p:nvSpPr>
        <p:spPr>
          <a:xfrm>
            <a:off x="1356942" y="7280781"/>
            <a:ext cx="6806432" cy="615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Total energy stored in a capacitor:</a:t>
            </a:r>
          </a:p>
        </p:txBody>
      </p:sp>
      <p:pic>
        <p:nvPicPr>
          <p:cNvPr id="28" name="pasted-image.jpg" descr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54480" y="8204510"/>
            <a:ext cx="4838700" cy="914400"/>
          </a:xfrm>
          <a:prstGeom prst="rect">
            <a:avLst/>
          </a:prstGeom>
          <a:ln w="25400">
            <a:noFill/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395482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成组"/>
          <p:cNvGrpSpPr/>
          <p:nvPr/>
        </p:nvGrpSpPr>
        <p:grpSpPr>
          <a:xfrm>
            <a:off x="759557" y="3120873"/>
            <a:ext cx="8657521" cy="825501"/>
            <a:chOff x="-10413" y="-77228"/>
            <a:chExt cx="8657519" cy="825500"/>
          </a:xfrm>
        </p:grpSpPr>
        <p:pic>
          <p:nvPicPr>
            <p:cNvPr id="8" name="pasted-image.jpg" descr="pasted-image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760905" y="-77228"/>
              <a:ext cx="3886201" cy="825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" name="solution:"/>
            <p:cNvSpPr txBox="1"/>
            <p:nvPr/>
          </p:nvSpPr>
          <p:spPr>
            <a:xfrm>
              <a:off x="-10413" y="-77228"/>
              <a:ext cx="4552528" cy="6565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>
                  <a:solidFill>
                    <a:schemeClr val="accent1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lvl1pPr>
            </a:lstStyle>
            <a:p>
              <a:r>
                <a:rPr lang="en-US" dirty="0"/>
                <a:t>Charging a capacitor</a:t>
              </a:r>
              <a:r>
                <a:rPr dirty="0"/>
                <a:t>: </a:t>
              </a:r>
            </a:p>
          </p:txBody>
        </p:sp>
      </p:grpSp>
      <p:pic>
        <p:nvPicPr>
          <p:cNvPr id="13" name="pasted-image.jpg" descr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26225" y="4233802"/>
            <a:ext cx="3703253" cy="53819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32" name="文本框 31"/>
          <p:cNvSpPr txBox="1"/>
          <p:nvPr/>
        </p:nvSpPr>
        <p:spPr>
          <a:xfrm>
            <a:off x="890185" y="871451"/>
            <a:ext cx="2879918" cy="10874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Time constant </a:t>
            </a:r>
            <a:r>
              <a:rPr kumimoji="0" lang="en-US" altLang="zh-CN" sz="32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Light"/>
              </a:rPr>
              <a:t>of RC circuit</a:t>
            </a:r>
            <a:endParaRPr kumimoji="0" lang="zh-CN" altLang="en-US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Light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4317645" y="841708"/>
            <a:ext cx="2217160" cy="1146962"/>
            <a:chOff x="8628382" y="4705681"/>
            <a:chExt cx="2217160" cy="1146962"/>
          </a:xfrm>
        </p:grpSpPr>
        <p:sp>
          <p:nvSpPr>
            <p:cNvPr id="31" name="矩形"/>
            <p:cNvSpPr/>
            <p:nvPr/>
          </p:nvSpPr>
          <p:spPr>
            <a:xfrm>
              <a:off x="8628382" y="4705681"/>
              <a:ext cx="2217160" cy="1146962"/>
            </a:xfrm>
            <a:prstGeom prst="rect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/>
              </a:pPr>
              <a:endParaRPr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/>
                <p:cNvSpPr txBox="1"/>
                <p:nvPr/>
              </p:nvSpPr>
              <p:spPr>
                <a:xfrm>
                  <a:off x="8837685" y="4907134"/>
                  <a:ext cx="2007857" cy="67710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0" tIns="0" rIns="0" bIns="0" numCol="1" spcCol="38100" rtlCol="0" anchor="ctr">
                  <a:spAutoFit/>
                </a:bodyPr>
                <a:lstStyle/>
                <a:p>
                  <a:pPr marL="0" marR="0" indent="0" algn="ctr" defTabSz="584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𝜏</m:t>
                        </m:r>
                        <m:r>
                          <a:rPr kumimoji="0" lang="en-US" altLang="zh-CN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altLang="zh-CN" sz="4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𝑅𝐶</m:t>
                        </m:r>
                      </m:oMath>
                    </m:oMathPara>
                  </a14:m>
                  <a:endParaRPr kumimoji="0" lang="zh-CN" altLang="en-US" sz="4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Helvetica Light"/>
                  </a:endParaRP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7685" y="4907134"/>
                  <a:ext cx="2007857" cy="677108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asted-image.jpg" descr="pasted-image.jp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426225" y="5366004"/>
            <a:ext cx="2933702" cy="82550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右大括号 15"/>
          <p:cNvSpPr/>
          <p:nvPr/>
        </p:nvSpPr>
        <p:spPr>
          <a:xfrm>
            <a:off x="9810206" y="3252651"/>
            <a:ext cx="757645" cy="1250247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70443" y="3449168"/>
            <a:ext cx="220573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increasing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036575" y="5346978"/>
            <a:ext cx="256480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decreasing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38" name="Discharging…"/>
          <p:cNvSpPr txBox="1"/>
          <p:nvPr/>
        </p:nvSpPr>
        <p:spPr>
          <a:xfrm>
            <a:off x="593032" y="7048709"/>
            <a:ext cx="2705250" cy="1148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Discharging </a:t>
            </a:r>
          </a:p>
          <a:p>
            <a:pPr>
              <a:defRPr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 capacitor</a:t>
            </a:r>
          </a:p>
        </p:txBody>
      </p:sp>
      <p:pic>
        <p:nvPicPr>
          <p:cNvPr id="42" name="pasted-image.jpg" descr="pasted-image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4132266" y="8369801"/>
            <a:ext cx="3341711" cy="615578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2266" y="7027675"/>
            <a:ext cx="4629150" cy="108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9390272" y="7027675"/>
                <a:ext cx="2902141" cy="10515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𝐼</m:t>
                      </m:r>
                      <m:d>
                        <m:d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dPr>
                        <m:e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𝑡</m:t>
                          </m:r>
                        </m:e>
                      </m:d>
                      <m:r>
                        <a:rPr kumimoji="0" lang="en-US" altLang="zh-CN" sz="36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Helvetica Light"/>
                        </a:rPr>
                        <m:t>=−</m:t>
                      </m:r>
                      <m:f>
                        <m:fPr>
                          <m:ctrlP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</m:ctrlPr>
                        </m:fPr>
                        <m:num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𝑉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(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𝑡</m:t>
                          </m:r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)</m:t>
                          </m:r>
                        </m:num>
                        <m:den>
                          <m:r>
                            <a:rPr kumimoji="0" lang="en-US" altLang="zh-CN" sz="36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Helvetica Light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zh-CN" altLang="en-US" sz="36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272" y="7027675"/>
                <a:ext cx="2902141" cy="105157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8847350" y="8288857"/>
            <a:ext cx="312906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All decreasing 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62315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5" y="547413"/>
            <a:ext cx="11593759" cy="39200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00213" y="2804106"/>
            <a:ext cx="35907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Helvetica Light"/>
              </a:rPr>
              <a:t>d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Helvetica Ligh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57554" y="1619794"/>
            <a:ext cx="2560320" cy="2704010"/>
          </a:xfrm>
          <a:prstGeom prst="ellipse">
            <a:avLst/>
          </a:prstGeom>
          <a:noFill/>
          <a:ln w="2222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8275453" y="4238896"/>
            <a:ext cx="476661" cy="56823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/>
          <p:cNvSpPr txBox="1"/>
          <p:nvPr/>
        </p:nvSpPr>
        <p:spPr>
          <a:xfrm>
            <a:off x="8526846" y="4807131"/>
            <a:ext cx="69249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2C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666295" y="2108691"/>
            <a:ext cx="4431293" cy="3874098"/>
          </a:xfrm>
          <a:prstGeom prst="ellipse">
            <a:avLst/>
          </a:prstGeom>
          <a:noFill/>
          <a:ln w="22225" cap="flat">
            <a:solidFill>
              <a:srgbClr val="0070C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8262390" y="5950713"/>
            <a:ext cx="476661" cy="568235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文本框 12"/>
          <p:cNvSpPr txBox="1"/>
          <p:nvPr/>
        </p:nvSpPr>
        <p:spPr>
          <a:xfrm>
            <a:off x="8642023" y="6518948"/>
            <a:ext cx="4360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36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C</a:t>
            </a:r>
            <a:endParaRPr kumimoji="0" lang="zh-CN" altLang="en-US" sz="36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50078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0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06" y="780345"/>
            <a:ext cx="12084543" cy="304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24314" y="4774389"/>
                <a:ext cx="6094169" cy="9870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0.02 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120 </m:t>
                          </m:r>
                          <m:r>
                            <a:rPr lang="en-US" altLang="zh-CN" sz="3413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3413" i="1">
                          <a:latin typeface="Cambria Math" panose="02040503050406030204" pitchFamily="18" charset="0"/>
                        </a:rPr>
                        <m:t>=1.7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3413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3413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356992"/>
                <a:ext cx="4193905" cy="69390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333198" y="2930985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A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5" y="473111"/>
            <a:ext cx="12497089" cy="2259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07" y="5184034"/>
            <a:ext cx="12503140" cy="256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3"/>
              <p:cNvSpPr txBox="1"/>
              <p:nvPr/>
            </p:nvSpPr>
            <p:spPr>
              <a:xfrm>
                <a:off x="910797" y="2767864"/>
                <a:ext cx="2054700" cy="1200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2249" tIns="72249" rIns="72249" bIns="7224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/>
                        </a:rPr>
                        <m:t>𝐸</m:t>
                      </m:r>
                      <m:r>
                        <a:rPr lang="en-US" altLang="zh-CN" sz="3413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413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3413" i="1">
                              <a:latin typeface="Cambria Math"/>
                            </a:rPr>
                            <m:t>𝐴</m:t>
                          </m:r>
                          <m:r>
                            <a:rPr lang="zh-CN" altLang="en-US" sz="3413" i="1">
                              <a:latin typeface="Cambria Math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46234"/>
                <a:ext cx="1358384" cy="8437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/>
              <p:cNvSpPr txBox="1"/>
              <p:nvPr/>
            </p:nvSpPr>
            <p:spPr>
              <a:xfrm>
                <a:off x="4212723" y="2988629"/>
                <a:ext cx="3149745" cy="758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2249" tIns="72249" rIns="72249" bIns="72249" numCol="1" spcCol="38100" rtlCol="0" anchor="ctr">
                <a:spAutoFit/>
              </a:bodyPr>
              <a:lstStyle/>
              <a:p>
                <a:pPr defTabSz="830849"/>
                <a14:m>
                  <m:oMath xmlns:m="http://schemas.openxmlformats.org/officeDocument/2006/math">
                    <m:r>
                      <a:rPr lang="zh-CN" altLang="en-US" sz="3982" i="1">
                        <a:latin typeface="Cambria Math"/>
                      </a:rPr>
                      <m:t>𝜀</m:t>
                    </m:r>
                    <m:r>
                      <a:rPr lang="en-US" altLang="zh-CN" sz="398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zh-CN" sz="3982" i="1">
                        <a:latin typeface="Cambria Math"/>
                        <a:ea typeface="Cambria Math"/>
                      </a:rPr>
                      <m:t>   ⇒  </m:t>
                    </m:r>
                    <m:r>
                      <a:rPr lang="en-US" altLang="zh-CN" sz="3982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altLang="zh-CN" sz="3982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CN" altLang="en-US" sz="3982" dirty="0"/>
                  <a:t>  </a:t>
                </a:r>
              </a:p>
            </p:txBody>
          </p:sp>
        </mc:Choice>
        <mc:Fallback xmlns="">
          <p:sp>
            <p:nvSpPr>
              <p:cNvPr id="5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101372"/>
                <a:ext cx="2019142" cy="5334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869369" y="1326931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>
                <a:solidFill>
                  <a:srgbClr val="FF0000"/>
                </a:solidFill>
              </a:rPr>
              <a:t>B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370264" y="6518724"/>
            <a:ext cx="2439370" cy="928089"/>
            <a:chOff x="1921435" y="2084297"/>
            <a:chExt cx="2196655" cy="834964"/>
          </a:xfrm>
        </p:grpSpPr>
        <p:pic>
          <p:nvPicPr>
            <p:cNvPr id="8" name="pasted-image.jpg" descr="pasted-image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921435" y="2093760"/>
              <a:ext cx="2095501" cy="82550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9" name="矩形 8"/>
            <p:cNvSpPr/>
            <p:nvPr/>
          </p:nvSpPr>
          <p:spPr>
            <a:xfrm>
              <a:off x="2490444" y="2147588"/>
              <a:ext cx="1627646" cy="60377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72249" tIns="72249" rIns="72249" bIns="72249" numCol="1" spcCol="38100" rtlCol="0" anchor="ctr">
              <a:spAutoFit/>
            </a:bodyPr>
            <a:lstStyle/>
            <a:p>
              <a:pPr defTabSz="830849"/>
              <a:endParaRPr lang="zh-CN" altLang="en-US" sz="3413">
                <a:solidFill>
                  <a:srgbClr val="FFFFFF"/>
                </a:solidFill>
              </a:endParaRPr>
            </a:p>
          </p:txBody>
        </p:sp>
        <p:pic>
          <p:nvPicPr>
            <p:cNvPr id="10" name="pasted-image.jpg" descr="pasted-image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361043" y="2084297"/>
              <a:ext cx="1257301" cy="825501"/>
            </a:xfrm>
            <a:prstGeom prst="rect">
              <a:avLst/>
            </a:prstGeom>
            <a:ln w="12700">
              <a:miter lim="400000"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3"/>
              <p:cNvSpPr txBox="1"/>
              <p:nvPr/>
            </p:nvSpPr>
            <p:spPr>
              <a:xfrm>
                <a:off x="7372285" y="6545282"/>
                <a:ext cx="1619069" cy="7587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2249" tIns="72249" rIns="72249" bIns="7224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zh-CN" altLang="en-US" sz="3982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11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15" y="4602144"/>
                <a:ext cx="1041054" cy="5334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049341" y="7744319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C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891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6" y="677934"/>
            <a:ext cx="12950054" cy="7340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283337" y="7490840"/>
                <a:ext cx="1817357" cy="6127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defTabSz="83084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982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𝑅𝐶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5266989"/>
                <a:ext cx="118160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864902" y="7490829"/>
                <a:ext cx="6543586" cy="61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413" dirty="0"/>
                  <a:t> decreases slower: greater  </a:t>
                </a:r>
                <a14:m>
                  <m:oMath xmlns:m="http://schemas.openxmlformats.org/officeDocument/2006/math">
                    <m:r>
                      <a:rPr lang="zh-CN" altLang="en-US" sz="3413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368" y="5266989"/>
                <a:ext cx="3739742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651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9640321" y="8153834"/>
            <a:ext cx="216116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dirty="0"/>
              <a:t>greater C</a:t>
            </a:r>
            <a:endParaRPr lang="zh-CN" altLang="en-US" sz="3413" dirty="0"/>
          </a:p>
        </p:txBody>
      </p:sp>
      <p:sp>
        <p:nvSpPr>
          <p:cNvPr id="6" name="文本框 5"/>
          <p:cNvSpPr txBox="1"/>
          <p:nvPr/>
        </p:nvSpPr>
        <p:spPr>
          <a:xfrm>
            <a:off x="1450685" y="8438357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D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367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5" y="324356"/>
            <a:ext cx="12749494" cy="26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984722" y="3484866"/>
            <a:ext cx="2842445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dirty="0"/>
              <a:t>constant </a:t>
            </a:r>
            <a:r>
              <a:rPr lang="en-US" altLang="zh-CN" sz="3413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3413" dirty="0"/>
              <a:t> </a:t>
            </a:r>
            <a:r>
              <a:rPr lang="en-US" altLang="zh-CN" sz="341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341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6483080" y="3399280"/>
                <a:ext cx="1919308" cy="612796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defTabSz="830849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𝐶𝑉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71" y="2390111"/>
                <a:ext cx="125220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54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asted-image.jpg" descr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72330" y="3205073"/>
            <a:ext cx="2070841" cy="94129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6329888" y="6815805"/>
                <a:ext cx="5942268" cy="612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982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⟹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 ⟹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⟹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982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  </m:t>
                      </m:r>
                    </m:oMath>
                  </m:oMathPara>
                </a14:m>
                <a:endParaRPr lang="zh-CN" altLang="en-US" sz="3982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4792363"/>
                <a:ext cx="407957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3"/>
              <p:cNvSpPr txBox="1"/>
              <p:nvPr/>
            </p:nvSpPr>
            <p:spPr>
              <a:xfrm>
                <a:off x="6490833" y="4569416"/>
                <a:ext cx="2144277" cy="12894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72249" tIns="72249" rIns="72249" bIns="72249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413" i="1">
                          <a:latin typeface="Cambria Math"/>
                        </a:rPr>
                        <m:t>𝐸</m:t>
                      </m:r>
                      <m:r>
                        <a:rPr lang="en-US" altLang="zh-CN" sz="3413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3413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413" i="1">
                              <a:latin typeface="Cambria Math"/>
                            </a:rPr>
                            <m:t>𝐷</m:t>
                          </m:r>
                          <m:sSup>
                            <m:sSup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413" i="1">
                                  <a:latin typeface="Cambria Math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zh-CN" sz="3413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413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3413" i="1">
                              <a:latin typeface="Cambria Math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413" i="1">
                                  <a:latin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zh-CN" sz="3413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3413" dirty="0"/>
              </a:p>
            </p:txBody>
          </p:sp>
        </mc:Choice>
        <mc:Fallback xmlns="">
          <p:sp>
            <p:nvSpPr>
              <p:cNvPr id="7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71" y="3212974"/>
                <a:ext cx="1421287" cy="90646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13213" y="4885869"/>
            <a:ext cx="4727576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dirty="0"/>
              <a:t>constant </a:t>
            </a:r>
            <a:r>
              <a:rPr lang="en-US" altLang="zh-CN" sz="3413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density</a:t>
            </a:r>
            <a:endParaRPr lang="zh-CN" altLang="en-US" sz="341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4568" y="6247543"/>
            <a:ext cx="4360488" cy="617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13" dirty="0"/>
              <a:t>constant </a:t>
            </a:r>
            <a:r>
              <a:rPr lang="en-US" altLang="zh-CN" sz="3413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electric field</a:t>
            </a:r>
            <a:endParaRPr lang="zh-CN" altLang="en-US" sz="3413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2262992" y="4270485"/>
            <a:ext cx="305832" cy="521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10" name="下箭头 9"/>
          <p:cNvSpPr/>
          <p:nvPr/>
        </p:nvSpPr>
        <p:spPr>
          <a:xfrm>
            <a:off x="2253028" y="5696778"/>
            <a:ext cx="315796" cy="550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120"/>
          </a:p>
        </p:txBody>
      </p:sp>
      <p:sp>
        <p:nvSpPr>
          <p:cNvPr id="12" name="文本框 11"/>
          <p:cNvSpPr txBox="1"/>
          <p:nvPr/>
        </p:nvSpPr>
        <p:spPr>
          <a:xfrm>
            <a:off x="9508128" y="1519635"/>
            <a:ext cx="439543" cy="70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982" dirty="0">
                <a:solidFill>
                  <a:srgbClr val="FF0000"/>
                </a:solidFill>
              </a:rPr>
              <a:t>E</a:t>
            </a:r>
            <a:endParaRPr lang="zh-CN" altLang="en-US" sz="3982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029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7" grpId="0"/>
      <p:bldP spid="8" grpId="0"/>
      <p:bldP spid="9" grpId="0"/>
      <p:bldP spid="6" grpId="0" animBg="1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18" y="293335"/>
            <a:ext cx="9936253" cy="946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1780" y="1879109"/>
                <a:ext cx="3237489" cy="5334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sym typeface="Helvetica Light"/>
                        </a:rPr>
                        <m:t>4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 3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      8</m:t>
                      </m:r>
                      <m:r>
                        <a:rPr kumimoji="0" lang="el-GR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𝛺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: 0 </m:t>
                      </m:r>
                      <m:r>
                        <a:rPr kumimoji="0" lang="en-US" altLang="zh-CN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Cambria Math"/>
                          <a:ea typeface="Cambria Math"/>
                          <a:sym typeface="Helvetica Light"/>
                        </a:rPr>
                        <m:t>𝐴</m:t>
                      </m:r>
                    </m:oMath>
                  </m:oMathPara>
                </a14:m>
                <a:endParaRPr kumimoji="0" lang="zh-CN" altLang="en-US" sz="280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sym typeface="Helvetica Ligh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80" y="1879109"/>
                <a:ext cx="3237489" cy="533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4911634" y="6126480"/>
            <a:ext cx="770709" cy="0"/>
          </a:xfrm>
          <a:prstGeom prst="line">
            <a:avLst/>
          </a:prstGeom>
          <a:noFill/>
          <a:ln w="508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1598837" y="7766917"/>
            <a:ext cx="6428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0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15123" y="8498437"/>
            <a:ext cx="6428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0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79305" y="7076684"/>
            <a:ext cx="99065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Q = 0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80525" y="7500177"/>
            <a:ext cx="952184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 = 0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15122" y="5593001"/>
            <a:ext cx="6428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0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2756263" y="2481944"/>
            <a:ext cx="5956663" cy="4613444"/>
          </a:xfrm>
          <a:prstGeom prst="straightConnector1">
            <a:avLst/>
          </a:prstGeom>
          <a:noFill/>
          <a:ln w="28575" cap="flat">
            <a:solidFill>
              <a:srgbClr val="FF0000"/>
            </a:solidFill>
            <a:prstDash val="solid"/>
            <a:miter lim="400000"/>
            <a:tailEnd type="triangle" w="lg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接连接符 6"/>
          <p:cNvCxnSpPr/>
          <p:nvPr/>
        </p:nvCxnSpPr>
        <p:spPr>
          <a:xfrm>
            <a:off x="1583427" y="2360334"/>
            <a:ext cx="1630036" cy="0"/>
          </a:xfrm>
          <a:prstGeom prst="line">
            <a:avLst/>
          </a:prstGeom>
          <a:noFill/>
          <a:ln w="3175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/>
          <p:cNvSpPr txBox="1"/>
          <p:nvPr/>
        </p:nvSpPr>
        <p:spPr>
          <a:xfrm>
            <a:off x="1498648" y="5608162"/>
            <a:ext cx="84318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12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5385162" y="6945006"/>
            <a:ext cx="594361" cy="1110342"/>
          </a:xfrm>
          <a:prstGeom prst="leftBrace">
            <a:avLst>
              <a:gd name="adj1" fmla="val 31342"/>
              <a:gd name="adj2" fmla="val 50000"/>
            </a:avLst>
          </a:prstGeom>
          <a:noFill/>
          <a:ln w="254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42644" y="7254081"/>
            <a:ext cx="64280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0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  <p:sp>
        <p:nvSpPr>
          <p:cNvPr id="17" name="左大括号 16"/>
          <p:cNvSpPr/>
          <p:nvPr/>
        </p:nvSpPr>
        <p:spPr>
          <a:xfrm rot="16200000">
            <a:off x="3260601" y="6224333"/>
            <a:ext cx="594361" cy="1110342"/>
          </a:xfrm>
          <a:prstGeom prst="leftBrace">
            <a:avLst>
              <a:gd name="adj1" fmla="val 31342"/>
              <a:gd name="adj2" fmla="val 50000"/>
            </a:avLst>
          </a:prstGeom>
          <a:noFill/>
          <a:ln w="25400" cap="flat">
            <a:solidFill>
              <a:srgbClr val="00B0F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170656" y="7032536"/>
            <a:ext cx="843181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12 </a:t>
            </a:r>
            <a:r>
              <a:rPr kumimoji="0" lang="en-US" altLang="zh-CN" sz="28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Helvetica Light"/>
              </a:rPr>
              <a:t>V</a:t>
            </a:r>
            <a:endParaRPr kumimoji="0" lang="zh-CN" altLang="en-US" sz="28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24378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402</Words>
  <Application>Microsoft Office PowerPoint</Application>
  <PresentationFormat>自定义</PresentationFormat>
  <Paragraphs>113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 Unicode MS</vt:lpstr>
      <vt:lpstr>Helvetica Light</vt:lpstr>
      <vt:lpstr>Helvetica Neue</vt:lpstr>
      <vt:lpstr>Microsoft JhengHei</vt:lpstr>
      <vt:lpstr>Bahnschrift</vt:lpstr>
      <vt:lpstr>Cambria Math</vt:lpstr>
      <vt:lpstr>Ebrima</vt:lpstr>
      <vt:lpstr>Helvetica</vt:lpstr>
      <vt:lpstr>Times New Roman</vt:lpstr>
      <vt:lpstr>White</vt:lpstr>
      <vt:lpstr>Capacitors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Electric current and circuits</dc:title>
  <dc:creator>asd</dc:creator>
  <cp:lastModifiedBy>asd</cp:lastModifiedBy>
  <cp:revision>48</cp:revision>
  <dcterms:modified xsi:type="dcterms:W3CDTF">2021-03-25T14:53:48Z</dcterms:modified>
</cp:coreProperties>
</file>