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309" r:id="rId2"/>
    <p:sldId id="312" r:id="rId3"/>
    <p:sldId id="313" r:id="rId4"/>
    <p:sldId id="314" r:id="rId5"/>
    <p:sldId id="316" r:id="rId6"/>
    <p:sldId id="315" r:id="rId7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Schoolbook" panose="02040604050505020304" pitchFamily="18" charset="0"/>
      <p:regular r:id="rId14"/>
      <p:bold r:id="rId15"/>
      <p:italic r:id="rId16"/>
      <p:boldItalic r:id="rId17"/>
    </p:embeddedFont>
    <p:embeddedFont>
      <p:font typeface="Helvetica" panose="020B0604020202020204" pitchFamily="34" charset="0"/>
      <p:regular r:id="rId18"/>
      <p:bold r:id="rId19"/>
      <p:italic r:id="rId20"/>
      <p:boldItalic r:id="rId21"/>
    </p:embeddedFont>
    <p:embeddedFont>
      <p:font typeface="Wingdings 2" panose="050201020105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6781A"/>
    <a:srgbClr val="FF0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7C68C-8C38-48FC-9D28-895219B8CA71}" v="22" dt="2022-11-29T11:53:11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1" autoAdjust="0"/>
    <p:restoredTop sz="99671" autoAdjust="0"/>
  </p:normalViewPr>
  <p:slideViewPr>
    <p:cSldViewPr>
      <p:cViewPr varScale="1">
        <p:scale>
          <a:sx n="112" d="100"/>
          <a:sy n="112" d="100"/>
        </p:scale>
        <p:origin x="18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ming, Carisa" userId="df63bce7-3279-4508-a1a5-9a543f801f5e" providerId="ADAL" clId="{3807C68C-8C38-48FC-9D28-895219B8CA71}"/>
    <pc:docChg chg="undo custSel addSld delSld modSld">
      <pc:chgData name="Ramming, Carisa" userId="df63bce7-3279-4508-a1a5-9a543f801f5e" providerId="ADAL" clId="{3807C68C-8C38-48FC-9D28-895219B8CA71}" dt="2022-11-29T12:39:46.363" v="1306" actId="20577"/>
      <pc:docMkLst>
        <pc:docMk/>
      </pc:docMkLst>
      <pc:sldChg chg="modSp mod">
        <pc:chgData name="Ramming, Carisa" userId="df63bce7-3279-4508-a1a5-9a543f801f5e" providerId="ADAL" clId="{3807C68C-8C38-48FC-9D28-895219B8CA71}" dt="2022-11-29T11:31:21.893" v="41" actId="20577"/>
        <pc:sldMkLst>
          <pc:docMk/>
          <pc:sldMk cId="0" sldId="309"/>
        </pc:sldMkLst>
        <pc:spChg chg="mod">
          <ac:chgData name="Ramming, Carisa" userId="df63bce7-3279-4508-a1a5-9a543f801f5e" providerId="ADAL" clId="{3807C68C-8C38-48FC-9D28-895219B8CA71}" dt="2022-11-29T11:31:21.893" v="41" actId="20577"/>
          <ac:spMkLst>
            <pc:docMk/>
            <pc:sldMk cId="0" sldId="309"/>
            <ac:spMk id="4098" creationId="{00000000-0000-0000-0000-000000000000}"/>
          </ac:spMkLst>
        </pc:spChg>
      </pc:sldChg>
      <pc:sldChg chg="delSp modSp add del mod">
        <pc:chgData name="Ramming, Carisa" userId="df63bce7-3279-4508-a1a5-9a543f801f5e" providerId="ADAL" clId="{3807C68C-8C38-48FC-9D28-895219B8CA71}" dt="2022-11-29T12:39:46.363" v="1306" actId="20577"/>
        <pc:sldMkLst>
          <pc:docMk/>
          <pc:sldMk cId="2972174991" sldId="312"/>
        </pc:sldMkLst>
        <pc:spChg chg="mod">
          <ac:chgData name="Ramming, Carisa" userId="df63bce7-3279-4508-a1a5-9a543f801f5e" providerId="ADAL" clId="{3807C68C-8C38-48FC-9D28-895219B8CA71}" dt="2022-11-29T12:39:46.363" v="1306" actId="20577"/>
          <ac:spMkLst>
            <pc:docMk/>
            <pc:sldMk cId="2972174991" sldId="312"/>
            <ac:spMk id="6" creationId="{742F6A84-88BF-ECCF-85E6-6BDC417EC906}"/>
          </ac:spMkLst>
        </pc:spChg>
        <pc:spChg chg="mod">
          <ac:chgData name="Ramming, Carisa" userId="df63bce7-3279-4508-a1a5-9a543f801f5e" providerId="ADAL" clId="{3807C68C-8C38-48FC-9D28-895219B8CA71}" dt="2022-11-29T11:31:48.312" v="61" actId="20577"/>
          <ac:spMkLst>
            <pc:docMk/>
            <pc:sldMk cId="2972174991" sldId="312"/>
            <ac:spMk id="11" creationId="{2C938F39-E3D6-6BDF-BB42-B34FEDE170AF}"/>
          </ac:spMkLst>
        </pc:spChg>
        <pc:picChg chg="del">
          <ac:chgData name="Ramming, Carisa" userId="df63bce7-3279-4508-a1a5-9a543f801f5e" providerId="ADAL" clId="{3807C68C-8C38-48FC-9D28-895219B8CA71}" dt="2022-11-29T11:31:51.437" v="62" actId="478"/>
          <ac:picMkLst>
            <pc:docMk/>
            <pc:sldMk cId="2972174991" sldId="312"/>
            <ac:picMk id="1026" creationId="{89F5160E-8C94-E430-67F6-BF8734163DAD}"/>
          </ac:picMkLst>
        </pc:picChg>
      </pc:sldChg>
      <pc:sldChg chg="modSp add mod">
        <pc:chgData name="Ramming, Carisa" userId="df63bce7-3279-4508-a1a5-9a543f801f5e" providerId="ADAL" clId="{3807C68C-8C38-48FC-9D28-895219B8CA71}" dt="2022-11-29T11:52:00.400" v="1004" actId="20577"/>
        <pc:sldMkLst>
          <pc:docMk/>
          <pc:sldMk cId="283018279" sldId="313"/>
        </pc:sldMkLst>
        <pc:spChg chg="mod">
          <ac:chgData name="Ramming, Carisa" userId="df63bce7-3279-4508-a1a5-9a543f801f5e" providerId="ADAL" clId="{3807C68C-8C38-48FC-9D28-895219B8CA71}" dt="2022-11-29T11:52:00.400" v="1004" actId="20577"/>
          <ac:spMkLst>
            <pc:docMk/>
            <pc:sldMk cId="283018279" sldId="313"/>
            <ac:spMk id="6" creationId="{742F6A84-88BF-ECCF-85E6-6BDC417EC906}"/>
          </ac:spMkLst>
        </pc:spChg>
      </pc:sldChg>
      <pc:sldChg chg="add del">
        <pc:chgData name="Ramming, Carisa" userId="df63bce7-3279-4508-a1a5-9a543f801f5e" providerId="ADAL" clId="{3807C68C-8C38-48FC-9D28-895219B8CA71}" dt="2022-11-29T11:31:39.083" v="44" actId="47"/>
        <pc:sldMkLst>
          <pc:docMk/>
          <pc:sldMk cId="3399469906" sldId="313"/>
        </pc:sldMkLst>
      </pc:sldChg>
      <pc:sldChg chg="add del">
        <pc:chgData name="Ramming, Carisa" userId="df63bce7-3279-4508-a1a5-9a543f801f5e" providerId="ADAL" clId="{3807C68C-8C38-48FC-9D28-895219B8CA71}" dt="2022-11-29T11:31:39.083" v="44" actId="47"/>
        <pc:sldMkLst>
          <pc:docMk/>
          <pc:sldMk cId="1709106699" sldId="314"/>
        </pc:sldMkLst>
      </pc:sldChg>
      <pc:sldChg chg="modSp add mod">
        <pc:chgData name="Ramming, Carisa" userId="df63bce7-3279-4508-a1a5-9a543f801f5e" providerId="ADAL" clId="{3807C68C-8C38-48FC-9D28-895219B8CA71}" dt="2022-11-29T12:18:40.157" v="1233" actId="20577"/>
        <pc:sldMkLst>
          <pc:docMk/>
          <pc:sldMk cId="4192405543" sldId="314"/>
        </pc:sldMkLst>
        <pc:spChg chg="mod">
          <ac:chgData name="Ramming, Carisa" userId="df63bce7-3279-4508-a1a5-9a543f801f5e" providerId="ADAL" clId="{3807C68C-8C38-48FC-9D28-895219B8CA71}" dt="2022-11-29T12:18:40.157" v="1233" actId="20577"/>
          <ac:spMkLst>
            <pc:docMk/>
            <pc:sldMk cId="4192405543" sldId="314"/>
            <ac:spMk id="6" creationId="{742F6A84-88BF-ECCF-85E6-6BDC417EC906}"/>
          </ac:spMkLst>
        </pc:spChg>
      </pc:sldChg>
      <pc:sldChg chg="add">
        <pc:chgData name="Ramming, Carisa" userId="df63bce7-3279-4508-a1a5-9a543f801f5e" providerId="ADAL" clId="{3807C68C-8C38-48FC-9D28-895219B8CA71}" dt="2022-11-29T11:52:51.287" v="1005"/>
        <pc:sldMkLst>
          <pc:docMk/>
          <pc:sldMk cId="2788968803" sldId="315"/>
        </pc:sldMkLst>
      </pc:sldChg>
      <pc:sldChg chg="add del">
        <pc:chgData name="Ramming, Carisa" userId="df63bce7-3279-4508-a1a5-9a543f801f5e" providerId="ADAL" clId="{3807C68C-8C38-48FC-9D28-895219B8CA71}" dt="2022-11-29T11:31:39.083" v="44" actId="47"/>
        <pc:sldMkLst>
          <pc:docMk/>
          <pc:sldMk cId="3289566596" sldId="315"/>
        </pc:sldMkLst>
      </pc:sldChg>
      <pc:sldChg chg="modSp add mod">
        <pc:chgData name="Ramming, Carisa" userId="df63bce7-3279-4508-a1a5-9a543f801f5e" providerId="ADAL" clId="{3807C68C-8C38-48FC-9D28-895219B8CA71}" dt="2022-11-29T11:53:46.900" v="1116" actId="20577"/>
        <pc:sldMkLst>
          <pc:docMk/>
          <pc:sldMk cId="824307998" sldId="316"/>
        </pc:sldMkLst>
        <pc:spChg chg="mod">
          <ac:chgData name="Ramming, Carisa" userId="df63bce7-3279-4508-a1a5-9a543f801f5e" providerId="ADAL" clId="{3807C68C-8C38-48FC-9D28-895219B8CA71}" dt="2022-11-29T11:53:46.900" v="1116" actId="20577"/>
          <ac:spMkLst>
            <pc:docMk/>
            <pc:sldMk cId="824307998" sldId="316"/>
            <ac:spMk id="6" creationId="{742F6A84-88BF-ECCF-85E6-6BDC417EC906}"/>
          </ac:spMkLst>
        </pc:spChg>
      </pc:sldChg>
      <pc:sldChg chg="add del">
        <pc:chgData name="Ramming, Carisa" userId="df63bce7-3279-4508-a1a5-9a543f801f5e" providerId="ADAL" clId="{3807C68C-8C38-48FC-9D28-895219B8CA71}" dt="2022-11-29T11:31:39.083" v="44" actId="47"/>
        <pc:sldMkLst>
          <pc:docMk/>
          <pc:sldMk cId="2956166838" sldId="316"/>
        </pc:sldMkLst>
      </pc:sldChg>
      <pc:sldChg chg="add del">
        <pc:chgData name="Ramming, Carisa" userId="df63bce7-3279-4508-a1a5-9a543f801f5e" providerId="ADAL" clId="{3807C68C-8C38-48FC-9D28-895219B8CA71}" dt="2022-11-29T11:31:39.083" v="44" actId="47"/>
        <pc:sldMkLst>
          <pc:docMk/>
          <pc:sldMk cId="617690935" sldId="317"/>
        </pc:sldMkLst>
      </pc:sldChg>
      <pc:sldChg chg="add del">
        <pc:chgData name="Ramming, Carisa" userId="df63bce7-3279-4508-a1a5-9a543f801f5e" providerId="ADAL" clId="{3807C68C-8C38-48FC-9D28-895219B8CA71}" dt="2022-11-29T11:31:39.083" v="44" actId="47"/>
        <pc:sldMkLst>
          <pc:docMk/>
          <pc:sldMk cId="3954171169" sldId="318"/>
        </pc:sldMkLst>
      </pc:sldChg>
      <pc:sldChg chg="add del">
        <pc:chgData name="Ramming, Carisa" userId="df63bce7-3279-4508-a1a5-9a543f801f5e" providerId="ADAL" clId="{3807C68C-8C38-48FC-9D28-895219B8CA71}" dt="2022-11-29T11:31:39.083" v="44" actId="47"/>
        <pc:sldMkLst>
          <pc:docMk/>
          <pc:sldMk cId="822191035" sldId="319"/>
        </pc:sldMkLst>
      </pc:sldChg>
      <pc:sldChg chg="add del">
        <pc:chgData name="Ramming, Carisa" userId="df63bce7-3279-4508-a1a5-9a543f801f5e" providerId="ADAL" clId="{3807C68C-8C38-48FC-9D28-895219B8CA71}" dt="2022-11-29T11:31:39.083" v="44" actId="47"/>
        <pc:sldMkLst>
          <pc:docMk/>
          <pc:sldMk cId="2996453219" sldId="320"/>
        </pc:sldMkLst>
      </pc:sldChg>
      <pc:sldChg chg="add del">
        <pc:chgData name="Ramming, Carisa" userId="df63bce7-3279-4508-a1a5-9a543f801f5e" providerId="ADAL" clId="{3807C68C-8C38-48FC-9D28-895219B8CA71}" dt="2022-11-29T11:31:39.083" v="44" actId="47"/>
        <pc:sldMkLst>
          <pc:docMk/>
          <pc:sldMk cId="3444703921" sldId="321"/>
        </pc:sldMkLst>
      </pc:sldChg>
      <pc:sldChg chg="add del">
        <pc:chgData name="Ramming, Carisa" userId="df63bce7-3279-4508-a1a5-9a543f801f5e" providerId="ADAL" clId="{3807C68C-8C38-48FC-9D28-895219B8CA71}" dt="2022-11-29T11:31:39.083" v="44" actId="47"/>
        <pc:sldMkLst>
          <pc:docMk/>
          <pc:sldMk cId="1753449720" sldId="322"/>
        </pc:sldMkLst>
      </pc:sldChg>
      <pc:sldChg chg="add del">
        <pc:chgData name="Ramming, Carisa" userId="df63bce7-3279-4508-a1a5-9a543f801f5e" providerId="ADAL" clId="{3807C68C-8C38-48FC-9D28-895219B8CA71}" dt="2022-11-29T11:31:39.083" v="44" actId="47"/>
        <pc:sldMkLst>
          <pc:docMk/>
          <pc:sldMk cId="1942928839" sldId="323"/>
        </pc:sldMkLst>
      </pc:sldChg>
      <pc:sldChg chg="add del">
        <pc:chgData name="Ramming, Carisa" userId="df63bce7-3279-4508-a1a5-9a543f801f5e" providerId="ADAL" clId="{3807C68C-8C38-48FC-9D28-895219B8CA71}" dt="2022-11-29T11:31:39.083" v="44" actId="47"/>
        <pc:sldMkLst>
          <pc:docMk/>
          <pc:sldMk cId="2423815841" sldId="326"/>
        </pc:sldMkLst>
      </pc:sldChg>
      <pc:sldChg chg="add del">
        <pc:chgData name="Ramming, Carisa" userId="df63bce7-3279-4508-a1a5-9a543f801f5e" providerId="ADAL" clId="{3807C68C-8C38-48FC-9D28-895219B8CA71}" dt="2022-11-29T11:31:39.083" v="44" actId="47"/>
        <pc:sldMkLst>
          <pc:docMk/>
          <pc:sldMk cId="1996906945" sldId="327"/>
        </pc:sldMkLst>
      </pc:sldChg>
      <pc:sldChg chg="add del">
        <pc:chgData name="Ramming, Carisa" userId="df63bce7-3279-4508-a1a5-9a543f801f5e" providerId="ADAL" clId="{3807C68C-8C38-48FC-9D28-895219B8CA71}" dt="2022-11-29T11:31:39.083" v="44" actId="47"/>
        <pc:sldMkLst>
          <pc:docMk/>
          <pc:sldMk cId="286103679" sldId="328"/>
        </pc:sldMkLst>
      </pc:sldChg>
      <pc:sldMasterChg chg="addSldLayout delSldLayout">
        <pc:chgData name="Ramming, Carisa" userId="df63bce7-3279-4508-a1a5-9a543f801f5e" providerId="ADAL" clId="{3807C68C-8C38-48FC-9D28-895219B8CA71}" dt="2022-11-29T11:31:33.102" v="43" actId="47"/>
        <pc:sldMasterMkLst>
          <pc:docMk/>
          <pc:sldMasterMk cId="2229818787" sldId="2147483672"/>
        </pc:sldMasterMkLst>
        <pc:sldLayoutChg chg="add del">
          <pc:chgData name="Ramming, Carisa" userId="df63bce7-3279-4508-a1a5-9a543f801f5e" providerId="ADAL" clId="{3807C68C-8C38-48FC-9D28-895219B8CA71}" dt="2022-11-29T11:31:33.102" v="43" actId="47"/>
          <pc:sldLayoutMkLst>
            <pc:docMk/>
            <pc:sldMasterMk cId="2229818787" sldId="2147483672"/>
            <pc:sldLayoutMk cId="1140570983" sldId="214748368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6" tIns="47898" rIns="95796" bIns="4789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6" tIns="47898" rIns="95796" bIns="4789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6" tIns="47898" rIns="95796" bIns="4789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96" tIns="47898" rIns="95796" bIns="4789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852C3F8B-33F2-428E-90FA-3339EEDA3E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01372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5796" tIns="47898" rIns="95796" bIns="47898" rtlCol="0"/>
          <a:lstStyle>
            <a:lvl1pPr algn="l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5796" tIns="47898" rIns="95796" bIns="47898" rtlCol="0"/>
          <a:lstStyle>
            <a:lvl1pPr algn="r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6823CBC7-D49C-4E16-8891-1ACEFF7CB0F9}" type="datetimeFigureOut">
              <a:rPr lang="en-US"/>
              <a:pPr>
                <a:defRPr/>
              </a:pPr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96" tIns="47898" rIns="95796" bIns="47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5796" tIns="47898" rIns="95796" bIns="4789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5796" tIns="47898" rIns="95796" bIns="47898" rtlCol="0" anchor="b"/>
          <a:lstStyle>
            <a:lvl1pPr algn="l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5796" tIns="47898" rIns="95796" bIns="4789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D55B494B-3E52-4C44-AEE1-83D837E0B4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9226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52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55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96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8425FE-831A-4DD0-BEB9-A344B1E231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1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08782D6C-CBA6-443A-8086-F836750815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28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6DB13-94FA-4331-9BEC-7560291C784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44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A0FD3-3BD6-47AC-B287-9DF724C357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410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7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88346-7425-4059-98D6-7870011DF0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297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C0FD0-4702-4CA4-A89C-82081DB8FFB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52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DD233-AAFB-4501-9CA6-B3F811CC73C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57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BFF01-7205-41E2-91CB-180292339A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309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62B0B3-2C94-42B7-AF49-E5D345F56C8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5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EE9B34-9C14-4DA8-A7D9-32DD646A073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491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6D3D6-331B-40D6-850A-E69D8C25AC0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2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26298-C967-4455-8766-128C357460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82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664BFF01-7205-41E2-91CB-180292339A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81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946404" y="758951"/>
            <a:ext cx="7063740" cy="4588071"/>
          </a:xfrm>
        </p:spPr>
        <p:txBody>
          <a:bodyPr anchor="t">
            <a:normAutofit/>
          </a:bodyPr>
          <a:lstStyle/>
          <a:p>
            <a:r>
              <a:rPr lang="en-US" altLang="en-US" sz="7300" dirty="0"/>
              <a:t>ENGR 1111</a:t>
            </a:r>
            <a:br>
              <a:rPr lang="en-US" altLang="en-US" dirty="0"/>
            </a:br>
            <a:r>
              <a:rPr lang="en-US" altLang="en-US" sz="4000" dirty="0"/>
              <a:t>Intro to Engineering: </a:t>
            </a:r>
            <a:br>
              <a:rPr lang="en-US" altLang="en-US" sz="4000" dirty="0"/>
            </a:br>
            <a:r>
              <a:rPr lang="en-US" altLang="en-US" sz="4000" dirty="0"/>
              <a:t>Civil Engineering</a:t>
            </a:r>
            <a:br>
              <a:rPr lang="en-US" altLang="en-US" sz="4000" dirty="0"/>
            </a:br>
            <a:r>
              <a:rPr lang="en-US" altLang="en-US" sz="3100" dirty="0"/>
              <a:t>Fall 2022</a:t>
            </a: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sz="4000" dirty="0"/>
            </a:br>
            <a:r>
              <a:rPr lang="en-US" altLang="en-US" sz="4000" dirty="0"/>
              <a:t>Final Exam Review</a:t>
            </a:r>
            <a:endParaRPr lang="en-US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A6A7F8-A1C5-560A-C68A-7825B6907582}"/>
              </a:ext>
            </a:extLst>
          </p:cNvPr>
          <p:cNvCxnSpPr/>
          <p:nvPr/>
        </p:nvCxnSpPr>
        <p:spPr>
          <a:xfrm>
            <a:off x="228600" y="190500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DBA92B2-152C-8FAD-6217-A7A07FBA9BA4}"/>
              </a:ext>
            </a:extLst>
          </p:cNvPr>
          <p:cNvSpPr/>
          <p:nvPr/>
        </p:nvSpPr>
        <p:spPr>
          <a:xfrm>
            <a:off x="152400" y="5410200"/>
            <a:ext cx="8839200" cy="1066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4651EE-A445-BB6A-2338-10F617EF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4" y="5544819"/>
            <a:ext cx="5105400" cy="869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EF0B00-3DAD-B950-0CB5-EC54878B2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64" y="5457442"/>
            <a:ext cx="3036452" cy="9784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Final Exam Review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2F6A84-88BF-ECCF-85E6-6BDC417EC9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353" y="1143000"/>
            <a:ext cx="748664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Wednesday, December 7</a:t>
            </a:r>
            <a:r>
              <a:rPr lang="en-US" sz="2400" baseline="30000" dirty="0"/>
              <a:t>th</a:t>
            </a:r>
            <a:endParaRPr lang="en-US" sz="2400" dirty="0"/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9:30-11:05am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Administered on Canvas (online)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Dictionaries are allowed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Content based on course notes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Open notes (slides, any notes you have from the course)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No cell phones or working together, complete individually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No </a:t>
            </a:r>
            <a:r>
              <a:rPr lang="en-US" sz="2000"/>
              <a:t>outside websites</a:t>
            </a:r>
            <a:endParaRPr lang="en-US" sz="2000" dirty="0"/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7217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Final Exam Review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2F6A84-88BF-ECCF-85E6-6BDC417EC9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353" y="1143000"/>
            <a:ext cx="748664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Multiple Choice Questions</a:t>
            </a:r>
          </a:p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Matching Questions</a:t>
            </a:r>
          </a:p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True/False</a:t>
            </a:r>
          </a:p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Some Calculations (based on class examples)</a:t>
            </a:r>
          </a:p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Some essay questions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What was your favorite course topic?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Did the course change the way you view environmental engineering?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What case study was most interesting to you?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Was there anything else you would have liked to cover?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What strategies are you utilizing to manage your time?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301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Final Exam Review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2F6A84-88BF-ECCF-85E6-6BDC417EC9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353" y="1143000"/>
            <a:ext cx="748664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Topics: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dirty="0"/>
              <a:t>Introduction – branches of Civil Engineering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dirty="0"/>
              <a:t>Environmental Engineering as a Profession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dirty="0"/>
              <a:t>Environmental Engineering Case Studies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dirty="0"/>
              <a:t>Human created</a:t>
            </a:r>
          </a:p>
          <a:p>
            <a:pPr lvl="2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dirty="0"/>
              <a:t>Naturally occurring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dirty="0"/>
              <a:t>Engineering Calculations (units, dimensions, density, etc.)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dirty="0"/>
              <a:t>Risk Assessment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dirty="0"/>
              <a:t>Sustainability and Green Development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dirty="0"/>
              <a:t>Water Quality and Pollution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dirty="0"/>
              <a:t>Air Pollution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9240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46">
            <a:extLst>
              <a:ext uri="{FF2B5EF4-FFF2-40B4-BE49-F238E27FC236}">
                <a16:creationId xmlns:a16="http://schemas.microsoft.com/office/drawing/2014/main" id="{2C938F39-E3D6-6BDF-BB42-B34FEDE17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8600"/>
            <a:ext cx="779602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u="sng" dirty="0">
                <a:latin typeface="+mj-lt"/>
              </a:rPr>
              <a:t>Final Exam Review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500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211BBD-5E4F-7E00-C86A-70D7BA66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103783"/>
            <a:ext cx="4114800" cy="700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085E91-961C-A744-31FE-925BA8E548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1" y="5944679"/>
            <a:ext cx="2590799" cy="83481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BDBE82-9FEE-09F6-5C45-1EB286D75031}"/>
              </a:ext>
            </a:extLst>
          </p:cNvPr>
          <p:cNvCxnSpPr/>
          <p:nvPr/>
        </p:nvCxnSpPr>
        <p:spPr>
          <a:xfrm>
            <a:off x="8610600" y="181583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2F6A84-88BF-ECCF-85E6-6BDC417EC9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353" y="1143000"/>
            <a:ext cx="7486647" cy="4231585"/>
          </a:xfrm>
        </p:spPr>
        <p:txBody>
          <a:bodyPr>
            <a:noAutofit/>
          </a:bodyPr>
          <a:lstStyle/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Scoring: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dirty="0"/>
              <a:t>All exam submissions will be reviewed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r>
              <a:rPr lang="en-US" dirty="0"/>
              <a:t>All essay questions will be scored after the exam submission</a:t>
            </a:r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Clr>
                <a:srgbClr val="F6781A"/>
              </a:buClr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2430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946404" y="758951"/>
            <a:ext cx="7063740" cy="4588071"/>
          </a:xfrm>
        </p:spPr>
        <p:txBody>
          <a:bodyPr anchor="t">
            <a:normAutofit/>
          </a:bodyPr>
          <a:lstStyle/>
          <a:p>
            <a:r>
              <a:rPr lang="en-US" altLang="en-US" sz="7300" dirty="0"/>
              <a:t>ENGR 1111</a:t>
            </a:r>
            <a:br>
              <a:rPr lang="en-US" altLang="en-US" dirty="0"/>
            </a:br>
            <a:r>
              <a:rPr lang="en-US" altLang="en-US" sz="4000" dirty="0"/>
              <a:t>Intro to Engineering: </a:t>
            </a:r>
            <a:br>
              <a:rPr lang="en-US" altLang="en-US" sz="4000" dirty="0"/>
            </a:br>
            <a:r>
              <a:rPr lang="en-US" altLang="en-US" sz="4000" dirty="0"/>
              <a:t>Civil Engineering</a:t>
            </a:r>
            <a:br>
              <a:rPr lang="en-US" altLang="en-US" sz="4000" dirty="0"/>
            </a:br>
            <a:r>
              <a:rPr lang="en-US" altLang="en-US" sz="3100" dirty="0"/>
              <a:t>Fall 2022</a:t>
            </a: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sz="4000" dirty="0"/>
            </a:br>
            <a:br>
              <a:rPr lang="en-US" altLang="en-US" sz="4000" dirty="0"/>
            </a:br>
            <a:r>
              <a:rPr lang="en-US" altLang="en-US" sz="4000" dirty="0"/>
              <a:t>Final Exam Review</a:t>
            </a:r>
            <a:endParaRPr lang="en-US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A6A7F8-A1C5-560A-C68A-7825B6907582}"/>
              </a:ext>
            </a:extLst>
          </p:cNvPr>
          <p:cNvCxnSpPr/>
          <p:nvPr/>
        </p:nvCxnSpPr>
        <p:spPr>
          <a:xfrm>
            <a:off x="228600" y="190500"/>
            <a:ext cx="0" cy="6477000"/>
          </a:xfrm>
          <a:prstGeom prst="line">
            <a:avLst/>
          </a:prstGeom>
          <a:ln w="38100">
            <a:solidFill>
              <a:srgbClr val="F67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DBA92B2-152C-8FAD-6217-A7A07FBA9BA4}"/>
              </a:ext>
            </a:extLst>
          </p:cNvPr>
          <p:cNvSpPr/>
          <p:nvPr/>
        </p:nvSpPr>
        <p:spPr>
          <a:xfrm>
            <a:off x="152400" y="5410200"/>
            <a:ext cx="8839200" cy="1066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4651EE-A445-BB6A-2338-10F617EF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4" y="5544819"/>
            <a:ext cx="5105400" cy="869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EF0B00-3DAD-B950-0CB5-EC54878B2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64" y="5457442"/>
            <a:ext cx="3036452" cy="9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688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15886</TotalTime>
  <Words>229</Words>
  <Application>Microsoft Office PowerPoint</Application>
  <PresentationFormat>On-screen Show (4:3)</PresentationFormat>
  <Paragraphs>49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Wingdings</vt:lpstr>
      <vt:lpstr>Arial</vt:lpstr>
      <vt:lpstr>Century Schoolbook</vt:lpstr>
      <vt:lpstr>Wingdings 2</vt:lpstr>
      <vt:lpstr>Helvetica</vt:lpstr>
      <vt:lpstr>Calibri</vt:lpstr>
      <vt:lpstr>View</vt:lpstr>
      <vt:lpstr>ENGR 1111 Intro to Engineering:  Civil Engineering Fall 2022    Final Exam Review</vt:lpstr>
      <vt:lpstr>PowerPoint Presentation</vt:lpstr>
      <vt:lpstr>PowerPoint Presentation</vt:lpstr>
      <vt:lpstr>PowerPoint Presentation</vt:lpstr>
      <vt:lpstr>PowerPoint Presentation</vt:lpstr>
      <vt:lpstr>ENGR 1111 Intro to Engineering:  Civil Engineering Fall 2022    Final Exam Review</vt:lpstr>
    </vt:vector>
  </TitlesOfParts>
  <Company>Jordan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Carisa Ramming</dc:creator>
  <cp:lastModifiedBy>Ramming, Carisa</cp:lastModifiedBy>
  <cp:revision>359</cp:revision>
  <cp:lastPrinted>2016-08-12T22:58:33Z</cp:lastPrinted>
  <dcterms:created xsi:type="dcterms:W3CDTF">2001-10-02T14:16:50Z</dcterms:created>
  <dcterms:modified xsi:type="dcterms:W3CDTF">2022-11-29T12:39:47Z</dcterms:modified>
</cp:coreProperties>
</file>