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16"/>
  </p:notesMasterIdLst>
  <p:handoutMasterIdLst>
    <p:handoutMasterId r:id="rId17"/>
  </p:handoutMasterIdLst>
  <p:sldIdLst>
    <p:sldId id="309" r:id="rId2"/>
    <p:sldId id="258" r:id="rId3"/>
    <p:sldId id="295" r:id="rId4"/>
    <p:sldId id="303" r:id="rId5"/>
    <p:sldId id="360" r:id="rId6"/>
    <p:sldId id="332" r:id="rId7"/>
    <p:sldId id="331" r:id="rId8"/>
    <p:sldId id="361" r:id="rId9"/>
    <p:sldId id="342" r:id="rId10"/>
    <p:sldId id="343" r:id="rId11"/>
    <p:sldId id="344" r:id="rId12"/>
    <p:sldId id="345" r:id="rId13"/>
    <p:sldId id="346" r:id="rId14"/>
    <p:sldId id="329" r:id="rId15"/>
  </p:sldIdLst>
  <p:sldSz cx="9144000" cy="6858000" type="screen4x3"/>
  <p:notesSz cx="7315200" cy="9601200"/>
  <p:embeddedFontLst>
    <p:embeddedFont>
      <p:font typeface="Calibri" panose="020F0502020204030204" pitchFamily="34" charset="0"/>
      <p:regular r:id="rId18"/>
      <p:bold r:id="rId19"/>
      <p:italic r:id="rId20"/>
      <p:boldItalic r:id="rId21"/>
    </p:embeddedFont>
    <p:embeddedFont>
      <p:font typeface="Century Schoolbook" panose="02040604050505020304" pitchFamily="18" charset="0"/>
      <p:regular r:id="rId22"/>
      <p:bold r:id="rId23"/>
      <p:italic r:id="rId24"/>
      <p:boldItalic r:id="rId25"/>
    </p:embeddedFont>
    <p:embeddedFont>
      <p:font typeface="Helvetica" panose="020B0604020202020204" pitchFamily="34" charset="0"/>
      <p:regular r:id="rId26"/>
      <p:bold r:id="rId27"/>
      <p:italic r:id="rId28"/>
      <p:boldItalic r:id="rId29"/>
    </p:embeddedFont>
    <p:embeddedFont>
      <p:font typeface="Wingdings 2" panose="050201020105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781A"/>
    <a:srgbClr val="FF6600"/>
    <a:srgbClr val="FF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AD72BF-F9E8-4424-B74F-DCDC994116FF}" v="101" dt="2022-09-06T11:29:18.5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81" autoAdjust="0"/>
    <p:restoredTop sz="99671" autoAdjust="0"/>
  </p:normalViewPr>
  <p:slideViewPr>
    <p:cSldViewPr>
      <p:cViewPr varScale="1">
        <p:scale>
          <a:sx n="112" d="100"/>
          <a:sy n="112" d="100"/>
        </p:scale>
        <p:origin x="183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ming, Carisa" userId="df63bce7-3279-4508-a1a5-9a543f801f5e" providerId="ADAL" clId="{38AD72BF-F9E8-4424-B74F-DCDC994116FF}"/>
    <pc:docChg chg="custSel addSld delSld modSld">
      <pc:chgData name="Ramming, Carisa" userId="df63bce7-3279-4508-a1a5-9a543f801f5e" providerId="ADAL" clId="{38AD72BF-F9E8-4424-B74F-DCDC994116FF}" dt="2022-09-06T11:55:06.094" v="476"/>
      <pc:docMkLst>
        <pc:docMk/>
      </pc:docMkLst>
      <pc:sldChg chg="del">
        <pc:chgData name="Ramming, Carisa" userId="df63bce7-3279-4508-a1a5-9a543f801f5e" providerId="ADAL" clId="{38AD72BF-F9E8-4424-B74F-DCDC994116FF}" dt="2022-09-06T10:50:34.958" v="89" actId="47"/>
        <pc:sldMkLst>
          <pc:docMk/>
          <pc:sldMk cId="0" sldId="257"/>
        </pc:sldMkLst>
      </pc:sldChg>
      <pc:sldChg chg="addSp delSp modSp add mod modAnim">
        <pc:chgData name="Ramming, Carisa" userId="df63bce7-3279-4508-a1a5-9a543f801f5e" providerId="ADAL" clId="{38AD72BF-F9E8-4424-B74F-DCDC994116FF}" dt="2022-09-06T11:04:53.150" v="344" actId="20577"/>
        <pc:sldMkLst>
          <pc:docMk/>
          <pc:sldMk cId="370686811" sldId="258"/>
        </pc:sldMkLst>
        <pc:spChg chg="del mod">
          <ac:chgData name="Ramming, Carisa" userId="df63bce7-3279-4508-a1a5-9a543f801f5e" providerId="ADAL" clId="{38AD72BF-F9E8-4424-B74F-DCDC994116FF}" dt="2022-09-06T10:47:11.280" v="48" actId="478"/>
          <ac:spMkLst>
            <pc:docMk/>
            <pc:sldMk cId="370686811" sldId="258"/>
            <ac:spMk id="2" creationId="{00000000-0000-0000-0000-000000000000}"/>
          </ac:spMkLst>
        </pc:spChg>
        <pc:spChg chg="add mod">
          <ac:chgData name="Ramming, Carisa" userId="df63bce7-3279-4508-a1a5-9a543f801f5e" providerId="ADAL" clId="{38AD72BF-F9E8-4424-B74F-DCDC994116FF}" dt="2022-09-06T11:04:53.150" v="344" actId="20577"/>
          <ac:spMkLst>
            <pc:docMk/>
            <pc:sldMk cId="370686811" sldId="258"/>
            <ac:spMk id="4" creationId="{9EB42C18-CFEE-62A0-B5EB-D5E2980423C8}"/>
          </ac:spMkLst>
        </pc:spChg>
        <pc:picChg chg="add mod">
          <ac:chgData name="Ramming, Carisa" userId="df63bce7-3279-4508-a1a5-9a543f801f5e" providerId="ADAL" clId="{38AD72BF-F9E8-4424-B74F-DCDC994116FF}" dt="2022-09-06T10:48:24.965" v="63"/>
          <ac:picMkLst>
            <pc:docMk/>
            <pc:sldMk cId="370686811" sldId="258"/>
            <ac:picMk id="5" creationId="{27F2FE7F-56A4-8F27-90DB-BFEB5B52CE37}"/>
          </ac:picMkLst>
        </pc:picChg>
        <pc:picChg chg="add mod">
          <ac:chgData name="Ramming, Carisa" userId="df63bce7-3279-4508-a1a5-9a543f801f5e" providerId="ADAL" clId="{38AD72BF-F9E8-4424-B74F-DCDC994116FF}" dt="2022-09-06T10:48:24.965" v="63"/>
          <ac:picMkLst>
            <pc:docMk/>
            <pc:sldMk cId="370686811" sldId="258"/>
            <ac:picMk id="6" creationId="{B1BC2D92-00FD-6342-C87E-88FF781CE012}"/>
          </ac:picMkLst>
        </pc:picChg>
        <pc:cxnChg chg="add mod">
          <ac:chgData name="Ramming, Carisa" userId="df63bce7-3279-4508-a1a5-9a543f801f5e" providerId="ADAL" clId="{38AD72BF-F9E8-4424-B74F-DCDC994116FF}" dt="2022-09-06T10:49:41.174" v="77"/>
          <ac:cxnSpMkLst>
            <pc:docMk/>
            <pc:sldMk cId="370686811" sldId="258"/>
            <ac:cxnSpMk id="7" creationId="{F17A082C-32CC-4D6A-D32F-9E759401CB3E}"/>
          </ac:cxnSpMkLst>
        </pc:cxnChg>
      </pc:sldChg>
      <pc:sldChg chg="add del">
        <pc:chgData name="Ramming, Carisa" userId="df63bce7-3279-4508-a1a5-9a543f801f5e" providerId="ADAL" clId="{38AD72BF-F9E8-4424-B74F-DCDC994116FF}" dt="2022-09-06T10:47:15.294" v="49" actId="47"/>
        <pc:sldMkLst>
          <pc:docMk/>
          <pc:sldMk cId="3185130194" sldId="260"/>
        </pc:sldMkLst>
      </pc:sldChg>
      <pc:sldChg chg="add del">
        <pc:chgData name="Ramming, Carisa" userId="df63bce7-3279-4508-a1a5-9a543f801f5e" providerId="ADAL" clId="{38AD72BF-F9E8-4424-B74F-DCDC994116FF}" dt="2022-09-06T10:47:24.824" v="52" actId="47"/>
        <pc:sldMkLst>
          <pc:docMk/>
          <pc:sldMk cId="2401214279" sldId="291"/>
        </pc:sldMkLst>
      </pc:sldChg>
      <pc:sldChg chg="addSp delSp modSp add mod modAnim">
        <pc:chgData name="Ramming, Carisa" userId="df63bce7-3279-4508-a1a5-9a543f801f5e" providerId="ADAL" clId="{38AD72BF-F9E8-4424-B74F-DCDC994116FF}" dt="2022-09-06T11:05:03.245" v="346"/>
        <pc:sldMkLst>
          <pc:docMk/>
          <pc:sldMk cId="3226729518" sldId="295"/>
        </pc:sldMkLst>
        <pc:spChg chg="del">
          <ac:chgData name="Ramming, Carisa" userId="df63bce7-3279-4508-a1a5-9a543f801f5e" providerId="ADAL" clId="{38AD72BF-F9E8-4424-B74F-DCDC994116FF}" dt="2022-09-06T10:51:11.995" v="115" actId="478"/>
          <ac:spMkLst>
            <pc:docMk/>
            <pc:sldMk cId="3226729518" sldId="295"/>
            <ac:spMk id="2" creationId="{00000000-0000-0000-0000-000000000000}"/>
          </ac:spMkLst>
        </pc:spChg>
        <pc:spChg chg="mod">
          <ac:chgData name="Ramming, Carisa" userId="df63bce7-3279-4508-a1a5-9a543f801f5e" providerId="ADAL" clId="{38AD72BF-F9E8-4424-B74F-DCDC994116FF}" dt="2022-09-06T10:56:10.086" v="140" actId="1036"/>
          <ac:spMkLst>
            <pc:docMk/>
            <pc:sldMk cId="3226729518" sldId="295"/>
            <ac:spMk id="3" creationId="{00000000-0000-0000-0000-000000000000}"/>
          </ac:spMkLst>
        </pc:spChg>
        <pc:spChg chg="mod">
          <ac:chgData name="Ramming, Carisa" userId="df63bce7-3279-4508-a1a5-9a543f801f5e" providerId="ADAL" clId="{38AD72BF-F9E8-4424-B74F-DCDC994116FF}" dt="2022-09-06T10:56:10.086" v="140" actId="1036"/>
          <ac:spMkLst>
            <pc:docMk/>
            <pc:sldMk cId="3226729518" sldId="295"/>
            <ac:spMk id="6" creationId="{00000000-0000-0000-0000-000000000000}"/>
          </ac:spMkLst>
        </pc:spChg>
        <pc:spChg chg="add del mod">
          <ac:chgData name="Ramming, Carisa" userId="df63bce7-3279-4508-a1a5-9a543f801f5e" providerId="ADAL" clId="{38AD72BF-F9E8-4424-B74F-DCDC994116FF}" dt="2022-09-06T10:51:14.770" v="116" actId="478"/>
          <ac:spMkLst>
            <pc:docMk/>
            <pc:sldMk cId="3226729518" sldId="295"/>
            <ac:spMk id="9" creationId="{0B0329D0-EE7A-0C6A-24A7-D3FD8A2FA819}"/>
          </ac:spMkLst>
        </pc:spChg>
        <pc:spChg chg="add del mod">
          <ac:chgData name="Ramming, Carisa" userId="df63bce7-3279-4508-a1a5-9a543f801f5e" providerId="ADAL" clId="{38AD72BF-F9E8-4424-B74F-DCDC994116FF}" dt="2022-09-06T11:05:02.538" v="345" actId="478"/>
          <ac:spMkLst>
            <pc:docMk/>
            <pc:sldMk cId="3226729518" sldId="295"/>
            <ac:spMk id="10" creationId="{AF9A6CB1-E682-D12C-8D93-CD49A529B3D1}"/>
          </ac:spMkLst>
        </pc:spChg>
        <pc:spChg chg="add mod">
          <ac:chgData name="Ramming, Carisa" userId="df63bce7-3279-4508-a1a5-9a543f801f5e" providerId="ADAL" clId="{38AD72BF-F9E8-4424-B74F-DCDC994116FF}" dt="2022-09-06T11:05:03.245" v="346"/>
          <ac:spMkLst>
            <pc:docMk/>
            <pc:sldMk cId="3226729518" sldId="295"/>
            <ac:spMk id="11" creationId="{3405E1C1-00EA-49C3-1D8A-57D02562F181}"/>
          </ac:spMkLst>
        </pc:spChg>
        <pc:picChg chg="add mod">
          <ac:chgData name="Ramming, Carisa" userId="df63bce7-3279-4508-a1a5-9a543f801f5e" providerId="ADAL" clId="{38AD72BF-F9E8-4424-B74F-DCDC994116FF}" dt="2022-09-06T10:48:27.241" v="64"/>
          <ac:picMkLst>
            <pc:docMk/>
            <pc:sldMk cId="3226729518" sldId="295"/>
            <ac:picMk id="4" creationId="{C4CC8739-A962-3DE7-1374-00DB08CF041A}"/>
          </ac:picMkLst>
        </pc:picChg>
        <pc:picChg chg="add mod">
          <ac:chgData name="Ramming, Carisa" userId="df63bce7-3279-4508-a1a5-9a543f801f5e" providerId="ADAL" clId="{38AD72BF-F9E8-4424-B74F-DCDC994116FF}" dt="2022-09-06T10:48:27.241" v="64"/>
          <ac:picMkLst>
            <pc:docMk/>
            <pc:sldMk cId="3226729518" sldId="295"/>
            <ac:picMk id="5" creationId="{2B19EFBF-68A3-E2F8-71A9-B55DC0E1BAA1}"/>
          </ac:picMkLst>
        </pc:picChg>
        <pc:cxnChg chg="add mod">
          <ac:chgData name="Ramming, Carisa" userId="df63bce7-3279-4508-a1a5-9a543f801f5e" providerId="ADAL" clId="{38AD72BF-F9E8-4424-B74F-DCDC994116FF}" dt="2022-09-06T10:49:43.820" v="78"/>
          <ac:cxnSpMkLst>
            <pc:docMk/>
            <pc:sldMk cId="3226729518" sldId="295"/>
            <ac:cxnSpMk id="7" creationId="{D8D17F0D-95B5-D9E2-E4FF-A20250EACD35}"/>
          </ac:cxnSpMkLst>
        </pc:cxnChg>
      </pc:sldChg>
      <pc:sldChg chg="addSp delSp modSp add mod modAnim">
        <pc:chgData name="Ramming, Carisa" userId="df63bce7-3279-4508-a1a5-9a543f801f5e" providerId="ADAL" clId="{38AD72BF-F9E8-4424-B74F-DCDC994116FF}" dt="2022-09-06T11:05:09.052" v="348"/>
        <pc:sldMkLst>
          <pc:docMk/>
          <pc:sldMk cId="1027339719" sldId="303"/>
        </pc:sldMkLst>
        <pc:spChg chg="del">
          <ac:chgData name="Ramming, Carisa" userId="df63bce7-3279-4508-a1a5-9a543f801f5e" providerId="ADAL" clId="{38AD72BF-F9E8-4424-B74F-DCDC994116FF}" dt="2022-09-06T10:47:44.114" v="60" actId="478"/>
          <ac:spMkLst>
            <pc:docMk/>
            <pc:sldMk cId="1027339719" sldId="303"/>
            <ac:spMk id="2" creationId="{00000000-0000-0000-0000-000000000000}"/>
          </ac:spMkLst>
        </pc:spChg>
        <pc:spChg chg="mod">
          <ac:chgData name="Ramming, Carisa" userId="df63bce7-3279-4508-a1a5-9a543f801f5e" providerId="ADAL" clId="{38AD72BF-F9E8-4424-B74F-DCDC994116FF}" dt="2022-09-06T10:47:58.649" v="62" actId="14100"/>
          <ac:spMkLst>
            <pc:docMk/>
            <pc:sldMk cId="1027339719" sldId="303"/>
            <ac:spMk id="3" creationId="{00000000-0000-0000-0000-000000000000}"/>
          </ac:spMkLst>
        </pc:spChg>
        <pc:spChg chg="add del mod">
          <ac:chgData name="Ramming, Carisa" userId="df63bce7-3279-4508-a1a5-9a543f801f5e" providerId="ADAL" clId="{38AD72BF-F9E8-4424-B74F-DCDC994116FF}" dt="2022-09-06T10:47:47.843" v="61" actId="478"/>
          <ac:spMkLst>
            <pc:docMk/>
            <pc:sldMk cId="1027339719" sldId="303"/>
            <ac:spMk id="6" creationId="{1E9DBD88-43E6-0816-0294-9E540F08752A}"/>
          </ac:spMkLst>
        </pc:spChg>
        <pc:spChg chg="add del mod">
          <ac:chgData name="Ramming, Carisa" userId="df63bce7-3279-4508-a1a5-9a543f801f5e" providerId="ADAL" clId="{38AD72BF-F9E8-4424-B74F-DCDC994116FF}" dt="2022-09-06T11:05:08.135" v="347" actId="478"/>
          <ac:spMkLst>
            <pc:docMk/>
            <pc:sldMk cId="1027339719" sldId="303"/>
            <ac:spMk id="10" creationId="{065ACF8D-F187-5300-5178-A4580703C11E}"/>
          </ac:spMkLst>
        </pc:spChg>
        <pc:spChg chg="add mod">
          <ac:chgData name="Ramming, Carisa" userId="df63bce7-3279-4508-a1a5-9a543f801f5e" providerId="ADAL" clId="{38AD72BF-F9E8-4424-B74F-DCDC994116FF}" dt="2022-09-06T11:05:09.052" v="348"/>
          <ac:spMkLst>
            <pc:docMk/>
            <pc:sldMk cId="1027339719" sldId="303"/>
            <ac:spMk id="11" creationId="{9FF114F6-6B82-56B4-954E-EC05D1C41B58}"/>
          </ac:spMkLst>
        </pc:spChg>
        <pc:picChg chg="add mod">
          <ac:chgData name="Ramming, Carisa" userId="df63bce7-3279-4508-a1a5-9a543f801f5e" providerId="ADAL" clId="{38AD72BF-F9E8-4424-B74F-DCDC994116FF}" dt="2022-09-06T10:48:29.258" v="65"/>
          <ac:picMkLst>
            <pc:docMk/>
            <pc:sldMk cId="1027339719" sldId="303"/>
            <ac:picMk id="7" creationId="{F2EA5EE4-25EB-8F73-0D4E-2ED170A57DE1}"/>
          </ac:picMkLst>
        </pc:picChg>
        <pc:picChg chg="add mod">
          <ac:chgData name="Ramming, Carisa" userId="df63bce7-3279-4508-a1a5-9a543f801f5e" providerId="ADAL" clId="{38AD72BF-F9E8-4424-B74F-DCDC994116FF}" dt="2022-09-06T10:48:29.258" v="65"/>
          <ac:picMkLst>
            <pc:docMk/>
            <pc:sldMk cId="1027339719" sldId="303"/>
            <ac:picMk id="8" creationId="{9403C4B1-7784-A54A-4551-6D52CD411DD9}"/>
          </ac:picMkLst>
        </pc:picChg>
        <pc:cxnChg chg="add mod">
          <ac:chgData name="Ramming, Carisa" userId="df63bce7-3279-4508-a1a5-9a543f801f5e" providerId="ADAL" clId="{38AD72BF-F9E8-4424-B74F-DCDC994116FF}" dt="2022-09-06T10:49:45.185" v="79"/>
          <ac:cxnSpMkLst>
            <pc:docMk/>
            <pc:sldMk cId="1027339719" sldId="303"/>
            <ac:cxnSpMk id="9" creationId="{4F6547CE-42E5-7CCA-74C3-D1218703EEEC}"/>
          </ac:cxnSpMkLst>
        </pc:cxnChg>
      </pc:sldChg>
      <pc:sldChg chg="modSp mod">
        <pc:chgData name="Ramming, Carisa" userId="df63bce7-3279-4508-a1a5-9a543f801f5e" providerId="ADAL" clId="{38AD72BF-F9E8-4424-B74F-DCDC994116FF}" dt="2022-09-06T11:04:45.843" v="332" actId="20577"/>
        <pc:sldMkLst>
          <pc:docMk/>
          <pc:sldMk cId="0" sldId="309"/>
        </pc:sldMkLst>
        <pc:spChg chg="mod">
          <ac:chgData name="Ramming, Carisa" userId="df63bce7-3279-4508-a1a5-9a543f801f5e" providerId="ADAL" clId="{38AD72BF-F9E8-4424-B74F-DCDC994116FF}" dt="2022-09-06T11:04:45.843" v="332" actId="20577"/>
          <ac:spMkLst>
            <pc:docMk/>
            <pc:sldMk cId="0" sldId="309"/>
            <ac:spMk id="4098" creationId="{00000000-0000-0000-0000-000000000000}"/>
          </ac:spMkLst>
        </pc:spChg>
      </pc:sldChg>
      <pc:sldChg chg="del">
        <pc:chgData name="Ramming, Carisa" userId="df63bce7-3279-4508-a1a5-9a543f801f5e" providerId="ADAL" clId="{38AD72BF-F9E8-4424-B74F-DCDC994116FF}" dt="2022-09-06T10:50:34.958" v="89" actId="47"/>
        <pc:sldMkLst>
          <pc:docMk/>
          <pc:sldMk cId="2560624086" sldId="310"/>
        </pc:sldMkLst>
      </pc:sldChg>
      <pc:sldChg chg="del">
        <pc:chgData name="Ramming, Carisa" userId="df63bce7-3279-4508-a1a5-9a543f801f5e" providerId="ADAL" clId="{38AD72BF-F9E8-4424-B74F-DCDC994116FF}" dt="2022-09-06T10:50:34.958" v="89" actId="47"/>
        <pc:sldMkLst>
          <pc:docMk/>
          <pc:sldMk cId="502037287" sldId="311"/>
        </pc:sldMkLst>
      </pc:sldChg>
      <pc:sldChg chg="del">
        <pc:chgData name="Ramming, Carisa" userId="df63bce7-3279-4508-a1a5-9a543f801f5e" providerId="ADAL" clId="{38AD72BF-F9E8-4424-B74F-DCDC994116FF}" dt="2022-09-06T10:50:34.958" v="89" actId="47"/>
        <pc:sldMkLst>
          <pc:docMk/>
          <pc:sldMk cId="3687328390" sldId="312"/>
        </pc:sldMkLst>
      </pc:sldChg>
      <pc:sldChg chg="del">
        <pc:chgData name="Ramming, Carisa" userId="df63bce7-3279-4508-a1a5-9a543f801f5e" providerId="ADAL" clId="{38AD72BF-F9E8-4424-B74F-DCDC994116FF}" dt="2022-09-06T10:50:34.958" v="89" actId="47"/>
        <pc:sldMkLst>
          <pc:docMk/>
          <pc:sldMk cId="4009085938" sldId="313"/>
        </pc:sldMkLst>
      </pc:sldChg>
      <pc:sldChg chg="del">
        <pc:chgData name="Ramming, Carisa" userId="df63bce7-3279-4508-a1a5-9a543f801f5e" providerId="ADAL" clId="{38AD72BF-F9E8-4424-B74F-DCDC994116FF}" dt="2022-09-06T10:50:34.958" v="89" actId="47"/>
        <pc:sldMkLst>
          <pc:docMk/>
          <pc:sldMk cId="2155610024" sldId="314"/>
        </pc:sldMkLst>
      </pc:sldChg>
      <pc:sldChg chg="del">
        <pc:chgData name="Ramming, Carisa" userId="df63bce7-3279-4508-a1a5-9a543f801f5e" providerId="ADAL" clId="{38AD72BF-F9E8-4424-B74F-DCDC994116FF}" dt="2022-09-06T10:50:34.958" v="89" actId="47"/>
        <pc:sldMkLst>
          <pc:docMk/>
          <pc:sldMk cId="497576249" sldId="315"/>
        </pc:sldMkLst>
      </pc:sldChg>
      <pc:sldChg chg="del">
        <pc:chgData name="Ramming, Carisa" userId="df63bce7-3279-4508-a1a5-9a543f801f5e" providerId="ADAL" clId="{38AD72BF-F9E8-4424-B74F-DCDC994116FF}" dt="2022-09-06T10:50:34.958" v="89" actId="47"/>
        <pc:sldMkLst>
          <pc:docMk/>
          <pc:sldMk cId="1411787724" sldId="316"/>
        </pc:sldMkLst>
      </pc:sldChg>
      <pc:sldChg chg="del">
        <pc:chgData name="Ramming, Carisa" userId="df63bce7-3279-4508-a1a5-9a543f801f5e" providerId="ADAL" clId="{38AD72BF-F9E8-4424-B74F-DCDC994116FF}" dt="2022-09-06T10:50:34.958" v="89" actId="47"/>
        <pc:sldMkLst>
          <pc:docMk/>
          <pc:sldMk cId="83099786" sldId="317"/>
        </pc:sldMkLst>
      </pc:sldChg>
      <pc:sldChg chg="del">
        <pc:chgData name="Ramming, Carisa" userId="df63bce7-3279-4508-a1a5-9a543f801f5e" providerId="ADAL" clId="{38AD72BF-F9E8-4424-B74F-DCDC994116FF}" dt="2022-09-06T10:50:34.958" v="89" actId="47"/>
        <pc:sldMkLst>
          <pc:docMk/>
          <pc:sldMk cId="3097479268" sldId="318"/>
        </pc:sldMkLst>
      </pc:sldChg>
      <pc:sldChg chg="del">
        <pc:chgData name="Ramming, Carisa" userId="df63bce7-3279-4508-a1a5-9a543f801f5e" providerId="ADAL" clId="{38AD72BF-F9E8-4424-B74F-DCDC994116FF}" dt="2022-09-06T10:50:34.958" v="89" actId="47"/>
        <pc:sldMkLst>
          <pc:docMk/>
          <pc:sldMk cId="2974362165" sldId="319"/>
        </pc:sldMkLst>
      </pc:sldChg>
      <pc:sldChg chg="del">
        <pc:chgData name="Ramming, Carisa" userId="df63bce7-3279-4508-a1a5-9a543f801f5e" providerId="ADAL" clId="{38AD72BF-F9E8-4424-B74F-DCDC994116FF}" dt="2022-09-06T10:50:34.958" v="89" actId="47"/>
        <pc:sldMkLst>
          <pc:docMk/>
          <pc:sldMk cId="2830086984" sldId="320"/>
        </pc:sldMkLst>
      </pc:sldChg>
      <pc:sldChg chg="del">
        <pc:chgData name="Ramming, Carisa" userId="df63bce7-3279-4508-a1a5-9a543f801f5e" providerId="ADAL" clId="{38AD72BF-F9E8-4424-B74F-DCDC994116FF}" dt="2022-09-06T10:50:34.958" v="89" actId="47"/>
        <pc:sldMkLst>
          <pc:docMk/>
          <pc:sldMk cId="1795462168" sldId="321"/>
        </pc:sldMkLst>
      </pc:sldChg>
      <pc:sldChg chg="del">
        <pc:chgData name="Ramming, Carisa" userId="df63bce7-3279-4508-a1a5-9a543f801f5e" providerId="ADAL" clId="{38AD72BF-F9E8-4424-B74F-DCDC994116FF}" dt="2022-09-06T10:50:34.958" v="89" actId="47"/>
        <pc:sldMkLst>
          <pc:docMk/>
          <pc:sldMk cId="2774325070" sldId="322"/>
        </pc:sldMkLst>
      </pc:sldChg>
      <pc:sldChg chg="del">
        <pc:chgData name="Ramming, Carisa" userId="df63bce7-3279-4508-a1a5-9a543f801f5e" providerId="ADAL" clId="{38AD72BF-F9E8-4424-B74F-DCDC994116FF}" dt="2022-09-06T10:50:34.958" v="89" actId="47"/>
        <pc:sldMkLst>
          <pc:docMk/>
          <pc:sldMk cId="1292635145" sldId="323"/>
        </pc:sldMkLst>
      </pc:sldChg>
      <pc:sldChg chg="del">
        <pc:chgData name="Ramming, Carisa" userId="df63bce7-3279-4508-a1a5-9a543f801f5e" providerId="ADAL" clId="{38AD72BF-F9E8-4424-B74F-DCDC994116FF}" dt="2022-09-06T10:50:34.958" v="89" actId="47"/>
        <pc:sldMkLst>
          <pc:docMk/>
          <pc:sldMk cId="1141172792" sldId="324"/>
        </pc:sldMkLst>
      </pc:sldChg>
      <pc:sldChg chg="del">
        <pc:chgData name="Ramming, Carisa" userId="df63bce7-3279-4508-a1a5-9a543f801f5e" providerId="ADAL" clId="{38AD72BF-F9E8-4424-B74F-DCDC994116FF}" dt="2022-09-06T10:50:34.958" v="89" actId="47"/>
        <pc:sldMkLst>
          <pc:docMk/>
          <pc:sldMk cId="1855411822" sldId="325"/>
        </pc:sldMkLst>
      </pc:sldChg>
      <pc:sldChg chg="del">
        <pc:chgData name="Ramming, Carisa" userId="df63bce7-3279-4508-a1a5-9a543f801f5e" providerId="ADAL" clId="{38AD72BF-F9E8-4424-B74F-DCDC994116FF}" dt="2022-09-06T10:50:34.958" v="89" actId="47"/>
        <pc:sldMkLst>
          <pc:docMk/>
          <pc:sldMk cId="429471777" sldId="326"/>
        </pc:sldMkLst>
      </pc:sldChg>
      <pc:sldChg chg="del">
        <pc:chgData name="Ramming, Carisa" userId="df63bce7-3279-4508-a1a5-9a543f801f5e" providerId="ADAL" clId="{38AD72BF-F9E8-4424-B74F-DCDC994116FF}" dt="2022-09-06T10:50:34.958" v="89" actId="47"/>
        <pc:sldMkLst>
          <pc:docMk/>
          <pc:sldMk cId="228776724" sldId="327"/>
        </pc:sldMkLst>
      </pc:sldChg>
      <pc:sldChg chg="del">
        <pc:chgData name="Ramming, Carisa" userId="df63bce7-3279-4508-a1a5-9a543f801f5e" providerId="ADAL" clId="{38AD72BF-F9E8-4424-B74F-DCDC994116FF}" dt="2022-09-06T10:50:34.958" v="89" actId="47"/>
        <pc:sldMkLst>
          <pc:docMk/>
          <pc:sldMk cId="189740337" sldId="328"/>
        </pc:sldMkLst>
      </pc:sldChg>
      <pc:sldChg chg="modSp mod">
        <pc:chgData name="Ramming, Carisa" userId="df63bce7-3279-4508-a1a5-9a543f801f5e" providerId="ADAL" clId="{38AD72BF-F9E8-4424-B74F-DCDC994116FF}" dt="2022-09-06T11:06:01.031" v="375" actId="20577"/>
        <pc:sldMkLst>
          <pc:docMk/>
          <pc:sldMk cId="2710690398" sldId="329"/>
        </pc:sldMkLst>
        <pc:spChg chg="mod">
          <ac:chgData name="Ramming, Carisa" userId="df63bce7-3279-4508-a1a5-9a543f801f5e" providerId="ADAL" clId="{38AD72BF-F9E8-4424-B74F-DCDC994116FF}" dt="2022-09-06T11:06:01.031" v="375" actId="20577"/>
          <ac:spMkLst>
            <pc:docMk/>
            <pc:sldMk cId="2710690398" sldId="329"/>
            <ac:spMk id="4098" creationId="{00000000-0000-0000-0000-000000000000}"/>
          </ac:spMkLst>
        </pc:spChg>
      </pc:sldChg>
      <pc:sldChg chg="addSp delSp modSp add mod modAnim">
        <pc:chgData name="Ramming, Carisa" userId="df63bce7-3279-4508-a1a5-9a543f801f5e" providerId="ADAL" clId="{38AD72BF-F9E8-4424-B74F-DCDC994116FF}" dt="2022-09-06T11:05:25.107" v="354"/>
        <pc:sldMkLst>
          <pc:docMk/>
          <pc:sldMk cId="2252923569" sldId="331"/>
        </pc:sldMkLst>
        <pc:spChg chg="del">
          <ac:chgData name="Ramming, Carisa" userId="df63bce7-3279-4508-a1a5-9a543f801f5e" providerId="ADAL" clId="{38AD72BF-F9E8-4424-B74F-DCDC994116FF}" dt="2022-09-06T10:59:21.267" v="200" actId="478"/>
          <ac:spMkLst>
            <pc:docMk/>
            <pc:sldMk cId="2252923569" sldId="331"/>
            <ac:spMk id="2" creationId="{00000000-0000-0000-0000-000000000000}"/>
          </ac:spMkLst>
        </pc:spChg>
        <pc:spChg chg="mod">
          <ac:chgData name="Ramming, Carisa" userId="df63bce7-3279-4508-a1a5-9a543f801f5e" providerId="ADAL" clId="{38AD72BF-F9E8-4424-B74F-DCDC994116FF}" dt="2022-09-06T11:00:00.151" v="235" actId="255"/>
          <ac:spMkLst>
            <pc:docMk/>
            <pc:sldMk cId="2252923569" sldId="331"/>
            <ac:spMk id="3" creationId="{00000000-0000-0000-0000-000000000000}"/>
          </ac:spMkLst>
        </pc:spChg>
        <pc:spChg chg="add del mod">
          <ac:chgData name="Ramming, Carisa" userId="df63bce7-3279-4508-a1a5-9a543f801f5e" providerId="ADAL" clId="{38AD72BF-F9E8-4424-B74F-DCDC994116FF}" dt="2022-09-06T10:59:24.159" v="201" actId="478"/>
          <ac:spMkLst>
            <pc:docMk/>
            <pc:sldMk cId="2252923569" sldId="331"/>
            <ac:spMk id="8" creationId="{89AD88E8-D500-D52F-0A9C-51877C6C669D}"/>
          </ac:spMkLst>
        </pc:spChg>
        <pc:spChg chg="add del mod">
          <ac:chgData name="Ramming, Carisa" userId="df63bce7-3279-4508-a1a5-9a543f801f5e" providerId="ADAL" clId="{38AD72BF-F9E8-4424-B74F-DCDC994116FF}" dt="2022-09-06T11:05:24.378" v="353" actId="478"/>
          <ac:spMkLst>
            <pc:docMk/>
            <pc:sldMk cId="2252923569" sldId="331"/>
            <ac:spMk id="9" creationId="{07BC2299-8C65-D296-26B5-3BBF712278C7}"/>
          </ac:spMkLst>
        </pc:spChg>
        <pc:spChg chg="add mod">
          <ac:chgData name="Ramming, Carisa" userId="df63bce7-3279-4508-a1a5-9a543f801f5e" providerId="ADAL" clId="{38AD72BF-F9E8-4424-B74F-DCDC994116FF}" dt="2022-09-06T11:05:25.107" v="354"/>
          <ac:spMkLst>
            <pc:docMk/>
            <pc:sldMk cId="2252923569" sldId="331"/>
            <ac:spMk id="10" creationId="{36A9FF2E-1221-8654-B36F-5810022D6990}"/>
          </ac:spMkLst>
        </pc:spChg>
        <pc:picChg chg="add mod">
          <ac:chgData name="Ramming, Carisa" userId="df63bce7-3279-4508-a1a5-9a543f801f5e" providerId="ADAL" clId="{38AD72BF-F9E8-4424-B74F-DCDC994116FF}" dt="2022-09-06T10:48:36.452" v="68"/>
          <ac:picMkLst>
            <pc:docMk/>
            <pc:sldMk cId="2252923569" sldId="331"/>
            <ac:picMk id="4" creationId="{2EBE7E92-1E53-48B6-3BD6-AC95C5A1AFA8}"/>
          </ac:picMkLst>
        </pc:picChg>
        <pc:picChg chg="add mod">
          <ac:chgData name="Ramming, Carisa" userId="df63bce7-3279-4508-a1a5-9a543f801f5e" providerId="ADAL" clId="{38AD72BF-F9E8-4424-B74F-DCDC994116FF}" dt="2022-09-06T10:48:36.452" v="68"/>
          <ac:picMkLst>
            <pc:docMk/>
            <pc:sldMk cId="2252923569" sldId="331"/>
            <ac:picMk id="5" creationId="{B5F5FD51-1C71-1CD9-B9DF-86AD73D2A1C4}"/>
          </ac:picMkLst>
        </pc:picChg>
        <pc:cxnChg chg="add mod">
          <ac:chgData name="Ramming, Carisa" userId="df63bce7-3279-4508-a1a5-9a543f801f5e" providerId="ADAL" clId="{38AD72BF-F9E8-4424-B74F-DCDC994116FF}" dt="2022-09-06T10:49:51.067" v="82"/>
          <ac:cxnSpMkLst>
            <pc:docMk/>
            <pc:sldMk cId="2252923569" sldId="331"/>
            <ac:cxnSpMk id="6" creationId="{2ED3436F-9EB4-A6C9-DA16-0F65C491DB4B}"/>
          </ac:cxnSpMkLst>
        </pc:cxnChg>
      </pc:sldChg>
      <pc:sldChg chg="addSp delSp modSp add mod modAnim">
        <pc:chgData name="Ramming, Carisa" userId="df63bce7-3279-4508-a1a5-9a543f801f5e" providerId="ADAL" clId="{38AD72BF-F9E8-4424-B74F-DCDC994116FF}" dt="2022-09-06T11:05:18.478" v="352"/>
        <pc:sldMkLst>
          <pc:docMk/>
          <pc:sldMk cId="3224386488" sldId="332"/>
        </pc:sldMkLst>
        <pc:spChg chg="del">
          <ac:chgData name="Ramming, Carisa" userId="df63bce7-3279-4508-a1a5-9a543f801f5e" providerId="ADAL" clId="{38AD72BF-F9E8-4424-B74F-DCDC994116FF}" dt="2022-09-06T10:53:59.962" v="122" actId="478"/>
          <ac:spMkLst>
            <pc:docMk/>
            <pc:sldMk cId="3224386488" sldId="332"/>
            <ac:spMk id="2" creationId="{00000000-0000-0000-0000-000000000000}"/>
          </ac:spMkLst>
        </pc:spChg>
        <pc:spChg chg="mod">
          <ac:chgData name="Ramming, Carisa" userId="df63bce7-3279-4508-a1a5-9a543f801f5e" providerId="ADAL" clId="{38AD72BF-F9E8-4424-B74F-DCDC994116FF}" dt="2022-09-06T10:59:09.251" v="199" actId="255"/>
          <ac:spMkLst>
            <pc:docMk/>
            <pc:sldMk cId="3224386488" sldId="332"/>
            <ac:spMk id="3" creationId="{00000000-0000-0000-0000-000000000000}"/>
          </ac:spMkLst>
        </pc:spChg>
        <pc:spChg chg="add del mod">
          <ac:chgData name="Ramming, Carisa" userId="df63bce7-3279-4508-a1a5-9a543f801f5e" providerId="ADAL" clId="{38AD72BF-F9E8-4424-B74F-DCDC994116FF}" dt="2022-09-06T10:54:07.724" v="123" actId="478"/>
          <ac:spMkLst>
            <pc:docMk/>
            <pc:sldMk cId="3224386488" sldId="332"/>
            <ac:spMk id="9" creationId="{9EF7DBBD-536F-7034-F224-E45AA2B49D0B}"/>
          </ac:spMkLst>
        </pc:spChg>
        <pc:spChg chg="add del mod">
          <ac:chgData name="Ramming, Carisa" userId="df63bce7-3279-4508-a1a5-9a543f801f5e" providerId="ADAL" clId="{38AD72BF-F9E8-4424-B74F-DCDC994116FF}" dt="2022-09-06T11:05:17.759" v="351" actId="478"/>
          <ac:spMkLst>
            <pc:docMk/>
            <pc:sldMk cId="3224386488" sldId="332"/>
            <ac:spMk id="10" creationId="{147EFBF9-2419-DB9F-D699-87694E7C1682}"/>
          </ac:spMkLst>
        </pc:spChg>
        <pc:spChg chg="add mod">
          <ac:chgData name="Ramming, Carisa" userId="df63bce7-3279-4508-a1a5-9a543f801f5e" providerId="ADAL" clId="{38AD72BF-F9E8-4424-B74F-DCDC994116FF}" dt="2022-09-06T11:05:18.478" v="352"/>
          <ac:spMkLst>
            <pc:docMk/>
            <pc:sldMk cId="3224386488" sldId="332"/>
            <ac:spMk id="11" creationId="{50291073-D564-E06C-4685-F02AB04F4334}"/>
          </ac:spMkLst>
        </pc:spChg>
        <pc:picChg chg="add mod">
          <ac:chgData name="Ramming, Carisa" userId="df63bce7-3279-4508-a1a5-9a543f801f5e" providerId="ADAL" clId="{38AD72BF-F9E8-4424-B74F-DCDC994116FF}" dt="2022-09-06T10:48:34.022" v="67"/>
          <ac:picMkLst>
            <pc:docMk/>
            <pc:sldMk cId="3224386488" sldId="332"/>
            <ac:picMk id="4" creationId="{45481C65-9A7F-88BA-D2BD-5C87C45D6444}"/>
          </ac:picMkLst>
        </pc:picChg>
        <pc:picChg chg="mod">
          <ac:chgData name="Ramming, Carisa" userId="df63bce7-3279-4508-a1a5-9a543f801f5e" providerId="ADAL" clId="{38AD72BF-F9E8-4424-B74F-DCDC994116FF}" dt="2022-09-06T10:56:30.668" v="148" actId="1035"/>
          <ac:picMkLst>
            <pc:docMk/>
            <pc:sldMk cId="3224386488" sldId="332"/>
            <ac:picMk id="5" creationId="{00000000-0000-0000-0000-000000000000}"/>
          </ac:picMkLst>
        </pc:picChg>
        <pc:picChg chg="add mod">
          <ac:chgData name="Ramming, Carisa" userId="df63bce7-3279-4508-a1a5-9a543f801f5e" providerId="ADAL" clId="{38AD72BF-F9E8-4424-B74F-DCDC994116FF}" dt="2022-09-06T10:48:34.022" v="67"/>
          <ac:picMkLst>
            <pc:docMk/>
            <pc:sldMk cId="3224386488" sldId="332"/>
            <ac:picMk id="6" creationId="{A3801E73-5611-B413-38E3-EBBAEF169164}"/>
          </ac:picMkLst>
        </pc:picChg>
        <pc:cxnChg chg="add mod">
          <ac:chgData name="Ramming, Carisa" userId="df63bce7-3279-4508-a1a5-9a543f801f5e" providerId="ADAL" clId="{38AD72BF-F9E8-4424-B74F-DCDC994116FF}" dt="2022-09-06T10:49:49.533" v="81"/>
          <ac:cxnSpMkLst>
            <pc:docMk/>
            <pc:sldMk cId="3224386488" sldId="332"/>
            <ac:cxnSpMk id="7" creationId="{47012096-1CFD-FFE7-335C-E0CA2A8D7211}"/>
          </ac:cxnSpMkLst>
        </pc:cxnChg>
      </pc:sldChg>
      <pc:sldChg chg="add del">
        <pc:chgData name="Ramming, Carisa" userId="df63bce7-3279-4508-a1a5-9a543f801f5e" providerId="ADAL" clId="{38AD72BF-F9E8-4424-B74F-DCDC994116FF}" dt="2022-09-06T10:47:18.452" v="51" actId="47"/>
        <pc:sldMkLst>
          <pc:docMk/>
          <pc:sldMk cId="925833973" sldId="335"/>
        </pc:sldMkLst>
      </pc:sldChg>
      <pc:sldChg chg="addSp delSp modSp add mod modAnim">
        <pc:chgData name="Ramming, Carisa" userId="df63bce7-3279-4508-a1a5-9a543f801f5e" providerId="ADAL" clId="{38AD72BF-F9E8-4424-B74F-DCDC994116FF}" dt="2022-09-06T11:05:30.288" v="356"/>
        <pc:sldMkLst>
          <pc:docMk/>
          <pc:sldMk cId="1473965478" sldId="342"/>
        </pc:sldMkLst>
        <pc:spChg chg="del mod">
          <ac:chgData name="Ramming, Carisa" userId="df63bce7-3279-4508-a1a5-9a543f801f5e" providerId="ADAL" clId="{38AD72BF-F9E8-4424-B74F-DCDC994116FF}" dt="2022-09-06T11:01:36.801" v="243" actId="478"/>
          <ac:spMkLst>
            <pc:docMk/>
            <pc:sldMk cId="1473965478" sldId="342"/>
            <ac:spMk id="2" creationId="{00000000-0000-0000-0000-000000000000}"/>
          </ac:spMkLst>
        </pc:spChg>
        <pc:spChg chg="add del mod">
          <ac:chgData name="Ramming, Carisa" userId="df63bce7-3279-4508-a1a5-9a543f801f5e" providerId="ADAL" clId="{38AD72BF-F9E8-4424-B74F-DCDC994116FF}" dt="2022-09-06T11:01:26.568" v="241" actId="478"/>
          <ac:spMkLst>
            <pc:docMk/>
            <pc:sldMk cId="1473965478" sldId="342"/>
            <ac:spMk id="7" creationId="{981006AB-A9CA-04DA-E293-59A7F85B01CE}"/>
          </ac:spMkLst>
        </pc:spChg>
        <pc:spChg chg="mod">
          <ac:chgData name="Ramming, Carisa" userId="df63bce7-3279-4508-a1a5-9a543f801f5e" providerId="ADAL" clId="{38AD72BF-F9E8-4424-B74F-DCDC994116FF}" dt="2022-09-06T11:02:11.771" v="279" actId="113"/>
          <ac:spMkLst>
            <pc:docMk/>
            <pc:sldMk cId="1473965478" sldId="342"/>
            <ac:spMk id="8" creationId="{00000000-0000-0000-0000-000000000000}"/>
          </ac:spMkLst>
        </pc:spChg>
        <pc:spChg chg="add del mod">
          <ac:chgData name="Ramming, Carisa" userId="df63bce7-3279-4508-a1a5-9a543f801f5e" providerId="ADAL" clId="{38AD72BF-F9E8-4424-B74F-DCDC994116FF}" dt="2022-09-06T11:05:29.712" v="355" actId="478"/>
          <ac:spMkLst>
            <pc:docMk/>
            <pc:sldMk cId="1473965478" sldId="342"/>
            <ac:spMk id="9" creationId="{3129F3FB-441E-8DA0-CEC0-75719D009F34}"/>
          </ac:spMkLst>
        </pc:spChg>
        <pc:spChg chg="add mod">
          <ac:chgData name="Ramming, Carisa" userId="df63bce7-3279-4508-a1a5-9a543f801f5e" providerId="ADAL" clId="{38AD72BF-F9E8-4424-B74F-DCDC994116FF}" dt="2022-09-06T11:05:30.288" v="356"/>
          <ac:spMkLst>
            <pc:docMk/>
            <pc:sldMk cId="1473965478" sldId="342"/>
            <ac:spMk id="10" creationId="{C982807B-B02B-AE2E-BDBB-1D04FAA223FE}"/>
          </ac:spMkLst>
        </pc:spChg>
        <pc:picChg chg="add mod">
          <ac:chgData name="Ramming, Carisa" userId="df63bce7-3279-4508-a1a5-9a543f801f5e" providerId="ADAL" clId="{38AD72BF-F9E8-4424-B74F-DCDC994116FF}" dt="2022-09-06T10:48:39.860" v="70"/>
          <ac:picMkLst>
            <pc:docMk/>
            <pc:sldMk cId="1473965478" sldId="342"/>
            <ac:picMk id="4" creationId="{29AD7AAC-E441-0405-4C43-C40A16D52C3E}"/>
          </ac:picMkLst>
        </pc:picChg>
        <pc:picChg chg="add mod">
          <ac:chgData name="Ramming, Carisa" userId="df63bce7-3279-4508-a1a5-9a543f801f5e" providerId="ADAL" clId="{38AD72BF-F9E8-4424-B74F-DCDC994116FF}" dt="2022-09-06T10:48:39.860" v="70"/>
          <ac:picMkLst>
            <pc:docMk/>
            <pc:sldMk cId="1473965478" sldId="342"/>
            <ac:picMk id="5" creationId="{047927DE-1F8D-76B4-107E-309FB4DDBDF9}"/>
          </ac:picMkLst>
        </pc:picChg>
        <pc:cxnChg chg="add mod">
          <ac:chgData name="Ramming, Carisa" userId="df63bce7-3279-4508-a1a5-9a543f801f5e" providerId="ADAL" clId="{38AD72BF-F9E8-4424-B74F-DCDC994116FF}" dt="2022-09-06T10:49:54.624" v="84"/>
          <ac:cxnSpMkLst>
            <pc:docMk/>
            <pc:sldMk cId="1473965478" sldId="342"/>
            <ac:cxnSpMk id="6" creationId="{AEDA57F7-94C6-0F9C-FE96-56E58B542CFD}"/>
          </ac:cxnSpMkLst>
        </pc:cxnChg>
      </pc:sldChg>
      <pc:sldChg chg="addSp delSp modSp add mod modAnim">
        <pc:chgData name="Ramming, Carisa" userId="df63bce7-3279-4508-a1a5-9a543f801f5e" providerId="ADAL" clId="{38AD72BF-F9E8-4424-B74F-DCDC994116FF}" dt="2022-09-06T11:05:35.879" v="358"/>
        <pc:sldMkLst>
          <pc:docMk/>
          <pc:sldMk cId="846513323" sldId="343"/>
        </pc:sldMkLst>
        <pc:spChg chg="add del mod">
          <ac:chgData name="Ramming, Carisa" userId="df63bce7-3279-4508-a1a5-9a543f801f5e" providerId="ADAL" clId="{38AD72BF-F9E8-4424-B74F-DCDC994116FF}" dt="2022-09-06T11:05:34.393" v="357" actId="478"/>
          <ac:spMkLst>
            <pc:docMk/>
            <pc:sldMk cId="846513323" sldId="343"/>
            <ac:spMk id="8" creationId="{1419DC29-D2B2-98C5-7012-2C50B5F694B5}"/>
          </ac:spMkLst>
        </pc:spChg>
        <pc:spChg chg="mod">
          <ac:chgData name="Ramming, Carisa" userId="df63bce7-3279-4508-a1a5-9a543f801f5e" providerId="ADAL" clId="{38AD72BF-F9E8-4424-B74F-DCDC994116FF}" dt="2022-09-06T11:02:45.842" v="281" actId="114"/>
          <ac:spMkLst>
            <pc:docMk/>
            <pc:sldMk cId="846513323" sldId="343"/>
            <ac:spMk id="10" creationId="{00000000-0000-0000-0000-000000000000}"/>
          </ac:spMkLst>
        </pc:spChg>
        <pc:spChg chg="add mod">
          <ac:chgData name="Ramming, Carisa" userId="df63bce7-3279-4508-a1a5-9a543f801f5e" providerId="ADAL" clId="{38AD72BF-F9E8-4424-B74F-DCDC994116FF}" dt="2022-09-06T11:05:35.879" v="358"/>
          <ac:spMkLst>
            <pc:docMk/>
            <pc:sldMk cId="846513323" sldId="343"/>
            <ac:spMk id="11" creationId="{36F813FB-A735-12FA-2050-B1573F50F322}"/>
          </ac:spMkLst>
        </pc:spChg>
        <pc:picChg chg="add mod">
          <ac:chgData name="Ramming, Carisa" userId="df63bce7-3279-4508-a1a5-9a543f801f5e" providerId="ADAL" clId="{38AD72BF-F9E8-4424-B74F-DCDC994116FF}" dt="2022-09-06T10:48:41.656" v="71"/>
          <ac:picMkLst>
            <pc:docMk/>
            <pc:sldMk cId="846513323" sldId="343"/>
            <ac:picMk id="3" creationId="{3A30E5D9-D33C-335E-51A0-38151986AA5E}"/>
          </ac:picMkLst>
        </pc:picChg>
        <pc:picChg chg="add mod">
          <ac:chgData name="Ramming, Carisa" userId="df63bce7-3279-4508-a1a5-9a543f801f5e" providerId="ADAL" clId="{38AD72BF-F9E8-4424-B74F-DCDC994116FF}" dt="2022-09-06T10:48:41.656" v="71"/>
          <ac:picMkLst>
            <pc:docMk/>
            <pc:sldMk cId="846513323" sldId="343"/>
            <ac:picMk id="5" creationId="{C7420E6E-29FC-101A-BCD0-5A6AE7A2AD59}"/>
          </ac:picMkLst>
        </pc:picChg>
        <pc:cxnChg chg="add mod">
          <ac:chgData name="Ramming, Carisa" userId="df63bce7-3279-4508-a1a5-9a543f801f5e" providerId="ADAL" clId="{38AD72BF-F9E8-4424-B74F-DCDC994116FF}" dt="2022-09-06T10:49:57.825" v="85"/>
          <ac:cxnSpMkLst>
            <pc:docMk/>
            <pc:sldMk cId="846513323" sldId="343"/>
            <ac:cxnSpMk id="6" creationId="{00EBA34F-D69C-69DD-8D59-C955A25530CF}"/>
          </ac:cxnSpMkLst>
        </pc:cxnChg>
      </pc:sldChg>
      <pc:sldChg chg="addSp delSp modSp add mod modAnim">
        <pc:chgData name="Ramming, Carisa" userId="df63bce7-3279-4508-a1a5-9a543f801f5e" providerId="ADAL" clId="{38AD72BF-F9E8-4424-B74F-DCDC994116FF}" dt="2022-09-06T11:05:41.550" v="360"/>
        <pc:sldMkLst>
          <pc:docMk/>
          <pc:sldMk cId="1130774155" sldId="344"/>
        </pc:sldMkLst>
        <pc:spChg chg="mod">
          <ac:chgData name="Ramming, Carisa" userId="df63bce7-3279-4508-a1a5-9a543f801f5e" providerId="ADAL" clId="{38AD72BF-F9E8-4424-B74F-DCDC994116FF}" dt="2022-09-06T11:03:19.532" v="283" actId="114"/>
          <ac:spMkLst>
            <pc:docMk/>
            <pc:sldMk cId="1130774155" sldId="344"/>
            <ac:spMk id="4" creationId="{00000000-0000-0000-0000-000000000000}"/>
          </ac:spMkLst>
        </pc:spChg>
        <pc:spChg chg="add del mod">
          <ac:chgData name="Ramming, Carisa" userId="df63bce7-3279-4508-a1a5-9a543f801f5e" providerId="ADAL" clId="{38AD72BF-F9E8-4424-B74F-DCDC994116FF}" dt="2022-09-06T11:05:41.029" v="359" actId="478"/>
          <ac:spMkLst>
            <pc:docMk/>
            <pc:sldMk cId="1130774155" sldId="344"/>
            <ac:spMk id="11" creationId="{C4D5484C-0422-1C3E-81D8-A2BF4B2B6261}"/>
          </ac:spMkLst>
        </pc:spChg>
        <pc:spChg chg="add mod">
          <ac:chgData name="Ramming, Carisa" userId="df63bce7-3279-4508-a1a5-9a543f801f5e" providerId="ADAL" clId="{38AD72BF-F9E8-4424-B74F-DCDC994116FF}" dt="2022-09-06T11:05:41.550" v="360"/>
          <ac:spMkLst>
            <pc:docMk/>
            <pc:sldMk cId="1130774155" sldId="344"/>
            <ac:spMk id="12" creationId="{C2744BCB-AB34-DE16-1136-BF90A9F81311}"/>
          </ac:spMkLst>
        </pc:spChg>
        <pc:picChg chg="add mod">
          <ac:chgData name="Ramming, Carisa" userId="df63bce7-3279-4508-a1a5-9a543f801f5e" providerId="ADAL" clId="{38AD72BF-F9E8-4424-B74F-DCDC994116FF}" dt="2022-09-06T10:48:44.030" v="72"/>
          <ac:picMkLst>
            <pc:docMk/>
            <pc:sldMk cId="1130774155" sldId="344"/>
            <ac:picMk id="6" creationId="{D919AA60-F186-BB73-EFC0-DB5B693C8C0F}"/>
          </ac:picMkLst>
        </pc:picChg>
        <pc:picChg chg="add mod">
          <ac:chgData name="Ramming, Carisa" userId="df63bce7-3279-4508-a1a5-9a543f801f5e" providerId="ADAL" clId="{38AD72BF-F9E8-4424-B74F-DCDC994116FF}" dt="2022-09-06T10:48:44.030" v="72"/>
          <ac:picMkLst>
            <pc:docMk/>
            <pc:sldMk cId="1130774155" sldId="344"/>
            <ac:picMk id="8" creationId="{F103DF25-5DDB-426B-5875-0379C8F374FA}"/>
          </ac:picMkLst>
        </pc:picChg>
        <pc:cxnChg chg="add mod">
          <ac:chgData name="Ramming, Carisa" userId="df63bce7-3279-4508-a1a5-9a543f801f5e" providerId="ADAL" clId="{38AD72BF-F9E8-4424-B74F-DCDC994116FF}" dt="2022-09-06T10:49:59.673" v="86"/>
          <ac:cxnSpMkLst>
            <pc:docMk/>
            <pc:sldMk cId="1130774155" sldId="344"/>
            <ac:cxnSpMk id="10" creationId="{0F9689C3-6805-532A-6BF4-6D5F3C5B3D11}"/>
          </ac:cxnSpMkLst>
        </pc:cxnChg>
      </pc:sldChg>
      <pc:sldChg chg="addSp delSp modSp add mod modAnim">
        <pc:chgData name="Ramming, Carisa" userId="df63bce7-3279-4508-a1a5-9a543f801f5e" providerId="ADAL" clId="{38AD72BF-F9E8-4424-B74F-DCDC994116FF}" dt="2022-09-06T11:05:46.699" v="362"/>
        <pc:sldMkLst>
          <pc:docMk/>
          <pc:sldMk cId="1537488512" sldId="345"/>
        </pc:sldMkLst>
        <pc:spChg chg="mod">
          <ac:chgData name="Ramming, Carisa" userId="df63bce7-3279-4508-a1a5-9a543f801f5e" providerId="ADAL" clId="{38AD72BF-F9E8-4424-B74F-DCDC994116FF}" dt="2022-09-06T11:03:33.527" v="285" actId="114"/>
          <ac:spMkLst>
            <pc:docMk/>
            <pc:sldMk cId="1537488512" sldId="345"/>
            <ac:spMk id="4" creationId="{00000000-0000-0000-0000-000000000000}"/>
          </ac:spMkLst>
        </pc:spChg>
        <pc:spChg chg="add del mod">
          <ac:chgData name="Ramming, Carisa" userId="df63bce7-3279-4508-a1a5-9a543f801f5e" providerId="ADAL" clId="{38AD72BF-F9E8-4424-B74F-DCDC994116FF}" dt="2022-09-06T11:05:46.118" v="361" actId="478"/>
          <ac:spMkLst>
            <pc:docMk/>
            <pc:sldMk cId="1537488512" sldId="345"/>
            <ac:spMk id="7" creationId="{97125C05-FFF6-6B65-F4F4-560425009023}"/>
          </ac:spMkLst>
        </pc:spChg>
        <pc:spChg chg="add mod">
          <ac:chgData name="Ramming, Carisa" userId="df63bce7-3279-4508-a1a5-9a543f801f5e" providerId="ADAL" clId="{38AD72BF-F9E8-4424-B74F-DCDC994116FF}" dt="2022-09-06T11:05:46.699" v="362"/>
          <ac:spMkLst>
            <pc:docMk/>
            <pc:sldMk cId="1537488512" sldId="345"/>
            <ac:spMk id="8" creationId="{2D064262-A2AD-C46D-5368-C8EF8A69BD84}"/>
          </ac:spMkLst>
        </pc:spChg>
        <pc:picChg chg="add mod">
          <ac:chgData name="Ramming, Carisa" userId="df63bce7-3279-4508-a1a5-9a543f801f5e" providerId="ADAL" clId="{38AD72BF-F9E8-4424-B74F-DCDC994116FF}" dt="2022-09-06T10:48:45.146" v="73"/>
          <ac:picMkLst>
            <pc:docMk/>
            <pc:sldMk cId="1537488512" sldId="345"/>
            <ac:picMk id="3" creationId="{A161EFA0-96F7-A315-5F9E-D827C3A31D1E}"/>
          </ac:picMkLst>
        </pc:picChg>
        <pc:picChg chg="add mod">
          <ac:chgData name="Ramming, Carisa" userId="df63bce7-3279-4508-a1a5-9a543f801f5e" providerId="ADAL" clId="{38AD72BF-F9E8-4424-B74F-DCDC994116FF}" dt="2022-09-06T10:48:45.146" v="73"/>
          <ac:picMkLst>
            <pc:docMk/>
            <pc:sldMk cId="1537488512" sldId="345"/>
            <ac:picMk id="5" creationId="{674AF185-5E1A-A7DE-98A7-B1F9C7D89C9A}"/>
          </ac:picMkLst>
        </pc:picChg>
        <pc:cxnChg chg="add mod">
          <ac:chgData name="Ramming, Carisa" userId="df63bce7-3279-4508-a1a5-9a543f801f5e" providerId="ADAL" clId="{38AD72BF-F9E8-4424-B74F-DCDC994116FF}" dt="2022-09-06T10:50:01.210" v="87"/>
          <ac:cxnSpMkLst>
            <pc:docMk/>
            <pc:sldMk cId="1537488512" sldId="345"/>
            <ac:cxnSpMk id="6" creationId="{EBA96227-15A9-366A-0590-5041766804A6}"/>
          </ac:cxnSpMkLst>
        </pc:cxnChg>
      </pc:sldChg>
      <pc:sldChg chg="addSp delSp modSp add mod modAnim modNotes">
        <pc:chgData name="Ramming, Carisa" userId="df63bce7-3279-4508-a1a5-9a543f801f5e" providerId="ADAL" clId="{38AD72BF-F9E8-4424-B74F-DCDC994116FF}" dt="2022-09-06T11:05:51.724" v="364"/>
        <pc:sldMkLst>
          <pc:docMk/>
          <pc:sldMk cId="2893052790" sldId="346"/>
        </pc:sldMkLst>
        <pc:spChg chg="mod">
          <ac:chgData name="Ramming, Carisa" userId="df63bce7-3279-4508-a1a5-9a543f801f5e" providerId="ADAL" clId="{38AD72BF-F9E8-4424-B74F-DCDC994116FF}" dt="2022-09-06T11:03:46.545" v="287" actId="114"/>
          <ac:spMkLst>
            <pc:docMk/>
            <pc:sldMk cId="2893052790" sldId="346"/>
            <ac:spMk id="4" creationId="{00000000-0000-0000-0000-000000000000}"/>
          </ac:spMkLst>
        </pc:spChg>
        <pc:spChg chg="add del mod">
          <ac:chgData name="Ramming, Carisa" userId="df63bce7-3279-4508-a1a5-9a543f801f5e" providerId="ADAL" clId="{38AD72BF-F9E8-4424-B74F-DCDC994116FF}" dt="2022-09-06T11:05:50.888" v="363" actId="478"/>
          <ac:spMkLst>
            <pc:docMk/>
            <pc:sldMk cId="2893052790" sldId="346"/>
            <ac:spMk id="9" creationId="{F9623009-C89E-C436-9F18-59D5A59D8094}"/>
          </ac:spMkLst>
        </pc:spChg>
        <pc:spChg chg="add mod">
          <ac:chgData name="Ramming, Carisa" userId="df63bce7-3279-4508-a1a5-9a543f801f5e" providerId="ADAL" clId="{38AD72BF-F9E8-4424-B74F-DCDC994116FF}" dt="2022-09-06T11:05:51.724" v="364"/>
          <ac:spMkLst>
            <pc:docMk/>
            <pc:sldMk cId="2893052790" sldId="346"/>
            <ac:spMk id="10" creationId="{6F1C38C7-09BD-3848-B25D-317769766680}"/>
          </ac:spMkLst>
        </pc:spChg>
        <pc:picChg chg="add mod">
          <ac:chgData name="Ramming, Carisa" userId="df63bce7-3279-4508-a1a5-9a543f801f5e" providerId="ADAL" clId="{38AD72BF-F9E8-4424-B74F-DCDC994116FF}" dt="2022-09-06T10:48:47.233" v="74"/>
          <ac:picMkLst>
            <pc:docMk/>
            <pc:sldMk cId="2893052790" sldId="346"/>
            <ac:picMk id="5" creationId="{CD53CB04-DC89-3A74-484B-1D3A4A5A3B18}"/>
          </ac:picMkLst>
        </pc:picChg>
        <pc:picChg chg="add mod">
          <ac:chgData name="Ramming, Carisa" userId="df63bce7-3279-4508-a1a5-9a543f801f5e" providerId="ADAL" clId="{38AD72BF-F9E8-4424-B74F-DCDC994116FF}" dt="2022-09-06T10:48:47.233" v="74"/>
          <ac:picMkLst>
            <pc:docMk/>
            <pc:sldMk cId="2893052790" sldId="346"/>
            <ac:picMk id="6" creationId="{B2308061-D2F2-F385-884C-1F25CBFADBE9}"/>
          </ac:picMkLst>
        </pc:picChg>
        <pc:picChg chg="mod">
          <ac:chgData name="Ramming, Carisa" userId="df63bce7-3279-4508-a1a5-9a543f801f5e" providerId="ADAL" clId="{38AD72BF-F9E8-4424-B74F-DCDC994116FF}" dt="2022-09-06T11:03:56.785" v="288" actId="1076"/>
          <ac:picMkLst>
            <pc:docMk/>
            <pc:sldMk cId="2893052790" sldId="346"/>
            <ac:picMk id="11" creationId="{00000000-0000-0000-0000-000000000000}"/>
          </ac:picMkLst>
        </pc:picChg>
        <pc:cxnChg chg="add mod">
          <ac:chgData name="Ramming, Carisa" userId="df63bce7-3279-4508-a1a5-9a543f801f5e" providerId="ADAL" clId="{38AD72BF-F9E8-4424-B74F-DCDC994116FF}" dt="2022-09-06T10:50:03.780" v="88"/>
          <ac:cxnSpMkLst>
            <pc:docMk/>
            <pc:sldMk cId="2893052790" sldId="346"/>
            <ac:cxnSpMk id="8" creationId="{C6509F45-7D50-345C-58C4-54254BE070B1}"/>
          </ac:cxnSpMkLst>
        </pc:cxnChg>
      </pc:sldChg>
      <pc:sldChg chg="addSp modSp add del">
        <pc:chgData name="Ramming, Carisa" userId="df63bce7-3279-4508-a1a5-9a543f801f5e" providerId="ADAL" clId="{38AD72BF-F9E8-4424-B74F-DCDC994116FF}" dt="2022-09-06T10:48:56.415" v="76" actId="47"/>
        <pc:sldMkLst>
          <pc:docMk/>
          <pc:sldMk cId="4215654260" sldId="347"/>
        </pc:sldMkLst>
        <pc:picChg chg="add mod">
          <ac:chgData name="Ramming, Carisa" userId="df63bce7-3279-4508-a1a5-9a543f801f5e" providerId="ADAL" clId="{38AD72BF-F9E8-4424-B74F-DCDC994116FF}" dt="2022-09-06T10:48:49.346" v="75"/>
          <ac:picMkLst>
            <pc:docMk/>
            <pc:sldMk cId="4215654260" sldId="347"/>
            <ac:picMk id="4" creationId="{E8490909-EA41-6D70-2F6D-D5F907481910}"/>
          </ac:picMkLst>
        </pc:picChg>
        <pc:picChg chg="add mod">
          <ac:chgData name="Ramming, Carisa" userId="df63bce7-3279-4508-a1a5-9a543f801f5e" providerId="ADAL" clId="{38AD72BF-F9E8-4424-B74F-DCDC994116FF}" dt="2022-09-06T10:48:49.346" v="75"/>
          <ac:picMkLst>
            <pc:docMk/>
            <pc:sldMk cId="4215654260" sldId="347"/>
            <ac:picMk id="5" creationId="{3A090188-0009-6501-201F-0769D85D27FC}"/>
          </ac:picMkLst>
        </pc:picChg>
      </pc:sldChg>
      <pc:sldChg chg="add del">
        <pc:chgData name="Ramming, Carisa" userId="df63bce7-3279-4508-a1a5-9a543f801f5e" providerId="ADAL" clId="{38AD72BF-F9E8-4424-B74F-DCDC994116FF}" dt="2022-09-06T10:47:28.474" v="54" actId="47"/>
        <pc:sldMkLst>
          <pc:docMk/>
          <pc:sldMk cId="3254180141" sldId="348"/>
        </pc:sldMkLst>
      </pc:sldChg>
      <pc:sldChg chg="modSp add del mod">
        <pc:chgData name="Ramming, Carisa" userId="df63bce7-3279-4508-a1a5-9a543f801f5e" providerId="ADAL" clId="{38AD72BF-F9E8-4424-B74F-DCDC994116FF}" dt="2022-09-06T10:47:30.274" v="56" actId="47"/>
        <pc:sldMkLst>
          <pc:docMk/>
          <pc:sldMk cId="743430705" sldId="349"/>
        </pc:sldMkLst>
        <pc:spChg chg="mod">
          <ac:chgData name="Ramming, Carisa" userId="df63bce7-3279-4508-a1a5-9a543f801f5e" providerId="ADAL" clId="{38AD72BF-F9E8-4424-B74F-DCDC994116FF}" dt="2022-09-06T10:46:38.084" v="26" actId="27636"/>
          <ac:spMkLst>
            <pc:docMk/>
            <pc:sldMk cId="743430705" sldId="349"/>
            <ac:spMk id="4" creationId="{00000000-0000-0000-0000-000000000000}"/>
          </ac:spMkLst>
        </pc:spChg>
      </pc:sldChg>
      <pc:sldChg chg="add del">
        <pc:chgData name="Ramming, Carisa" userId="df63bce7-3279-4508-a1a5-9a543f801f5e" providerId="ADAL" clId="{38AD72BF-F9E8-4424-B74F-DCDC994116FF}" dt="2022-09-06T10:47:29.433" v="55" actId="47"/>
        <pc:sldMkLst>
          <pc:docMk/>
          <pc:sldMk cId="3465748920" sldId="350"/>
        </pc:sldMkLst>
      </pc:sldChg>
      <pc:sldChg chg="add del">
        <pc:chgData name="Ramming, Carisa" userId="df63bce7-3279-4508-a1a5-9a543f801f5e" providerId="ADAL" clId="{38AD72BF-F9E8-4424-B74F-DCDC994116FF}" dt="2022-09-06T10:47:17.551" v="50" actId="47"/>
        <pc:sldMkLst>
          <pc:docMk/>
          <pc:sldMk cId="1802229470" sldId="352"/>
        </pc:sldMkLst>
      </pc:sldChg>
      <pc:sldChg chg="modSp add del mod">
        <pc:chgData name="Ramming, Carisa" userId="df63bce7-3279-4508-a1a5-9a543f801f5e" providerId="ADAL" clId="{38AD72BF-F9E8-4424-B74F-DCDC994116FF}" dt="2022-09-06T10:47:30.911" v="57" actId="47"/>
        <pc:sldMkLst>
          <pc:docMk/>
          <pc:sldMk cId="2593014849" sldId="353"/>
        </pc:sldMkLst>
        <pc:spChg chg="mod">
          <ac:chgData name="Ramming, Carisa" userId="df63bce7-3279-4508-a1a5-9a543f801f5e" providerId="ADAL" clId="{38AD72BF-F9E8-4424-B74F-DCDC994116FF}" dt="2022-09-06T10:46:38.101" v="27" actId="27636"/>
          <ac:spMkLst>
            <pc:docMk/>
            <pc:sldMk cId="2593014849" sldId="353"/>
            <ac:spMk id="4" creationId="{00000000-0000-0000-0000-000000000000}"/>
          </ac:spMkLst>
        </pc:spChg>
      </pc:sldChg>
      <pc:sldChg chg="add del">
        <pc:chgData name="Ramming, Carisa" userId="df63bce7-3279-4508-a1a5-9a543f801f5e" providerId="ADAL" clId="{38AD72BF-F9E8-4424-B74F-DCDC994116FF}" dt="2022-09-06T10:47:26.754" v="53" actId="47"/>
        <pc:sldMkLst>
          <pc:docMk/>
          <pc:sldMk cId="3208306842" sldId="354"/>
        </pc:sldMkLst>
      </pc:sldChg>
      <pc:sldChg chg="add del">
        <pc:chgData name="Ramming, Carisa" userId="df63bce7-3279-4508-a1a5-9a543f801f5e" providerId="ADAL" clId="{38AD72BF-F9E8-4424-B74F-DCDC994116FF}" dt="2022-09-06T10:47:32.903" v="58" actId="47"/>
        <pc:sldMkLst>
          <pc:docMk/>
          <pc:sldMk cId="1056591182" sldId="355"/>
        </pc:sldMkLst>
      </pc:sldChg>
      <pc:sldChg chg="add del">
        <pc:chgData name="Ramming, Carisa" userId="df63bce7-3279-4508-a1a5-9a543f801f5e" providerId="ADAL" clId="{38AD72BF-F9E8-4424-B74F-DCDC994116FF}" dt="2022-09-06T10:47:34.556" v="59" actId="47"/>
        <pc:sldMkLst>
          <pc:docMk/>
          <pc:sldMk cId="2383155724" sldId="359"/>
        </pc:sldMkLst>
      </pc:sldChg>
      <pc:sldChg chg="addSp delSp modSp add mod modAnim">
        <pc:chgData name="Ramming, Carisa" userId="df63bce7-3279-4508-a1a5-9a543f801f5e" providerId="ADAL" clId="{38AD72BF-F9E8-4424-B74F-DCDC994116FF}" dt="2022-09-06T11:05:14.080" v="350"/>
        <pc:sldMkLst>
          <pc:docMk/>
          <pc:sldMk cId="1552124276" sldId="360"/>
        </pc:sldMkLst>
        <pc:spChg chg="del">
          <ac:chgData name="Ramming, Carisa" userId="df63bce7-3279-4508-a1a5-9a543f801f5e" providerId="ADAL" clId="{38AD72BF-F9E8-4424-B74F-DCDC994116FF}" dt="2022-09-06T10:53:39.905" v="120" actId="478"/>
          <ac:spMkLst>
            <pc:docMk/>
            <pc:sldMk cId="1552124276" sldId="360"/>
            <ac:spMk id="2" creationId="{00000000-0000-0000-0000-000000000000}"/>
          </ac:spMkLst>
        </pc:spChg>
        <pc:spChg chg="mod">
          <ac:chgData name="Ramming, Carisa" userId="df63bce7-3279-4508-a1a5-9a543f801f5e" providerId="ADAL" clId="{38AD72BF-F9E8-4424-B74F-DCDC994116FF}" dt="2022-09-06T10:58:21.259" v="176" actId="255"/>
          <ac:spMkLst>
            <pc:docMk/>
            <pc:sldMk cId="1552124276" sldId="360"/>
            <ac:spMk id="3" creationId="{00000000-0000-0000-0000-000000000000}"/>
          </ac:spMkLst>
        </pc:spChg>
        <pc:spChg chg="add del mod">
          <ac:chgData name="Ramming, Carisa" userId="df63bce7-3279-4508-a1a5-9a543f801f5e" providerId="ADAL" clId="{38AD72BF-F9E8-4424-B74F-DCDC994116FF}" dt="2022-09-06T10:53:47.100" v="121" actId="478"/>
          <ac:spMkLst>
            <pc:docMk/>
            <pc:sldMk cId="1552124276" sldId="360"/>
            <ac:spMk id="8" creationId="{1F219103-F0B4-7D90-0F7B-C3061013573B}"/>
          </ac:spMkLst>
        </pc:spChg>
        <pc:spChg chg="add del mod">
          <ac:chgData name="Ramming, Carisa" userId="df63bce7-3279-4508-a1a5-9a543f801f5e" providerId="ADAL" clId="{38AD72BF-F9E8-4424-B74F-DCDC994116FF}" dt="2022-09-06T10:57:53.659" v="154" actId="478"/>
          <ac:spMkLst>
            <pc:docMk/>
            <pc:sldMk cId="1552124276" sldId="360"/>
            <ac:spMk id="9" creationId="{38685912-32A3-423F-41B3-E127DF8158CC}"/>
          </ac:spMkLst>
        </pc:spChg>
        <pc:spChg chg="add del mod">
          <ac:chgData name="Ramming, Carisa" userId="df63bce7-3279-4508-a1a5-9a543f801f5e" providerId="ADAL" clId="{38AD72BF-F9E8-4424-B74F-DCDC994116FF}" dt="2022-09-06T11:05:13.503" v="349" actId="478"/>
          <ac:spMkLst>
            <pc:docMk/>
            <pc:sldMk cId="1552124276" sldId="360"/>
            <ac:spMk id="10" creationId="{11909B48-85D4-77A1-A9BC-1A481D10DA9D}"/>
          </ac:spMkLst>
        </pc:spChg>
        <pc:spChg chg="add mod">
          <ac:chgData name="Ramming, Carisa" userId="df63bce7-3279-4508-a1a5-9a543f801f5e" providerId="ADAL" clId="{38AD72BF-F9E8-4424-B74F-DCDC994116FF}" dt="2022-09-06T11:05:14.080" v="350"/>
          <ac:spMkLst>
            <pc:docMk/>
            <pc:sldMk cId="1552124276" sldId="360"/>
            <ac:spMk id="11" creationId="{12BFA687-3222-AA4E-5C4F-004ECFDC7360}"/>
          </ac:spMkLst>
        </pc:spChg>
        <pc:picChg chg="add mod">
          <ac:chgData name="Ramming, Carisa" userId="df63bce7-3279-4508-a1a5-9a543f801f5e" providerId="ADAL" clId="{38AD72BF-F9E8-4424-B74F-DCDC994116FF}" dt="2022-09-06T10:48:31.309" v="66"/>
          <ac:picMkLst>
            <pc:docMk/>
            <pc:sldMk cId="1552124276" sldId="360"/>
            <ac:picMk id="4" creationId="{44193F7D-34FD-0735-334B-02B7183C5FDE}"/>
          </ac:picMkLst>
        </pc:picChg>
        <pc:picChg chg="add mod">
          <ac:chgData name="Ramming, Carisa" userId="df63bce7-3279-4508-a1a5-9a543f801f5e" providerId="ADAL" clId="{38AD72BF-F9E8-4424-B74F-DCDC994116FF}" dt="2022-09-06T10:48:31.309" v="66"/>
          <ac:picMkLst>
            <pc:docMk/>
            <pc:sldMk cId="1552124276" sldId="360"/>
            <ac:picMk id="5" creationId="{58A04C08-9348-C4DA-C092-A66C86759D26}"/>
          </ac:picMkLst>
        </pc:picChg>
        <pc:cxnChg chg="add mod">
          <ac:chgData name="Ramming, Carisa" userId="df63bce7-3279-4508-a1a5-9a543f801f5e" providerId="ADAL" clId="{38AD72BF-F9E8-4424-B74F-DCDC994116FF}" dt="2022-09-06T10:49:47.913" v="80"/>
          <ac:cxnSpMkLst>
            <pc:docMk/>
            <pc:sldMk cId="1552124276" sldId="360"/>
            <ac:cxnSpMk id="6" creationId="{5E4414E4-DD8A-4C22-AE20-580A742871F1}"/>
          </ac:cxnSpMkLst>
        </pc:cxnChg>
      </pc:sldChg>
      <pc:sldChg chg="modSp add mod">
        <pc:chgData name="Ramming, Carisa" userId="df63bce7-3279-4508-a1a5-9a543f801f5e" providerId="ADAL" clId="{38AD72BF-F9E8-4424-B74F-DCDC994116FF}" dt="2022-09-06T11:55:06.094" v="476"/>
        <pc:sldMkLst>
          <pc:docMk/>
          <pc:sldMk cId="1583171151" sldId="361"/>
        </pc:sldMkLst>
        <pc:spChg chg="mod">
          <ac:chgData name="Ramming, Carisa" userId="df63bce7-3279-4508-a1a5-9a543f801f5e" providerId="ADAL" clId="{38AD72BF-F9E8-4424-B74F-DCDC994116FF}" dt="2022-09-06T11:55:06.094" v="476"/>
          <ac:spMkLst>
            <pc:docMk/>
            <pc:sldMk cId="1583171151" sldId="361"/>
            <ac:spMk id="3" creationId="{00000000-0000-0000-0000-000000000000}"/>
          </ac:spMkLst>
        </pc:spChg>
      </pc:sldChg>
      <pc:sldChg chg="addSp delSp modSp add del mod">
        <pc:chgData name="Ramming, Carisa" userId="df63bce7-3279-4508-a1a5-9a543f801f5e" providerId="ADAL" clId="{38AD72BF-F9E8-4424-B74F-DCDC994116FF}" dt="2022-09-06T11:01:04.165" v="239" actId="47"/>
        <pc:sldMkLst>
          <pc:docMk/>
          <pc:sldMk cId="3789147370" sldId="361"/>
        </pc:sldMkLst>
        <pc:spChg chg="del">
          <ac:chgData name="Ramming, Carisa" userId="df63bce7-3279-4508-a1a5-9a543f801f5e" providerId="ADAL" clId="{38AD72BF-F9E8-4424-B74F-DCDC994116FF}" dt="2022-09-06T11:00:24.495" v="238" actId="478"/>
          <ac:spMkLst>
            <pc:docMk/>
            <pc:sldMk cId="3789147370" sldId="361"/>
            <ac:spMk id="4" creationId="{00000000-0000-0000-0000-000000000000}"/>
          </ac:spMkLst>
        </pc:spChg>
        <pc:spChg chg="del">
          <ac:chgData name="Ramming, Carisa" userId="df63bce7-3279-4508-a1a5-9a543f801f5e" providerId="ADAL" clId="{38AD72BF-F9E8-4424-B74F-DCDC994116FF}" dt="2022-09-06T11:00:17.883" v="237" actId="478"/>
          <ac:spMkLst>
            <pc:docMk/>
            <pc:sldMk cId="3789147370" sldId="361"/>
            <ac:spMk id="6" creationId="{00000000-0000-0000-0000-000000000000}"/>
          </ac:spMkLst>
        </pc:spChg>
        <pc:picChg chg="add mod">
          <ac:chgData name="Ramming, Carisa" userId="df63bce7-3279-4508-a1a5-9a543f801f5e" providerId="ADAL" clId="{38AD72BF-F9E8-4424-B74F-DCDC994116FF}" dt="2022-09-06T10:48:37.790" v="69"/>
          <ac:picMkLst>
            <pc:docMk/>
            <pc:sldMk cId="3789147370" sldId="361"/>
            <ac:picMk id="2" creationId="{CE945609-B755-30CD-D7C2-81B56EBA4C49}"/>
          </ac:picMkLst>
        </pc:picChg>
        <pc:picChg chg="add mod">
          <ac:chgData name="Ramming, Carisa" userId="df63bce7-3279-4508-a1a5-9a543f801f5e" providerId="ADAL" clId="{38AD72BF-F9E8-4424-B74F-DCDC994116FF}" dt="2022-09-06T10:48:37.790" v="69"/>
          <ac:picMkLst>
            <pc:docMk/>
            <pc:sldMk cId="3789147370" sldId="361"/>
            <ac:picMk id="3" creationId="{C893431D-6769-BF99-A34A-29F243664EAE}"/>
          </ac:picMkLst>
        </pc:picChg>
        <pc:cxnChg chg="add mod">
          <ac:chgData name="Ramming, Carisa" userId="df63bce7-3279-4508-a1a5-9a543f801f5e" providerId="ADAL" clId="{38AD72BF-F9E8-4424-B74F-DCDC994116FF}" dt="2022-09-06T10:49:52.510" v="83"/>
          <ac:cxnSpMkLst>
            <pc:docMk/>
            <pc:sldMk cId="3789147370" sldId="361"/>
            <ac:cxnSpMk id="7" creationId="{44725228-6927-F68C-EEF3-E94BDDBDD1C2}"/>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96" tIns="47898" rIns="95796" bIns="47898" numCol="1" anchor="t" anchorCtr="0" compatLnSpc="1">
            <a:prstTxWarp prst="textNoShape">
              <a:avLst/>
            </a:prstTxWarp>
          </a:bodyPr>
          <a:lstStyle>
            <a:lvl1pPr eaLnBrk="1" hangingPunct="1">
              <a:defRPr sz="1300">
                <a:latin typeface="Arial" pitchFamily="34" charset="0"/>
              </a:defRPr>
            </a:lvl1pPr>
          </a:lstStyle>
          <a:p>
            <a:pPr>
              <a:defRPr/>
            </a:pPr>
            <a:endParaRPr lang="en-US"/>
          </a:p>
        </p:txBody>
      </p:sp>
      <p:sp>
        <p:nvSpPr>
          <p:cNvPr id="2560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5796" tIns="47898" rIns="95796" bIns="47898" numCol="1" anchor="t" anchorCtr="0" compatLnSpc="1">
            <a:prstTxWarp prst="textNoShape">
              <a:avLst/>
            </a:prstTxWarp>
          </a:bodyPr>
          <a:lstStyle>
            <a:lvl1pPr algn="r" eaLnBrk="1" hangingPunct="1">
              <a:defRPr sz="1300">
                <a:latin typeface="Arial" pitchFamily="34" charset="0"/>
              </a:defRPr>
            </a:lvl1pPr>
          </a:lstStyle>
          <a:p>
            <a:pPr>
              <a:defRPr/>
            </a:pPr>
            <a:endParaRPr lang="en-US"/>
          </a:p>
        </p:txBody>
      </p:sp>
      <p:sp>
        <p:nvSpPr>
          <p:cNvPr id="2560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5796" tIns="47898" rIns="95796" bIns="47898" numCol="1" anchor="b" anchorCtr="0" compatLnSpc="1">
            <a:prstTxWarp prst="textNoShape">
              <a:avLst/>
            </a:prstTxWarp>
          </a:bodyPr>
          <a:lstStyle>
            <a:lvl1pPr eaLnBrk="1" hangingPunct="1">
              <a:defRPr sz="1300">
                <a:latin typeface="Arial" pitchFamily="34" charset="0"/>
              </a:defRPr>
            </a:lvl1pPr>
          </a:lstStyle>
          <a:p>
            <a:pPr>
              <a:defRPr/>
            </a:pPr>
            <a:endParaRPr lang="en-US"/>
          </a:p>
        </p:txBody>
      </p:sp>
      <p:sp>
        <p:nvSpPr>
          <p:cNvPr id="2560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5796" tIns="47898" rIns="95796" bIns="47898" numCol="1" anchor="b" anchorCtr="0" compatLnSpc="1">
            <a:prstTxWarp prst="textNoShape">
              <a:avLst/>
            </a:prstTxWarp>
          </a:bodyPr>
          <a:lstStyle>
            <a:lvl1pPr algn="r" eaLnBrk="1" hangingPunct="1">
              <a:defRPr sz="1300"/>
            </a:lvl1pPr>
          </a:lstStyle>
          <a:p>
            <a:pPr>
              <a:defRPr/>
            </a:pPr>
            <a:fld id="{852C3F8B-33F2-428E-90FA-3339EEDA3EE3}" type="slidenum">
              <a:rPr lang="en-US" altLang="en-US"/>
              <a:pPr>
                <a:defRPr/>
              </a:pPr>
              <a:t>‹#›</a:t>
            </a:fld>
            <a:endParaRPr lang="en-US" altLang="en-US"/>
          </a:p>
        </p:txBody>
      </p:sp>
    </p:spTree>
    <p:extLst>
      <p:ext uri="{BB962C8B-B14F-4D97-AF65-F5344CB8AC3E}">
        <p14:creationId xmlns:p14="http://schemas.microsoft.com/office/powerpoint/2010/main" val="38001372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5796" tIns="47898" rIns="95796" bIns="47898" rtlCol="0"/>
          <a:lstStyle>
            <a:lvl1pPr algn="l" eaLnBrk="1" hangingPunct="1">
              <a:defRPr sz="1300">
                <a:latin typeface="Arial" pitchFamily="34"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5796" tIns="47898" rIns="95796" bIns="47898" rtlCol="0"/>
          <a:lstStyle>
            <a:lvl1pPr algn="r" eaLnBrk="1" hangingPunct="1">
              <a:defRPr sz="1300">
                <a:latin typeface="Arial" pitchFamily="34" charset="0"/>
              </a:defRPr>
            </a:lvl1pPr>
          </a:lstStyle>
          <a:p>
            <a:pPr>
              <a:defRPr/>
            </a:pPr>
            <a:fld id="{6823CBC7-D49C-4E16-8891-1ACEFF7CB0F9}" type="datetimeFigureOut">
              <a:rPr lang="en-US"/>
              <a:pPr>
                <a:defRPr/>
              </a:pPr>
              <a:t>9/6/2022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5796" tIns="47898" rIns="95796" bIns="47898"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5796" tIns="47898" rIns="95796" bIns="4789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5796" tIns="47898" rIns="95796" bIns="47898" rtlCol="0" anchor="b"/>
          <a:lstStyle>
            <a:lvl1pPr algn="l" eaLnBrk="1" hangingPunct="1">
              <a:defRPr sz="13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5796" tIns="47898" rIns="95796" bIns="47898" numCol="1" anchor="b" anchorCtr="0" compatLnSpc="1">
            <a:prstTxWarp prst="textNoShape">
              <a:avLst/>
            </a:prstTxWarp>
          </a:bodyPr>
          <a:lstStyle>
            <a:lvl1pPr algn="r" eaLnBrk="1" hangingPunct="1">
              <a:defRPr sz="1300"/>
            </a:lvl1pPr>
          </a:lstStyle>
          <a:p>
            <a:pPr>
              <a:defRPr/>
            </a:pPr>
            <a:fld id="{D55B494B-3E52-4C44-AEE1-83D837E0B4FA}" type="slidenum">
              <a:rPr lang="en-US" altLang="en-US"/>
              <a:pPr>
                <a:defRPr/>
              </a:pPr>
              <a:t>‹#›</a:t>
            </a:fld>
            <a:endParaRPr lang="en-US" altLang="en-US"/>
          </a:p>
        </p:txBody>
      </p:sp>
    </p:spTree>
    <p:extLst>
      <p:ext uri="{BB962C8B-B14F-4D97-AF65-F5344CB8AC3E}">
        <p14:creationId xmlns:p14="http://schemas.microsoft.com/office/powerpoint/2010/main" val="191392261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96906D-D7F0-433A-B336-779B68908B8A}" type="slidenum">
              <a:rPr lang="en-US" smtClean="0"/>
              <a:t>2</a:t>
            </a:fld>
            <a:endParaRPr lang="en-US" dirty="0"/>
          </a:p>
        </p:txBody>
      </p:sp>
    </p:spTree>
    <p:extLst>
      <p:ext uri="{BB962C8B-B14F-4D97-AF65-F5344CB8AC3E}">
        <p14:creationId xmlns:p14="http://schemas.microsoft.com/office/powerpoint/2010/main" val="3611072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analysis, testing, project management, technical sales, operations management</a:t>
            </a:r>
          </a:p>
        </p:txBody>
      </p:sp>
      <p:sp>
        <p:nvSpPr>
          <p:cNvPr id="4" name="Slide Number Placeholder 3"/>
          <p:cNvSpPr>
            <a:spLocks noGrp="1"/>
          </p:cNvSpPr>
          <p:nvPr>
            <p:ph type="sldNum" sz="quarter" idx="10"/>
          </p:nvPr>
        </p:nvSpPr>
        <p:spPr/>
        <p:txBody>
          <a:bodyPr/>
          <a:lstStyle/>
          <a:p>
            <a:fld id="{A796906D-D7F0-433A-B336-779B68908B8A}" type="slidenum">
              <a:rPr lang="en-US" smtClean="0"/>
              <a:t>3</a:t>
            </a:fld>
            <a:endParaRPr lang="en-US" dirty="0"/>
          </a:p>
        </p:txBody>
      </p:sp>
    </p:spTree>
    <p:extLst>
      <p:ext uri="{BB962C8B-B14F-4D97-AF65-F5344CB8AC3E}">
        <p14:creationId xmlns:p14="http://schemas.microsoft.com/office/powerpoint/2010/main" val="932535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0" u="none" strike="noStrike" kern="1200" baseline="0" dirty="0">
                <a:solidFill>
                  <a:schemeClr val="tx1"/>
                </a:solidFill>
                <a:latin typeface="+mn-lt"/>
                <a:ea typeface="+mn-ea"/>
                <a:cs typeface="+mn-cs"/>
              </a:rPr>
              <a:t>Theoretical and practical knowledge / skills</a:t>
            </a:r>
          </a:p>
          <a:p>
            <a:r>
              <a:rPr lang="en-US" sz="1200" b="0" i="0" u="none" strike="noStrike" kern="1200" baseline="0" dirty="0">
                <a:solidFill>
                  <a:schemeClr val="tx1"/>
                </a:solidFill>
                <a:latin typeface="+mn-lt"/>
                <a:ea typeface="+mn-ea"/>
                <a:cs typeface="+mn-cs"/>
              </a:rPr>
              <a:t>l Calculus, Physics, Statics, </a:t>
            </a:r>
            <a:r>
              <a:rPr lang="en-US" sz="1200" b="0" i="0" u="none" strike="noStrike" kern="1200" baseline="0" dirty="0" err="1">
                <a:solidFill>
                  <a:schemeClr val="tx1"/>
                </a:solidFill>
                <a:latin typeface="+mn-lt"/>
                <a:ea typeface="+mn-ea"/>
                <a:cs typeface="+mn-cs"/>
              </a:rPr>
              <a:t>Thermo</a:t>
            </a:r>
            <a:r>
              <a:rPr lang="en-US" sz="1200" b="0" i="0" u="none" strike="noStrike" kern="1200" baseline="0" dirty="0">
                <a:solidFill>
                  <a:schemeClr val="tx1"/>
                </a:solidFill>
                <a:latin typeface="+mn-lt"/>
                <a:ea typeface="+mn-ea"/>
                <a:cs typeface="+mn-cs"/>
              </a:rPr>
              <a:t> . . .</a:t>
            </a:r>
          </a:p>
          <a:p>
            <a:r>
              <a:rPr lang="en-US" sz="1200" b="0" i="0" u="none" strike="noStrike" kern="1200" baseline="0" dirty="0">
                <a:solidFill>
                  <a:schemeClr val="tx1"/>
                </a:solidFill>
                <a:latin typeface="+mn-lt"/>
                <a:ea typeface="+mn-ea"/>
                <a:cs typeface="+mn-cs"/>
              </a:rPr>
              <a:t>l Heat exchanger design, manufacturing</a:t>
            </a:r>
          </a:p>
          <a:p>
            <a:r>
              <a:rPr lang="en-US" sz="1200" b="0" i="0" u="none" strike="noStrike" kern="1200" baseline="0" dirty="0">
                <a:solidFill>
                  <a:schemeClr val="tx1"/>
                </a:solidFill>
                <a:latin typeface="+mn-lt"/>
                <a:ea typeface="+mn-ea"/>
                <a:cs typeface="+mn-cs"/>
              </a:rPr>
              <a:t>tolerances for microchip fabrication . . .</a:t>
            </a:r>
          </a:p>
          <a:p>
            <a:r>
              <a:rPr lang="en-US" sz="1200" b="0" i="0" u="none" strike="noStrike" kern="1200" baseline="0" dirty="0">
                <a:solidFill>
                  <a:schemeClr val="tx1"/>
                </a:solidFill>
                <a:latin typeface="+mn-lt"/>
                <a:ea typeface="+mn-ea"/>
                <a:cs typeface="+mn-cs"/>
              </a:rPr>
              <a:t>l Regulations, corporate design standards . . .</a:t>
            </a:r>
          </a:p>
          <a:p>
            <a:r>
              <a:rPr lang="en-US" sz="1200" b="0" i="0" u="none" strike="noStrike" kern="1200" baseline="0" dirty="0">
                <a:solidFill>
                  <a:schemeClr val="tx1"/>
                </a:solidFill>
                <a:latin typeface="+mn-lt"/>
                <a:ea typeface="+mn-ea"/>
                <a:cs typeface="+mn-cs"/>
              </a:rPr>
              <a:t>¢ Organization, communication, documentation</a:t>
            </a:r>
          </a:p>
          <a:p>
            <a:r>
              <a:rPr lang="en-US" sz="1200" b="0" i="0" u="none" strike="noStrike" kern="1200" baseline="0" dirty="0">
                <a:solidFill>
                  <a:schemeClr val="tx1"/>
                </a:solidFill>
                <a:latin typeface="+mn-lt"/>
                <a:ea typeface="+mn-ea"/>
                <a:cs typeface="+mn-cs"/>
              </a:rPr>
              <a:t>l English, Speech, Sociology, Philosophy . . .</a:t>
            </a:r>
          </a:p>
          <a:p>
            <a:r>
              <a:rPr lang="en-US" sz="1200" b="0" i="0" u="none" strike="noStrike" kern="1200" baseline="0" dirty="0">
                <a:solidFill>
                  <a:schemeClr val="tx1"/>
                </a:solidFill>
                <a:latin typeface="+mn-lt"/>
                <a:ea typeface="+mn-ea"/>
                <a:cs typeface="+mn-cs"/>
              </a:rPr>
              <a:t>¢ Broad knowledge in “non-major” areas</a:t>
            </a:r>
          </a:p>
          <a:p>
            <a:r>
              <a:rPr lang="en-US" sz="1200" b="0" i="0" u="none" strike="noStrike" kern="1200" baseline="0" dirty="0">
                <a:solidFill>
                  <a:schemeClr val="tx1"/>
                </a:solidFill>
                <a:latin typeface="+mn-lt"/>
                <a:ea typeface="+mn-ea"/>
                <a:cs typeface="+mn-cs"/>
              </a:rPr>
              <a:t>l Economics, related engineering disciplines . . .</a:t>
            </a:r>
          </a:p>
          <a:p>
            <a:r>
              <a:rPr lang="en-US" sz="1200" b="0" i="0" u="none" strike="noStrike" kern="1200" baseline="0" dirty="0">
                <a:solidFill>
                  <a:schemeClr val="tx1"/>
                </a:solidFill>
                <a:latin typeface="+mn-lt"/>
                <a:ea typeface="+mn-ea"/>
                <a:cs typeface="+mn-cs"/>
              </a:rPr>
              <a:t>¢ Knowledge, experience, intuition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Knowledge</a:t>
            </a:r>
          </a:p>
          <a:p>
            <a:r>
              <a:rPr lang="en-US" sz="1200" b="0" i="0" u="none" strike="noStrike" kern="1200" baseline="0" dirty="0">
                <a:solidFill>
                  <a:schemeClr val="tx1"/>
                </a:solidFill>
                <a:latin typeface="+mn-lt"/>
                <a:ea typeface="+mn-ea"/>
                <a:cs typeface="+mn-cs"/>
              </a:rPr>
              <a:t>¢ The body of facts used to form</a:t>
            </a:r>
          </a:p>
          <a:p>
            <a:r>
              <a:rPr lang="en-US" sz="1200" b="0" i="0" u="none" strike="noStrike" kern="1200" baseline="0" dirty="0">
                <a:solidFill>
                  <a:schemeClr val="tx1"/>
                </a:solidFill>
                <a:latin typeface="+mn-lt"/>
                <a:ea typeface="+mn-ea"/>
                <a:cs typeface="+mn-cs"/>
              </a:rPr>
              <a:t>strategies, analyze systems, and</a:t>
            </a:r>
          </a:p>
          <a:p>
            <a:r>
              <a:rPr lang="en-US" sz="1200" b="0" i="0" u="none" strike="noStrike" kern="1200" baseline="0" dirty="0">
                <a:solidFill>
                  <a:schemeClr val="tx1"/>
                </a:solidFill>
                <a:latin typeface="+mn-lt"/>
                <a:ea typeface="+mn-ea"/>
                <a:cs typeface="+mn-cs"/>
              </a:rPr>
              <a:t>predict results</a:t>
            </a:r>
          </a:p>
          <a:p>
            <a:r>
              <a:rPr lang="en-US" sz="1200" b="0" i="0" u="none" strike="noStrike" kern="1200" baseline="0" dirty="0">
                <a:solidFill>
                  <a:schemeClr val="tx1"/>
                </a:solidFill>
                <a:latin typeface="+mn-lt"/>
                <a:ea typeface="+mn-ea"/>
                <a:cs typeface="+mn-cs"/>
              </a:rPr>
              <a:t>l Formal education</a:t>
            </a:r>
          </a:p>
          <a:p>
            <a:r>
              <a:rPr lang="en-US" sz="1200" b="0" i="0" u="none" strike="noStrike" kern="1200" baseline="0" dirty="0">
                <a:solidFill>
                  <a:schemeClr val="tx1"/>
                </a:solidFill>
                <a:latin typeface="+mn-lt"/>
                <a:ea typeface="+mn-ea"/>
                <a:cs typeface="+mn-cs"/>
              </a:rPr>
              <a:t>l On-the-job training</a:t>
            </a:r>
          </a:p>
          <a:p>
            <a:r>
              <a:rPr lang="en-US" sz="1200" b="0" i="0" u="none" strike="noStrike" kern="1200" baseline="0" dirty="0">
                <a:solidFill>
                  <a:schemeClr val="tx1"/>
                </a:solidFill>
                <a:latin typeface="+mn-lt"/>
                <a:ea typeface="+mn-ea"/>
                <a:cs typeface="+mn-cs"/>
              </a:rPr>
              <a:t>l Life-long learning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Experience</a:t>
            </a:r>
          </a:p>
          <a:p>
            <a:r>
              <a:rPr lang="en-US" sz="1200" b="0" i="0" u="none" strike="noStrike" kern="1200" baseline="0" dirty="0">
                <a:solidFill>
                  <a:schemeClr val="tx1"/>
                </a:solidFill>
                <a:latin typeface="+mn-lt"/>
                <a:ea typeface="+mn-ea"/>
                <a:cs typeface="+mn-cs"/>
              </a:rPr>
              <a:t>¢ The body of methods, procedures, techniques,</a:t>
            </a:r>
          </a:p>
          <a:p>
            <a:r>
              <a:rPr lang="en-US" sz="1200" b="0" i="0" u="none" strike="noStrike" kern="1200" baseline="0" dirty="0">
                <a:solidFill>
                  <a:schemeClr val="tx1"/>
                </a:solidFill>
                <a:latin typeface="+mn-lt"/>
                <a:ea typeface="+mn-ea"/>
                <a:cs typeface="+mn-cs"/>
              </a:rPr>
              <a:t>and rules of thumb used to solve problems</a:t>
            </a:r>
          </a:p>
          <a:p>
            <a:r>
              <a:rPr lang="en-US" sz="1200" b="0" i="0" u="none" strike="noStrike" kern="1200" baseline="0" dirty="0">
                <a:solidFill>
                  <a:schemeClr val="tx1"/>
                </a:solidFill>
                <a:latin typeface="+mn-lt"/>
                <a:ea typeface="+mn-ea"/>
                <a:cs typeface="+mn-cs"/>
              </a:rPr>
              <a:t>l Mentoring (passing on the “secrets” and tricks of</a:t>
            </a:r>
          </a:p>
          <a:p>
            <a:r>
              <a:rPr lang="en-US" sz="1200" b="0" i="0" u="none" strike="noStrike" kern="1200" baseline="0" dirty="0">
                <a:solidFill>
                  <a:schemeClr val="tx1"/>
                </a:solidFill>
                <a:latin typeface="+mn-lt"/>
                <a:ea typeface="+mn-ea"/>
                <a:cs typeface="+mn-cs"/>
              </a:rPr>
              <a:t>the trade) – </a:t>
            </a:r>
            <a:r>
              <a:rPr lang="en-US" sz="1200" b="0" i="1" u="none" strike="noStrike" kern="1200" baseline="0" dirty="0">
                <a:solidFill>
                  <a:schemeClr val="tx1"/>
                </a:solidFill>
                <a:latin typeface="+mn-lt"/>
                <a:ea typeface="+mn-ea"/>
                <a:cs typeface="+mn-cs"/>
              </a:rPr>
              <a:t>However, such tricks do not negate</a:t>
            </a:r>
          </a:p>
          <a:p>
            <a:r>
              <a:rPr lang="en-US" sz="1200" b="0" i="1" u="none" strike="noStrike" kern="1200" baseline="0" dirty="0">
                <a:solidFill>
                  <a:schemeClr val="tx1"/>
                </a:solidFill>
                <a:latin typeface="+mn-lt"/>
                <a:ea typeface="+mn-ea"/>
                <a:cs typeface="+mn-cs"/>
              </a:rPr>
              <a:t>the requirement to check and verify calculations!</a:t>
            </a:r>
          </a:p>
          <a:p>
            <a:r>
              <a:rPr lang="en-US" sz="1200" b="0" i="0" u="none" strike="noStrike" kern="1200" baseline="0" dirty="0">
                <a:solidFill>
                  <a:schemeClr val="tx1"/>
                </a:solidFill>
                <a:latin typeface="+mn-lt"/>
                <a:ea typeface="+mn-ea"/>
                <a:cs typeface="+mn-cs"/>
              </a:rPr>
              <a:t>l Completion of successful projects</a:t>
            </a:r>
          </a:p>
          <a:p>
            <a:r>
              <a:rPr lang="en-US" sz="1200" b="0" i="0" u="none" strike="noStrike" kern="1200" baseline="0" dirty="0">
                <a:solidFill>
                  <a:schemeClr val="tx1"/>
                </a:solidFill>
                <a:latin typeface="+mn-lt"/>
                <a:ea typeface="+mn-ea"/>
                <a:cs typeface="+mn-cs"/>
              </a:rPr>
              <a:t>l Failure</a:t>
            </a:r>
          </a:p>
          <a:p>
            <a:r>
              <a:rPr lang="en-US" sz="1200" b="0" i="0" u="none" strike="noStrike" kern="1200" baseline="0" dirty="0">
                <a:solidFill>
                  <a:schemeClr val="tx1"/>
                </a:solidFill>
                <a:latin typeface="+mn-lt"/>
                <a:ea typeface="+mn-ea"/>
                <a:cs typeface="+mn-cs"/>
              </a:rPr>
              <a:t>¢ Sometime the best design isn’t the “right” one</a:t>
            </a:r>
          </a:p>
          <a:p>
            <a:r>
              <a:rPr lang="en-US" sz="1200" b="0" i="0" u="none" strike="noStrike" kern="1200" baseline="0" dirty="0">
                <a:solidFill>
                  <a:schemeClr val="tx1"/>
                </a:solidFill>
                <a:latin typeface="+mn-lt"/>
                <a:ea typeface="+mn-ea"/>
                <a:cs typeface="+mn-cs"/>
              </a:rPr>
              <a:t>l Engineers work within a system of constraints</a:t>
            </a:r>
          </a:p>
          <a:p>
            <a:r>
              <a:rPr lang="en-US" sz="1200" b="0" i="0" u="none" strike="noStrike" kern="1200" baseline="0" dirty="0">
                <a:solidFill>
                  <a:schemeClr val="tx1"/>
                </a:solidFill>
                <a:latin typeface="+mn-lt"/>
                <a:ea typeface="+mn-ea"/>
                <a:cs typeface="+mn-cs"/>
              </a:rPr>
              <a:t>that include cost, manufacturability,</a:t>
            </a:r>
          </a:p>
          <a:p>
            <a:r>
              <a:rPr lang="en-US" sz="1200" b="0" i="0" u="none" strike="noStrike" kern="1200" baseline="0" dirty="0">
                <a:solidFill>
                  <a:schemeClr val="tx1"/>
                </a:solidFill>
                <a:latin typeface="+mn-lt"/>
                <a:ea typeface="+mn-ea"/>
                <a:cs typeface="+mn-cs"/>
              </a:rPr>
              <a:t>maintenance, marketing, etc.</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Intuition</a:t>
            </a:r>
          </a:p>
          <a:p>
            <a:r>
              <a:rPr lang="en-US" sz="1200" b="0" i="0" u="none" strike="noStrike" kern="1200" baseline="0" dirty="0">
                <a:solidFill>
                  <a:schemeClr val="tx1"/>
                </a:solidFill>
                <a:latin typeface="+mn-lt"/>
                <a:ea typeface="+mn-ea"/>
                <a:cs typeface="+mn-cs"/>
              </a:rPr>
              <a:t>¢ A basic instinct about what will or will not</a:t>
            </a:r>
          </a:p>
          <a:p>
            <a:r>
              <a:rPr lang="en-US" sz="1200" b="0" i="0" u="none" strike="noStrike" kern="1200" baseline="0" dirty="0">
                <a:solidFill>
                  <a:schemeClr val="tx1"/>
                </a:solidFill>
                <a:latin typeface="+mn-lt"/>
                <a:ea typeface="+mn-ea"/>
                <a:cs typeface="+mn-cs"/>
              </a:rPr>
              <a:t>work as a problem solution</a:t>
            </a:r>
          </a:p>
          <a:p>
            <a:r>
              <a:rPr lang="en-US" sz="1200" b="0" i="0" u="none" strike="noStrike" kern="1200" baseline="0" dirty="0">
                <a:solidFill>
                  <a:schemeClr val="tx1"/>
                </a:solidFill>
                <a:latin typeface="+mn-lt"/>
                <a:ea typeface="+mn-ea"/>
                <a:cs typeface="+mn-cs"/>
              </a:rPr>
              <a:t>l “Good engineering judgment” – based on a</a:t>
            </a:r>
          </a:p>
          <a:p>
            <a:r>
              <a:rPr lang="en-US" sz="1200" b="0" i="0" u="none" strike="noStrike" kern="1200" baseline="0" dirty="0">
                <a:solidFill>
                  <a:schemeClr val="tx1"/>
                </a:solidFill>
                <a:latin typeface="+mn-lt"/>
                <a:ea typeface="+mn-ea"/>
                <a:cs typeface="+mn-cs"/>
              </a:rPr>
              <a:t>strong understanding of the systems and</a:t>
            </a:r>
          </a:p>
          <a:p>
            <a:r>
              <a:rPr lang="en-US" sz="1200" b="0" i="0" u="none" strike="noStrike" kern="1200" baseline="0" dirty="0">
                <a:solidFill>
                  <a:schemeClr val="tx1"/>
                </a:solidFill>
                <a:latin typeface="+mn-lt"/>
                <a:ea typeface="+mn-ea"/>
                <a:cs typeface="+mn-cs"/>
              </a:rPr>
              <a:t>effects, and capability to “know” if calculated</a:t>
            </a:r>
          </a:p>
          <a:p>
            <a:r>
              <a:rPr lang="en-US" sz="1200" b="0" i="0" u="none" strike="noStrike" kern="1200" baseline="0" dirty="0">
                <a:solidFill>
                  <a:schemeClr val="tx1"/>
                </a:solidFill>
                <a:latin typeface="+mn-lt"/>
                <a:ea typeface="+mn-ea"/>
                <a:cs typeface="+mn-cs"/>
              </a:rPr>
              <a:t>results do not seem right</a:t>
            </a:r>
          </a:p>
          <a:p>
            <a:r>
              <a:rPr lang="en-US" sz="1200" b="0" i="0" u="none" strike="noStrike" kern="1200" baseline="0" dirty="0">
                <a:solidFill>
                  <a:schemeClr val="tx1"/>
                </a:solidFill>
                <a:latin typeface="+mn-lt"/>
                <a:ea typeface="+mn-ea"/>
                <a:cs typeface="+mn-cs"/>
              </a:rPr>
              <a:t>l Might make some back of the envelope</a:t>
            </a:r>
          </a:p>
          <a:p>
            <a:r>
              <a:rPr lang="en-US" sz="1200" b="0" i="0" u="none" strike="noStrike" kern="1200" baseline="0" dirty="0">
                <a:solidFill>
                  <a:schemeClr val="tx1"/>
                </a:solidFill>
                <a:latin typeface="+mn-lt"/>
                <a:ea typeface="+mn-ea"/>
                <a:cs typeface="+mn-cs"/>
              </a:rPr>
              <a:t>calculations to check a computer simulation</a:t>
            </a:r>
          </a:p>
          <a:p>
            <a:r>
              <a:rPr lang="en-US" sz="1200" b="0" i="0" u="none" strike="noStrike" kern="1200" baseline="0" dirty="0">
                <a:solidFill>
                  <a:schemeClr val="tx1"/>
                </a:solidFill>
                <a:latin typeface="+mn-lt"/>
                <a:ea typeface="+mn-ea"/>
                <a:cs typeface="+mn-cs"/>
              </a:rPr>
              <a:t>l Can help to narrow down the design process</a:t>
            </a:r>
          </a:p>
          <a:p>
            <a:r>
              <a:rPr lang="en-US" sz="1200" b="0" i="0" u="none" strike="noStrike" kern="1200" baseline="0" dirty="0">
                <a:solidFill>
                  <a:schemeClr val="tx1"/>
                </a:solidFill>
                <a:latin typeface="+mn-lt"/>
                <a:ea typeface="+mn-ea"/>
                <a:cs typeface="+mn-cs"/>
              </a:rPr>
              <a:t>when too many potential solutions exist</a:t>
            </a:r>
          </a:p>
          <a:p>
            <a:r>
              <a:rPr lang="en-US" sz="1200" b="0" i="0" u="none" strike="noStrike" kern="1200" baseline="0" dirty="0">
                <a:solidFill>
                  <a:schemeClr val="tx1"/>
                </a:solidFill>
                <a:latin typeface="+mn-lt"/>
                <a:ea typeface="+mn-ea"/>
                <a:cs typeface="+mn-cs"/>
              </a:rPr>
              <a:t>l Grounded in experience and knowledge</a:t>
            </a:r>
          </a:p>
          <a:p>
            <a:r>
              <a:rPr lang="en-US" sz="1200" b="0" i="0" u="none" strike="noStrike" kern="1200" baseline="0" dirty="0">
                <a:solidFill>
                  <a:schemeClr val="tx1"/>
                </a:solidFill>
                <a:latin typeface="+mn-lt"/>
                <a:ea typeface="+mn-ea"/>
                <a:cs typeface="+mn-cs"/>
              </a:rPr>
              <a:t>• Practice, practice, practice</a:t>
            </a:r>
            <a:endParaRPr lang="en-US" dirty="0"/>
          </a:p>
        </p:txBody>
      </p:sp>
      <p:sp>
        <p:nvSpPr>
          <p:cNvPr id="4" name="Slide Number Placeholder 3"/>
          <p:cNvSpPr>
            <a:spLocks noGrp="1"/>
          </p:cNvSpPr>
          <p:nvPr>
            <p:ph type="sldNum" sz="quarter" idx="10"/>
          </p:nvPr>
        </p:nvSpPr>
        <p:spPr/>
        <p:txBody>
          <a:bodyPr/>
          <a:lstStyle/>
          <a:p>
            <a:fld id="{A796906D-D7F0-433A-B336-779B68908B8A}" type="slidenum">
              <a:rPr lang="en-US" smtClean="0"/>
              <a:t>13</a:t>
            </a:fld>
            <a:endParaRPr lang="en-US" dirty="0"/>
          </a:p>
        </p:txBody>
      </p:sp>
    </p:spTree>
    <p:extLst>
      <p:ext uri="{BB962C8B-B14F-4D97-AF65-F5344CB8AC3E}">
        <p14:creationId xmlns:p14="http://schemas.microsoft.com/office/powerpoint/2010/main" val="3062348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pPr>
              <a:defRPr/>
            </a:pPr>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pPr>
              <a:defRPr/>
            </a:pPr>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pPr>
              <a:defRPr/>
            </a:pPr>
            <a:fld id="{08782D6C-CBA6-443A-8086-F83675081520}" type="slidenum">
              <a:rPr lang="en-US" altLang="en-US" smtClean="0"/>
              <a:pPr>
                <a:defRPr/>
              </a:pPr>
              <a:t>‹#›</a:t>
            </a:fld>
            <a:endParaRPr lang="en-US" altLang="en-US"/>
          </a:p>
        </p:txBody>
      </p:sp>
    </p:spTree>
    <p:extLst>
      <p:ext uri="{BB962C8B-B14F-4D97-AF65-F5344CB8AC3E}">
        <p14:creationId xmlns:p14="http://schemas.microsoft.com/office/powerpoint/2010/main" val="12732874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66DB13-94FA-4331-9BEC-7560291C784B}" type="slidenum">
              <a:rPr lang="en-US" altLang="en-US" smtClean="0"/>
              <a:pPr>
                <a:defRPr/>
              </a:pPr>
              <a:t>‹#›</a:t>
            </a:fld>
            <a:endParaRPr lang="en-US" altLang="en-US"/>
          </a:p>
        </p:txBody>
      </p:sp>
    </p:spTree>
    <p:extLst>
      <p:ext uri="{BB962C8B-B14F-4D97-AF65-F5344CB8AC3E}">
        <p14:creationId xmlns:p14="http://schemas.microsoft.com/office/powerpoint/2010/main" val="203144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26A0FD3-3BD6-47AC-B287-9DF724C3571A}" type="slidenum">
              <a:rPr lang="en-US" altLang="en-US" smtClean="0"/>
              <a:pPr>
                <a:defRPr/>
              </a:pPr>
              <a:t>‹#›</a:t>
            </a:fld>
            <a:endParaRPr lang="en-US" altLang="en-US"/>
          </a:p>
        </p:txBody>
      </p:sp>
    </p:spTree>
    <p:extLst>
      <p:ext uri="{BB962C8B-B14F-4D97-AF65-F5344CB8AC3E}">
        <p14:creationId xmlns:p14="http://schemas.microsoft.com/office/powerpoint/2010/main" val="125641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EB88346-7425-4059-98D6-7870011DF0E1}" type="slidenum">
              <a:rPr lang="en-US" altLang="en-US" smtClean="0"/>
              <a:pPr>
                <a:defRPr/>
              </a:pPr>
              <a:t>‹#›</a:t>
            </a:fld>
            <a:endParaRPr lang="en-US" altLang="en-US"/>
          </a:p>
        </p:txBody>
      </p:sp>
    </p:spTree>
    <p:extLst>
      <p:ext uri="{BB962C8B-B14F-4D97-AF65-F5344CB8AC3E}">
        <p14:creationId xmlns:p14="http://schemas.microsoft.com/office/powerpoint/2010/main" val="2902297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EFC0FD0-4702-4CA4-A89C-82081DB8FFBB}" type="slidenum">
              <a:rPr lang="en-US" altLang="en-US" smtClean="0"/>
              <a:pPr>
                <a:defRPr/>
              </a:pPr>
              <a:t>‹#›</a:t>
            </a:fld>
            <a:endParaRPr lang="en-US" alt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52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22DD233-AAFB-4501-9CA6-B3F811CC73C4}" type="slidenum">
              <a:rPr lang="en-US" altLang="en-US" smtClean="0"/>
              <a:pPr>
                <a:defRPr/>
              </a:pPr>
              <a:t>‹#›</a:t>
            </a:fld>
            <a:endParaRPr lang="en-US" altLang="en-US"/>
          </a:p>
        </p:txBody>
      </p:sp>
    </p:spTree>
    <p:extLst>
      <p:ext uri="{BB962C8B-B14F-4D97-AF65-F5344CB8AC3E}">
        <p14:creationId xmlns:p14="http://schemas.microsoft.com/office/powerpoint/2010/main" val="2352572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64BFF01-7205-41E2-91CB-180292339ACD}" type="slidenum">
              <a:rPr lang="en-US" altLang="en-US" smtClean="0"/>
              <a:pPr>
                <a:defRPr/>
              </a:pPr>
              <a:t>‹#›</a:t>
            </a:fld>
            <a:endParaRPr lang="en-US" altLang="en-US"/>
          </a:p>
        </p:txBody>
      </p:sp>
    </p:spTree>
    <p:extLst>
      <p:ext uri="{BB962C8B-B14F-4D97-AF65-F5344CB8AC3E}">
        <p14:creationId xmlns:p14="http://schemas.microsoft.com/office/powerpoint/2010/main" val="240309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D62B0B3-2C94-42B7-AF49-E5D345F56C85}" type="slidenum">
              <a:rPr lang="en-US" altLang="en-US" smtClean="0"/>
              <a:pPr>
                <a:defRPr/>
              </a:pPr>
              <a:t>‹#›</a:t>
            </a:fld>
            <a:endParaRPr lang="en-US" altLang="en-US"/>
          </a:p>
        </p:txBody>
      </p:sp>
    </p:spTree>
    <p:extLst>
      <p:ext uri="{BB962C8B-B14F-4D97-AF65-F5344CB8AC3E}">
        <p14:creationId xmlns:p14="http://schemas.microsoft.com/office/powerpoint/2010/main" val="38815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FEE9B34-9C14-4DA8-A7D9-32DD646A0732}" type="slidenum">
              <a:rPr lang="en-US" altLang="en-US" smtClean="0"/>
              <a:pPr>
                <a:defRPr/>
              </a:pPr>
              <a:t>‹#›</a:t>
            </a:fld>
            <a:endParaRPr lang="en-US" altLang="en-US"/>
          </a:p>
        </p:txBody>
      </p:sp>
    </p:spTree>
    <p:extLst>
      <p:ext uri="{BB962C8B-B14F-4D97-AF65-F5344CB8AC3E}">
        <p14:creationId xmlns:p14="http://schemas.microsoft.com/office/powerpoint/2010/main" val="60649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6C6D3D6-331B-40D6-850A-E69D8C25AC0C}" type="slidenum">
              <a:rPr lang="en-US" altLang="en-US" smtClean="0"/>
              <a:pPr>
                <a:defRPr/>
              </a:pPr>
              <a:t>‹#›</a:t>
            </a:fld>
            <a:endParaRPr lang="en-US" altLang="en-US"/>
          </a:p>
        </p:txBody>
      </p:sp>
    </p:spTree>
    <p:extLst>
      <p:ext uri="{BB962C8B-B14F-4D97-AF65-F5344CB8AC3E}">
        <p14:creationId xmlns:p14="http://schemas.microsoft.com/office/powerpoint/2010/main" val="165921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A1C26298-C967-4455-8766-128C3574609D}" type="slidenum">
              <a:rPr lang="en-US" altLang="en-US" smtClean="0"/>
              <a:pPr>
                <a:defRPr/>
              </a:pPr>
              <a:t>‹#›</a:t>
            </a:fld>
            <a:endParaRPr lang="en-US" altLang="en-US"/>
          </a:p>
        </p:txBody>
      </p:sp>
    </p:spTree>
    <p:extLst>
      <p:ext uri="{BB962C8B-B14F-4D97-AF65-F5344CB8AC3E}">
        <p14:creationId xmlns:p14="http://schemas.microsoft.com/office/powerpoint/2010/main" val="390282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a:defRPr/>
            </a:pPr>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pPr>
              <a:defRPr/>
            </a:pPr>
            <a:fld id="{664BFF01-7205-41E2-91CB-180292339ACD}" type="slidenum">
              <a:rPr lang="en-US" altLang="en-US" smtClean="0"/>
              <a:pPr>
                <a:defRPr/>
              </a:pPr>
              <a:t>‹#›</a:t>
            </a:fld>
            <a:endParaRPr lang="en-US" altLang="en-US"/>
          </a:p>
        </p:txBody>
      </p:sp>
    </p:spTree>
    <p:extLst>
      <p:ext uri="{BB962C8B-B14F-4D97-AF65-F5344CB8AC3E}">
        <p14:creationId xmlns:p14="http://schemas.microsoft.com/office/powerpoint/2010/main" val="22298187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46404" y="758951"/>
            <a:ext cx="7063740" cy="4588071"/>
          </a:xfrm>
        </p:spPr>
        <p:txBody>
          <a:bodyPr anchor="t">
            <a:normAutofit/>
          </a:bodyPr>
          <a:lstStyle/>
          <a:p>
            <a:r>
              <a:rPr lang="en-US" altLang="en-US" sz="7300" dirty="0"/>
              <a:t>ENGR 1111</a:t>
            </a:r>
            <a:br>
              <a:rPr lang="en-US" altLang="en-US" dirty="0"/>
            </a:br>
            <a:r>
              <a:rPr lang="en-US" altLang="en-US" sz="4000" dirty="0"/>
              <a:t>Intro to Engineering: </a:t>
            </a:r>
            <a:br>
              <a:rPr lang="en-US" altLang="en-US" sz="4000" dirty="0"/>
            </a:br>
            <a:r>
              <a:rPr lang="en-US" altLang="en-US" sz="4000" dirty="0"/>
              <a:t>Civil Engineering</a:t>
            </a:r>
            <a:br>
              <a:rPr lang="en-US" altLang="en-US" sz="4000" dirty="0"/>
            </a:br>
            <a:r>
              <a:rPr lang="en-US" altLang="en-US" sz="3100" dirty="0"/>
              <a:t>Fall 2022</a:t>
            </a:r>
            <a:br>
              <a:rPr lang="en-US" altLang="en-US" sz="4000" dirty="0"/>
            </a:br>
            <a:br>
              <a:rPr lang="en-US" altLang="en-US" sz="4000" dirty="0"/>
            </a:br>
            <a:br>
              <a:rPr lang="en-US" altLang="en-US" sz="4000" dirty="0"/>
            </a:br>
            <a:br>
              <a:rPr lang="en-US" altLang="en-US" sz="4000" dirty="0"/>
            </a:br>
            <a:r>
              <a:rPr lang="en-US" altLang="en-US" sz="4000" dirty="0"/>
              <a:t>Part 2:  Engineering</a:t>
            </a:r>
            <a:endParaRPr lang="en-US" altLang="en-US" dirty="0"/>
          </a:p>
        </p:txBody>
      </p:sp>
      <p:cxnSp>
        <p:nvCxnSpPr>
          <p:cNvPr id="13" name="Straight Connector 12">
            <a:extLst>
              <a:ext uri="{FF2B5EF4-FFF2-40B4-BE49-F238E27FC236}">
                <a16:creationId xmlns:a16="http://schemas.microsoft.com/office/drawing/2014/main" id="{E8A6A7F8-A1C5-560A-C68A-7825B6907582}"/>
              </a:ext>
            </a:extLst>
          </p:cNvPr>
          <p:cNvCxnSpPr/>
          <p:nvPr/>
        </p:nvCxnSpPr>
        <p:spPr>
          <a:xfrm>
            <a:off x="228600" y="190500"/>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DBA92B2-152C-8FAD-6217-A7A07FBA9BA4}"/>
              </a:ext>
            </a:extLst>
          </p:cNvPr>
          <p:cNvSpPr/>
          <p:nvPr/>
        </p:nvSpPr>
        <p:spPr>
          <a:xfrm>
            <a:off x="152400" y="5410200"/>
            <a:ext cx="8839200" cy="1066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654651EE-A445-BB6A-2338-10F617EFDB4B}"/>
              </a:ext>
            </a:extLst>
          </p:cNvPr>
          <p:cNvPicPr>
            <a:picLocks noChangeAspect="1"/>
          </p:cNvPicPr>
          <p:nvPr/>
        </p:nvPicPr>
        <p:blipFill>
          <a:blip r:embed="rId2"/>
          <a:stretch>
            <a:fillRect/>
          </a:stretch>
        </p:blipFill>
        <p:spPr>
          <a:xfrm>
            <a:off x="428364" y="5544819"/>
            <a:ext cx="5105400" cy="869004"/>
          </a:xfrm>
          <a:prstGeom prst="rect">
            <a:avLst/>
          </a:prstGeom>
        </p:spPr>
      </p:pic>
      <p:pic>
        <p:nvPicPr>
          <p:cNvPr id="11" name="Picture 10">
            <a:extLst>
              <a:ext uri="{FF2B5EF4-FFF2-40B4-BE49-F238E27FC236}">
                <a16:creationId xmlns:a16="http://schemas.microsoft.com/office/drawing/2014/main" id="{7FEF0B00-3DAD-B950-0CB5-EC54878B2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764" y="5457442"/>
            <a:ext cx="3036452" cy="9784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Engineers…</a:t>
            </a: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95800" y="1934411"/>
            <a:ext cx="3784997" cy="2523331"/>
          </a:xfrm>
        </p:spPr>
      </p:pic>
      <p:sp>
        <p:nvSpPr>
          <p:cNvPr id="10" name="Content Placeholder 9"/>
          <p:cNvSpPr>
            <a:spLocks noGrp="1"/>
          </p:cNvSpPr>
          <p:nvPr>
            <p:ph sz="half" idx="2"/>
          </p:nvPr>
        </p:nvSpPr>
        <p:spPr>
          <a:xfrm>
            <a:off x="838200" y="1752600"/>
            <a:ext cx="3088110" cy="3880773"/>
          </a:xfrm>
        </p:spPr>
        <p:txBody>
          <a:bodyPr/>
          <a:lstStyle/>
          <a:p>
            <a:r>
              <a:rPr lang="en-US" dirty="0"/>
              <a:t>Have been shaping civilization for centuries.</a:t>
            </a:r>
          </a:p>
          <a:p>
            <a:r>
              <a:rPr lang="en-US" dirty="0"/>
              <a:t>Were first employed to devise military machines.</a:t>
            </a:r>
          </a:p>
          <a:p>
            <a:r>
              <a:rPr lang="en-US" dirty="0"/>
              <a:t>Name three engineered inventions, that are still being used today, that changed the course of mankind.</a:t>
            </a:r>
          </a:p>
          <a:p>
            <a:endParaRPr lang="en-US" dirty="0"/>
          </a:p>
        </p:txBody>
      </p:sp>
      <p:sp>
        <p:nvSpPr>
          <p:cNvPr id="7" name="Content Placeholder 2"/>
          <p:cNvSpPr txBox="1">
            <a:spLocks/>
          </p:cNvSpPr>
          <p:nvPr/>
        </p:nvSpPr>
        <p:spPr>
          <a:xfrm>
            <a:off x="609600" y="1387475"/>
            <a:ext cx="4602956" cy="4860925"/>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accent1"/>
              </a:buClr>
              <a:buSzPct val="150000"/>
              <a:buFont typeface="Wingdings" panose="05000000000000000000" pitchFamily="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75000"/>
              <a:buFont typeface="Wingdings" panose="05000000000000000000" pitchFamily="2" charset="2"/>
              <a:buChar char="q"/>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120000"/>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9" name="Oval 8"/>
          <p:cNvSpPr/>
          <p:nvPr/>
        </p:nvSpPr>
        <p:spPr>
          <a:xfrm>
            <a:off x="6553200" y="4495800"/>
            <a:ext cx="8382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A30E5D9-D33C-335E-51A0-38151986AA5E}"/>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5" name="Picture 4">
            <a:extLst>
              <a:ext uri="{FF2B5EF4-FFF2-40B4-BE49-F238E27FC236}">
                <a16:creationId xmlns:a16="http://schemas.microsoft.com/office/drawing/2014/main" id="{C7420E6E-29FC-101A-BCD0-5A6AE7A2AD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6" name="Straight Connector 5">
            <a:extLst>
              <a:ext uri="{FF2B5EF4-FFF2-40B4-BE49-F238E27FC236}">
                <a16:creationId xmlns:a16="http://schemas.microsoft.com/office/drawing/2014/main" id="{00EBA34F-D69C-69DD-8D59-C955A25530CF}"/>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11" name="Rectangle 46">
            <a:extLst>
              <a:ext uri="{FF2B5EF4-FFF2-40B4-BE49-F238E27FC236}">
                <a16:creationId xmlns:a16="http://schemas.microsoft.com/office/drawing/2014/main" id="{36F813FB-A735-12FA-2050-B1573F50F322}"/>
              </a:ext>
            </a:extLst>
          </p:cNvPr>
          <p:cNvSpPr>
            <a:spLocks noChangeArrowheads="1"/>
          </p:cNvSpPr>
          <p:nvPr/>
        </p:nvSpPr>
        <p:spPr bwMode="auto">
          <a:xfrm>
            <a:off x="554038" y="228600"/>
            <a:ext cx="825976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2:  Engineering</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84651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Engineers…</a:t>
            </a:r>
          </a:p>
        </p:txBody>
      </p:sp>
      <p:sp>
        <p:nvSpPr>
          <p:cNvPr id="4" name="Content Placeholder 3"/>
          <p:cNvSpPr>
            <a:spLocks noGrp="1"/>
          </p:cNvSpPr>
          <p:nvPr>
            <p:ph sz="half" idx="1"/>
          </p:nvPr>
        </p:nvSpPr>
        <p:spPr>
          <a:xfrm>
            <a:off x="609600" y="1676400"/>
            <a:ext cx="3088109" cy="4364961"/>
          </a:xfrm>
        </p:spPr>
        <p:txBody>
          <a:bodyPr/>
          <a:lstStyle/>
          <a:p>
            <a:r>
              <a:rPr lang="en-US" dirty="0"/>
              <a:t>Use the advancement in technology to improve on existing ideas.</a:t>
            </a:r>
          </a:p>
          <a:p>
            <a:r>
              <a:rPr lang="en-US" dirty="0"/>
              <a:t>Expanded into different fields such as civil structural, automotive and aeronautic.</a:t>
            </a:r>
          </a:p>
          <a:p>
            <a:r>
              <a:rPr lang="en-US" dirty="0"/>
              <a:t>Shifted their focus from military to bettering life for everyone.</a:t>
            </a:r>
          </a:p>
          <a:p>
            <a:endParaRPr lang="en-US" dirty="0"/>
          </a:p>
        </p:txBody>
      </p:sp>
      <p:sp>
        <p:nvSpPr>
          <p:cNvPr id="5" name="Slide Number Placeholder 4"/>
          <p:cNvSpPr>
            <a:spLocks noGrp="1"/>
          </p:cNvSpPr>
          <p:nvPr>
            <p:ph type="sldNum" sz="quarter" idx="12"/>
          </p:nvPr>
        </p:nvSpPr>
        <p:spPr/>
        <p:txBody>
          <a:bodyPr/>
          <a:lstStyle/>
          <a:p>
            <a:endParaRPr lang="en-US" dirty="0"/>
          </a:p>
        </p:txBody>
      </p:sp>
      <p:sp>
        <p:nvSpPr>
          <p:cNvPr id="7" name="Content Placeholder 2"/>
          <p:cNvSpPr txBox="1">
            <a:spLocks/>
          </p:cNvSpPr>
          <p:nvPr/>
        </p:nvSpPr>
        <p:spPr>
          <a:xfrm>
            <a:off x="609600" y="1387475"/>
            <a:ext cx="5410200" cy="4860925"/>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accent1"/>
              </a:buClr>
              <a:buSzPct val="150000"/>
              <a:buFont typeface="Wingdings" panose="05000000000000000000" pitchFamily="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75000"/>
              <a:buFont typeface="Wingdings" panose="05000000000000000000" pitchFamily="2" charset="2"/>
              <a:buChar char="q"/>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120000"/>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9" name="Oval 8"/>
          <p:cNvSpPr/>
          <p:nvPr/>
        </p:nvSpPr>
        <p:spPr>
          <a:xfrm>
            <a:off x="6477000" y="4495800"/>
            <a:ext cx="8382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028163"/>
            <a:ext cx="3594100" cy="2695575"/>
          </a:xfrm>
          <a:prstGeom prst="rect">
            <a:avLst/>
          </a:prstGeom>
        </p:spPr>
      </p:pic>
      <p:pic>
        <p:nvPicPr>
          <p:cNvPr id="6" name="Picture 5">
            <a:extLst>
              <a:ext uri="{FF2B5EF4-FFF2-40B4-BE49-F238E27FC236}">
                <a16:creationId xmlns:a16="http://schemas.microsoft.com/office/drawing/2014/main" id="{D919AA60-F186-BB73-EFC0-DB5B693C8C0F}"/>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8" name="Picture 7">
            <a:extLst>
              <a:ext uri="{FF2B5EF4-FFF2-40B4-BE49-F238E27FC236}">
                <a16:creationId xmlns:a16="http://schemas.microsoft.com/office/drawing/2014/main" id="{F103DF25-5DDB-426B-5875-0379C8F374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0" name="Straight Connector 9">
            <a:extLst>
              <a:ext uri="{FF2B5EF4-FFF2-40B4-BE49-F238E27FC236}">
                <a16:creationId xmlns:a16="http://schemas.microsoft.com/office/drawing/2014/main" id="{0F9689C3-6805-532A-6BF4-6D5F3C5B3D1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12" name="Rectangle 46">
            <a:extLst>
              <a:ext uri="{FF2B5EF4-FFF2-40B4-BE49-F238E27FC236}">
                <a16:creationId xmlns:a16="http://schemas.microsoft.com/office/drawing/2014/main" id="{C2744BCB-AB34-DE16-1136-BF90A9F81311}"/>
              </a:ext>
            </a:extLst>
          </p:cNvPr>
          <p:cNvSpPr>
            <a:spLocks noChangeArrowheads="1"/>
          </p:cNvSpPr>
          <p:nvPr/>
        </p:nvSpPr>
        <p:spPr bwMode="auto">
          <a:xfrm>
            <a:off x="554038" y="228600"/>
            <a:ext cx="825976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2:  Engineering</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13077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Engineers…</a:t>
            </a:r>
          </a:p>
        </p:txBody>
      </p:sp>
      <p:sp>
        <p:nvSpPr>
          <p:cNvPr id="4" name="Content Placeholder 3"/>
          <p:cNvSpPr>
            <a:spLocks noGrp="1"/>
          </p:cNvSpPr>
          <p:nvPr>
            <p:ph sz="half" idx="1"/>
          </p:nvPr>
        </p:nvSpPr>
        <p:spPr/>
        <p:txBody>
          <a:bodyPr/>
          <a:lstStyle/>
          <a:p>
            <a:r>
              <a:rPr lang="en-US" dirty="0"/>
              <a:t>Have the newest technology at their disposal.</a:t>
            </a:r>
          </a:p>
          <a:p>
            <a:r>
              <a:rPr lang="en-US" dirty="0"/>
              <a:t>Create new materials to meet the needs of their design.</a:t>
            </a:r>
          </a:p>
          <a:p>
            <a:r>
              <a:rPr lang="en-US" dirty="0"/>
              <a:t>Develop new methods of construction and production</a:t>
            </a:r>
          </a:p>
        </p:txBody>
      </p:sp>
      <p:pic>
        <p:nvPicPr>
          <p:cNvPr id="9" name="Picture 2"/>
          <p:cNvPicPr>
            <a:picLocks noGrp="1" noChangeAspect="1" noChangeArrowheads="1"/>
          </p:cNvPicPr>
          <p:nvPr>
            <p:ph sz="half" idx="2"/>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736" t="-6706" r="8736" b="6706"/>
          <a:stretch/>
        </p:blipFill>
        <p:spPr bwMode="auto">
          <a:xfrm>
            <a:off x="4038600" y="1930400"/>
            <a:ext cx="3089275" cy="3066277"/>
          </a:xfrm>
          <a:prstGeom prst="flowChartAlternateProcess">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a:extLst>
              <a:ext uri="{FF2B5EF4-FFF2-40B4-BE49-F238E27FC236}">
                <a16:creationId xmlns:a16="http://schemas.microsoft.com/office/drawing/2014/main" id="{A161EFA0-96F7-A315-5F9E-D827C3A31D1E}"/>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5" name="Picture 4">
            <a:extLst>
              <a:ext uri="{FF2B5EF4-FFF2-40B4-BE49-F238E27FC236}">
                <a16:creationId xmlns:a16="http://schemas.microsoft.com/office/drawing/2014/main" id="{674AF185-5E1A-A7DE-98A7-B1F9C7D89C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6" name="Straight Connector 5">
            <a:extLst>
              <a:ext uri="{FF2B5EF4-FFF2-40B4-BE49-F238E27FC236}">
                <a16:creationId xmlns:a16="http://schemas.microsoft.com/office/drawing/2014/main" id="{EBA96227-15A9-366A-0590-5041766804A6}"/>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8" name="Rectangle 46">
            <a:extLst>
              <a:ext uri="{FF2B5EF4-FFF2-40B4-BE49-F238E27FC236}">
                <a16:creationId xmlns:a16="http://schemas.microsoft.com/office/drawing/2014/main" id="{2D064262-A2AD-C46D-5368-C8EF8A69BD84}"/>
              </a:ext>
            </a:extLst>
          </p:cNvPr>
          <p:cNvSpPr>
            <a:spLocks noChangeArrowheads="1"/>
          </p:cNvSpPr>
          <p:nvPr/>
        </p:nvSpPr>
        <p:spPr bwMode="auto">
          <a:xfrm>
            <a:off x="554038" y="228600"/>
            <a:ext cx="825976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2:  Engineering</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3748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Engineers require/develop…</a:t>
            </a:r>
          </a:p>
        </p:txBody>
      </p:sp>
      <p:sp>
        <p:nvSpPr>
          <p:cNvPr id="4" name="Content Placeholder 3"/>
          <p:cNvSpPr>
            <a:spLocks noGrp="1"/>
          </p:cNvSpPr>
          <p:nvPr>
            <p:ph sz="half" idx="1"/>
          </p:nvPr>
        </p:nvSpPr>
        <p:spPr>
          <a:xfrm>
            <a:off x="609600" y="1600201"/>
            <a:ext cx="3088109" cy="1905000"/>
          </a:xfrm>
        </p:spPr>
        <p:txBody>
          <a:bodyPr>
            <a:normAutofit fontScale="92500" lnSpcReduction="10000"/>
          </a:bodyPr>
          <a:lstStyle/>
          <a:p>
            <a:r>
              <a:rPr lang="en-US" sz="2400" dirty="0"/>
              <a:t>Skills</a:t>
            </a:r>
          </a:p>
          <a:p>
            <a:r>
              <a:rPr lang="en-US" sz="2400" dirty="0"/>
              <a:t>Knowledge</a:t>
            </a:r>
          </a:p>
          <a:p>
            <a:r>
              <a:rPr lang="en-US" sz="2400" dirty="0"/>
              <a:t>Experience</a:t>
            </a:r>
          </a:p>
          <a:p>
            <a:r>
              <a:rPr lang="en-US" sz="2400" dirty="0"/>
              <a:t>Intuition</a:t>
            </a:r>
          </a:p>
          <a:p>
            <a:endParaRPr lang="en-US" dirty="0"/>
          </a:p>
        </p:txBody>
      </p:sp>
      <p:sp>
        <p:nvSpPr>
          <p:cNvPr id="7" name="Content Placeholder 2"/>
          <p:cNvSpPr txBox="1">
            <a:spLocks/>
          </p:cNvSpPr>
          <p:nvPr/>
        </p:nvSpPr>
        <p:spPr>
          <a:xfrm>
            <a:off x="609600" y="1066800"/>
            <a:ext cx="5410200" cy="3124199"/>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accent1"/>
              </a:buClr>
              <a:buSzPct val="150000"/>
              <a:buFont typeface="Wingdings" panose="05000000000000000000" pitchFamily="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75000"/>
              <a:buFont typeface="Wingdings" panose="05000000000000000000" pitchFamily="2" charset="2"/>
              <a:buChar char="q"/>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120000"/>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dirty="0"/>
          </a:p>
        </p:txBody>
      </p:sp>
      <p:sp>
        <p:nvSpPr>
          <p:cNvPr id="3" name="Oval 2"/>
          <p:cNvSpPr/>
          <p:nvPr/>
        </p:nvSpPr>
        <p:spPr>
          <a:xfrm>
            <a:off x="6553200" y="4572000"/>
            <a:ext cx="8382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026" y="3565620"/>
            <a:ext cx="3595216" cy="2362200"/>
          </a:xfrm>
          <a:prstGeom prst="rect">
            <a:avLst/>
          </a:prstGeom>
        </p:spPr>
      </p:pic>
      <p:pic>
        <p:nvPicPr>
          <p:cNvPr id="12" name="Content Placeholder 11"/>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943920" y="1828800"/>
            <a:ext cx="3089275" cy="3089275"/>
          </a:xfrm>
          <a:prstGeom prst="rect">
            <a:avLst/>
          </a:prstGeom>
        </p:spPr>
      </p:pic>
      <p:pic>
        <p:nvPicPr>
          <p:cNvPr id="5" name="Picture 4">
            <a:extLst>
              <a:ext uri="{FF2B5EF4-FFF2-40B4-BE49-F238E27FC236}">
                <a16:creationId xmlns:a16="http://schemas.microsoft.com/office/drawing/2014/main" id="{CD53CB04-DC89-3A74-484B-1D3A4A5A3B18}"/>
              </a:ext>
            </a:extLst>
          </p:cNvPr>
          <p:cNvPicPr>
            <a:picLocks noChangeAspect="1"/>
          </p:cNvPicPr>
          <p:nvPr/>
        </p:nvPicPr>
        <p:blipFill>
          <a:blip r:embed="rId5"/>
          <a:stretch>
            <a:fillRect/>
          </a:stretch>
        </p:blipFill>
        <p:spPr>
          <a:xfrm>
            <a:off x="304800" y="6103783"/>
            <a:ext cx="4114800" cy="700391"/>
          </a:xfrm>
          <a:prstGeom prst="rect">
            <a:avLst/>
          </a:prstGeom>
        </p:spPr>
      </p:pic>
      <p:pic>
        <p:nvPicPr>
          <p:cNvPr id="6" name="Picture 5">
            <a:extLst>
              <a:ext uri="{FF2B5EF4-FFF2-40B4-BE49-F238E27FC236}">
                <a16:creationId xmlns:a16="http://schemas.microsoft.com/office/drawing/2014/main" id="{B2308061-D2F2-F385-884C-1F25CBFADB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8" name="Straight Connector 7">
            <a:extLst>
              <a:ext uri="{FF2B5EF4-FFF2-40B4-BE49-F238E27FC236}">
                <a16:creationId xmlns:a16="http://schemas.microsoft.com/office/drawing/2014/main" id="{C6509F45-7D50-345C-58C4-54254BE070B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10" name="Rectangle 46">
            <a:extLst>
              <a:ext uri="{FF2B5EF4-FFF2-40B4-BE49-F238E27FC236}">
                <a16:creationId xmlns:a16="http://schemas.microsoft.com/office/drawing/2014/main" id="{6F1C38C7-09BD-3848-B25D-317769766680}"/>
              </a:ext>
            </a:extLst>
          </p:cNvPr>
          <p:cNvSpPr>
            <a:spLocks noChangeArrowheads="1"/>
          </p:cNvSpPr>
          <p:nvPr/>
        </p:nvSpPr>
        <p:spPr bwMode="auto">
          <a:xfrm>
            <a:off x="554038" y="228600"/>
            <a:ext cx="825976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2:  Engineering</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9305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46404" y="758951"/>
            <a:ext cx="7063740" cy="4588071"/>
          </a:xfrm>
        </p:spPr>
        <p:txBody>
          <a:bodyPr anchor="t">
            <a:normAutofit fontScale="90000"/>
          </a:bodyPr>
          <a:lstStyle/>
          <a:p>
            <a:r>
              <a:rPr lang="en-US" altLang="en-US" sz="7300" dirty="0"/>
              <a:t>ENGR 1111</a:t>
            </a:r>
            <a:br>
              <a:rPr lang="en-US" altLang="en-US" dirty="0"/>
            </a:br>
            <a:r>
              <a:rPr lang="en-US" altLang="en-US" sz="4000" dirty="0"/>
              <a:t>Intro to Engineering: </a:t>
            </a:r>
            <a:br>
              <a:rPr lang="en-US" altLang="en-US" sz="4000" dirty="0"/>
            </a:br>
            <a:r>
              <a:rPr lang="en-US" altLang="en-US" sz="4000" dirty="0"/>
              <a:t>Civil Engineering</a:t>
            </a:r>
            <a:br>
              <a:rPr lang="en-US" altLang="en-US" sz="4000" dirty="0"/>
            </a:br>
            <a:r>
              <a:rPr lang="en-US" altLang="en-US" sz="3100" dirty="0"/>
              <a:t>Fall 2022</a:t>
            </a:r>
            <a:br>
              <a:rPr lang="en-US" altLang="en-US" sz="4000" dirty="0"/>
            </a:br>
            <a:br>
              <a:rPr lang="en-US" altLang="en-US" sz="4000" dirty="0"/>
            </a:br>
            <a:br>
              <a:rPr lang="en-US" altLang="en-US" sz="4000" dirty="0"/>
            </a:br>
            <a:br>
              <a:rPr lang="en-US" altLang="en-US" sz="4000" dirty="0"/>
            </a:br>
            <a:r>
              <a:rPr lang="en-US" altLang="en-US" sz="4000" dirty="0"/>
              <a:t>Part 2:  Engineering</a:t>
            </a:r>
            <a:br>
              <a:rPr lang="en-US" altLang="en-US" dirty="0"/>
            </a:br>
            <a:endParaRPr lang="en-US" altLang="en-US" dirty="0"/>
          </a:p>
        </p:txBody>
      </p:sp>
      <p:cxnSp>
        <p:nvCxnSpPr>
          <p:cNvPr id="13" name="Straight Connector 12">
            <a:extLst>
              <a:ext uri="{FF2B5EF4-FFF2-40B4-BE49-F238E27FC236}">
                <a16:creationId xmlns:a16="http://schemas.microsoft.com/office/drawing/2014/main" id="{E8A6A7F8-A1C5-560A-C68A-7825B6907582}"/>
              </a:ext>
            </a:extLst>
          </p:cNvPr>
          <p:cNvCxnSpPr/>
          <p:nvPr/>
        </p:nvCxnSpPr>
        <p:spPr>
          <a:xfrm>
            <a:off x="228600" y="190500"/>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DBA92B2-152C-8FAD-6217-A7A07FBA9BA4}"/>
              </a:ext>
            </a:extLst>
          </p:cNvPr>
          <p:cNvSpPr/>
          <p:nvPr/>
        </p:nvSpPr>
        <p:spPr>
          <a:xfrm>
            <a:off x="152400" y="5410200"/>
            <a:ext cx="8839200" cy="1066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654651EE-A445-BB6A-2338-10F617EFDB4B}"/>
              </a:ext>
            </a:extLst>
          </p:cNvPr>
          <p:cNvPicPr>
            <a:picLocks noChangeAspect="1"/>
          </p:cNvPicPr>
          <p:nvPr/>
        </p:nvPicPr>
        <p:blipFill>
          <a:blip r:embed="rId2"/>
          <a:stretch>
            <a:fillRect/>
          </a:stretch>
        </p:blipFill>
        <p:spPr>
          <a:xfrm>
            <a:off x="428364" y="5544819"/>
            <a:ext cx="5105400" cy="869004"/>
          </a:xfrm>
          <a:prstGeom prst="rect">
            <a:avLst/>
          </a:prstGeom>
        </p:spPr>
      </p:pic>
      <p:pic>
        <p:nvPicPr>
          <p:cNvPr id="11" name="Picture 10">
            <a:extLst>
              <a:ext uri="{FF2B5EF4-FFF2-40B4-BE49-F238E27FC236}">
                <a16:creationId xmlns:a16="http://schemas.microsoft.com/office/drawing/2014/main" id="{7FEF0B00-3DAD-B950-0CB5-EC54878B2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764" y="5457442"/>
            <a:ext cx="3036452" cy="978412"/>
          </a:xfrm>
          <a:prstGeom prst="rect">
            <a:avLst/>
          </a:prstGeom>
        </p:spPr>
      </p:pic>
    </p:spTree>
    <p:extLst>
      <p:ext uri="{BB962C8B-B14F-4D97-AF65-F5344CB8AC3E}">
        <p14:creationId xmlns:p14="http://schemas.microsoft.com/office/powerpoint/2010/main" val="271069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3" y="1447800"/>
            <a:ext cx="7069667" cy="3505200"/>
          </a:xfrm>
        </p:spPr>
        <p:txBody>
          <a:bodyPr>
            <a:normAutofit/>
          </a:bodyPr>
          <a:lstStyle/>
          <a:p>
            <a:r>
              <a:rPr lang="en-US" dirty="0"/>
              <a:t>OSU ENGR 1111 Catalog Description:  </a:t>
            </a:r>
          </a:p>
          <a:p>
            <a:pPr lvl="1"/>
            <a:r>
              <a:rPr lang="en-US" dirty="0"/>
              <a:t>An introduction to the study and practice of engineering. Skills for students in CEAT; expected engineering student behavior; tools needed by CEAT students; and the role of engineers in society. An introduction to engineering ethics; safety issues; and the relationship of engineering to social, global and contemporary issues. Student enrichment opportunities in the CEAT. </a:t>
            </a:r>
          </a:p>
          <a:p>
            <a:r>
              <a:rPr lang="en-US" dirty="0"/>
              <a:t>Lecture, exercises, reading and homework to acquire knowledge of engineering disciplines, educational opportunities, and careers</a:t>
            </a:r>
          </a:p>
          <a:p>
            <a:endParaRPr lang="en-US" dirty="0"/>
          </a:p>
          <a:p>
            <a:pPr marL="0" indent="0">
              <a:buNone/>
            </a:pPr>
            <a:endParaRPr lang="en-US" dirty="0"/>
          </a:p>
        </p:txBody>
      </p:sp>
      <p:sp>
        <p:nvSpPr>
          <p:cNvPr id="4" name="Rectangle 46">
            <a:extLst>
              <a:ext uri="{FF2B5EF4-FFF2-40B4-BE49-F238E27FC236}">
                <a16:creationId xmlns:a16="http://schemas.microsoft.com/office/drawing/2014/main" id="{9EB42C18-CFEE-62A0-B5EB-D5E2980423C8}"/>
              </a:ext>
            </a:extLst>
          </p:cNvPr>
          <p:cNvSpPr>
            <a:spLocks noChangeArrowheads="1"/>
          </p:cNvSpPr>
          <p:nvPr/>
        </p:nvSpPr>
        <p:spPr bwMode="auto">
          <a:xfrm>
            <a:off x="554038" y="228600"/>
            <a:ext cx="825976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2:  Engineering</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7F2FE7F-56A4-8F27-90DB-BFEB5B52CE3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6" name="Picture 5">
            <a:extLst>
              <a:ext uri="{FF2B5EF4-FFF2-40B4-BE49-F238E27FC236}">
                <a16:creationId xmlns:a16="http://schemas.microsoft.com/office/drawing/2014/main" id="{B1BC2D92-00FD-6342-C87E-88FF781CE0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7" name="Straight Connector 6">
            <a:extLst>
              <a:ext uri="{FF2B5EF4-FFF2-40B4-BE49-F238E27FC236}">
                <a16:creationId xmlns:a16="http://schemas.microsoft.com/office/drawing/2014/main" id="{F17A082C-32CC-4D6A-D32F-9E759401CB3E}"/>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8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283076"/>
            <a:ext cx="7829549" cy="4479924"/>
          </a:xfrm>
        </p:spPr>
        <p:txBody>
          <a:bodyPr>
            <a:normAutofit/>
          </a:bodyPr>
          <a:lstStyle/>
          <a:p>
            <a:pPr marL="0" indent="0" algn="ctr">
              <a:buNone/>
            </a:pPr>
            <a:r>
              <a:rPr lang="en-US" dirty="0"/>
              <a:t>Goal:  SOLVE PROBLEMS!</a:t>
            </a:r>
          </a:p>
        </p:txBody>
      </p:sp>
      <p:sp>
        <p:nvSpPr>
          <p:cNvPr id="6" name="TextBox 5"/>
          <p:cNvSpPr txBox="1"/>
          <p:nvPr/>
        </p:nvSpPr>
        <p:spPr>
          <a:xfrm>
            <a:off x="1895474" y="1648338"/>
            <a:ext cx="46482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ABET Definition of Engineering:</a:t>
            </a:r>
          </a:p>
          <a:p>
            <a:pPr algn="ctr"/>
            <a:r>
              <a:rPr lang="en-US" dirty="0"/>
              <a:t>The profession in which a knowledge of the mathematical and natural sciences gained by study, experience, and practices is applied with judgement to develop ways to utilize, economically, the materials and forces of nature for the benefit of [humans].</a:t>
            </a:r>
          </a:p>
        </p:txBody>
      </p:sp>
      <p:pic>
        <p:nvPicPr>
          <p:cNvPr id="4" name="Picture 3">
            <a:extLst>
              <a:ext uri="{FF2B5EF4-FFF2-40B4-BE49-F238E27FC236}">
                <a16:creationId xmlns:a16="http://schemas.microsoft.com/office/drawing/2014/main" id="{C4CC8739-A962-3DE7-1374-00DB08CF041A}"/>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5" name="Picture 4">
            <a:extLst>
              <a:ext uri="{FF2B5EF4-FFF2-40B4-BE49-F238E27FC236}">
                <a16:creationId xmlns:a16="http://schemas.microsoft.com/office/drawing/2014/main" id="{2B19EFBF-68A3-E2F8-71A9-B55DC0E1B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7" name="Straight Connector 6">
            <a:extLst>
              <a:ext uri="{FF2B5EF4-FFF2-40B4-BE49-F238E27FC236}">
                <a16:creationId xmlns:a16="http://schemas.microsoft.com/office/drawing/2014/main" id="{D8D17F0D-95B5-D9E2-E4FF-A20250EACD35}"/>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11" name="Rectangle 46">
            <a:extLst>
              <a:ext uri="{FF2B5EF4-FFF2-40B4-BE49-F238E27FC236}">
                <a16:creationId xmlns:a16="http://schemas.microsoft.com/office/drawing/2014/main" id="{3405E1C1-00EA-49C3-1D8A-57D02562F181}"/>
              </a:ext>
            </a:extLst>
          </p:cNvPr>
          <p:cNvSpPr>
            <a:spLocks noChangeArrowheads="1"/>
          </p:cNvSpPr>
          <p:nvPr/>
        </p:nvSpPr>
        <p:spPr bwMode="auto">
          <a:xfrm>
            <a:off x="554038" y="228600"/>
            <a:ext cx="825976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2:  Engineering</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2672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996027"/>
            <a:ext cx="6347714" cy="4490373"/>
          </a:xfrm>
        </p:spPr>
        <p:txBody>
          <a:bodyPr numCol="2">
            <a:normAutofit/>
          </a:bodyPr>
          <a:lstStyle/>
          <a:p>
            <a:pPr>
              <a:buFont typeface="Wingdings" panose="05000000000000000000" pitchFamily="2" charset="2"/>
              <a:buChar char="§"/>
            </a:pPr>
            <a:r>
              <a:rPr lang="en-US" dirty="0"/>
              <a:t>Aeronautical</a:t>
            </a:r>
          </a:p>
          <a:p>
            <a:pPr>
              <a:buFont typeface="Wingdings" panose="05000000000000000000" pitchFamily="2" charset="2"/>
              <a:buChar char="§"/>
            </a:pPr>
            <a:r>
              <a:rPr lang="en-US" dirty="0"/>
              <a:t>Agricultural</a:t>
            </a:r>
          </a:p>
          <a:p>
            <a:pPr>
              <a:buFont typeface="Wingdings" panose="05000000000000000000" pitchFamily="2" charset="2"/>
              <a:buChar char="§"/>
            </a:pPr>
            <a:r>
              <a:rPr lang="en-US" dirty="0"/>
              <a:t>Architectural</a:t>
            </a:r>
          </a:p>
          <a:p>
            <a:pPr>
              <a:buFont typeface="Wingdings" panose="05000000000000000000" pitchFamily="2" charset="2"/>
              <a:buChar char="§"/>
            </a:pPr>
            <a:r>
              <a:rPr lang="en-US" dirty="0"/>
              <a:t>Biomedical</a:t>
            </a:r>
          </a:p>
          <a:p>
            <a:pPr>
              <a:buFont typeface="Wingdings" panose="05000000000000000000" pitchFamily="2" charset="2"/>
              <a:buChar char="§"/>
            </a:pPr>
            <a:r>
              <a:rPr lang="en-US" dirty="0"/>
              <a:t>Chemical</a:t>
            </a:r>
          </a:p>
          <a:p>
            <a:pPr>
              <a:buFont typeface="Wingdings" panose="05000000000000000000" pitchFamily="2" charset="2"/>
              <a:buChar char="§"/>
            </a:pPr>
            <a:r>
              <a:rPr lang="en-US" dirty="0"/>
              <a:t>Civil</a:t>
            </a:r>
          </a:p>
          <a:p>
            <a:pPr>
              <a:buFont typeface="Wingdings" panose="05000000000000000000" pitchFamily="2" charset="2"/>
              <a:buChar char="§"/>
            </a:pPr>
            <a:r>
              <a:rPr lang="en-US" dirty="0"/>
              <a:t>Computer</a:t>
            </a:r>
          </a:p>
          <a:p>
            <a:pPr>
              <a:buFont typeface="Wingdings" panose="05000000000000000000" pitchFamily="2" charset="2"/>
              <a:buChar char="§"/>
            </a:pPr>
            <a:r>
              <a:rPr lang="en-US" dirty="0"/>
              <a:t>Electrical</a:t>
            </a:r>
          </a:p>
          <a:p>
            <a:pPr>
              <a:buFont typeface="Wingdings" panose="05000000000000000000" pitchFamily="2" charset="2"/>
              <a:buChar char="§"/>
            </a:pPr>
            <a:r>
              <a:rPr lang="en-US" dirty="0"/>
              <a:t>Environmental</a:t>
            </a:r>
          </a:p>
          <a:p>
            <a:pPr>
              <a:buFont typeface="Wingdings" panose="05000000000000000000" pitchFamily="2" charset="2"/>
              <a:buChar char="§"/>
            </a:pPr>
            <a:endParaRPr lang="en-US" dirty="0"/>
          </a:p>
        </p:txBody>
      </p:sp>
      <p:sp>
        <p:nvSpPr>
          <p:cNvPr id="4" name="Content Placeholder 3"/>
          <p:cNvSpPr>
            <a:spLocks noGrp="1"/>
          </p:cNvSpPr>
          <p:nvPr>
            <p:ph sz="half" idx="4294967295"/>
          </p:nvPr>
        </p:nvSpPr>
        <p:spPr>
          <a:xfrm>
            <a:off x="4267200" y="990600"/>
            <a:ext cx="3089275" cy="4594225"/>
          </a:xfrm>
        </p:spPr>
        <p:txBody>
          <a:bodyPr>
            <a:normAutofit/>
          </a:bodyPr>
          <a:lstStyle/>
          <a:p>
            <a:pPr>
              <a:buFont typeface="Wingdings" panose="05000000000000000000" pitchFamily="2" charset="2"/>
              <a:buChar char="§"/>
            </a:pPr>
            <a:r>
              <a:rPr lang="en-US" dirty="0"/>
              <a:t>Food</a:t>
            </a:r>
          </a:p>
          <a:p>
            <a:pPr>
              <a:buFont typeface="Wingdings" panose="05000000000000000000" pitchFamily="2" charset="2"/>
              <a:buChar char="§"/>
            </a:pPr>
            <a:r>
              <a:rPr lang="en-US" dirty="0"/>
              <a:t>Industrial</a:t>
            </a:r>
          </a:p>
          <a:p>
            <a:pPr>
              <a:buFont typeface="Wingdings" panose="05000000000000000000" pitchFamily="2" charset="2"/>
              <a:buChar char="§"/>
            </a:pPr>
            <a:r>
              <a:rPr lang="en-US" dirty="0"/>
              <a:t>Materials</a:t>
            </a:r>
          </a:p>
          <a:p>
            <a:pPr>
              <a:buFont typeface="Wingdings" panose="05000000000000000000" pitchFamily="2" charset="2"/>
              <a:buChar char="§"/>
            </a:pPr>
            <a:r>
              <a:rPr lang="en-US" dirty="0"/>
              <a:t>Mechanical</a:t>
            </a:r>
          </a:p>
          <a:p>
            <a:pPr>
              <a:buFont typeface="Wingdings" panose="05000000000000000000" pitchFamily="2" charset="2"/>
              <a:buChar char="§"/>
            </a:pPr>
            <a:r>
              <a:rPr lang="en-US" dirty="0"/>
              <a:t>Naval</a:t>
            </a:r>
          </a:p>
          <a:p>
            <a:pPr>
              <a:buFont typeface="Wingdings" panose="05000000000000000000" pitchFamily="2" charset="2"/>
              <a:buChar char="§"/>
            </a:pPr>
            <a:r>
              <a:rPr lang="en-US" dirty="0"/>
              <a:t>Nuclear</a:t>
            </a:r>
          </a:p>
          <a:p>
            <a:pPr>
              <a:buFont typeface="Wingdings" panose="05000000000000000000" pitchFamily="2" charset="2"/>
              <a:buChar char="§"/>
            </a:pPr>
            <a:r>
              <a:rPr lang="en-US" dirty="0"/>
              <a:t>Ocean</a:t>
            </a:r>
          </a:p>
          <a:p>
            <a:pPr>
              <a:buFont typeface="Wingdings" panose="05000000000000000000" pitchFamily="2" charset="2"/>
              <a:buChar char="§"/>
            </a:pPr>
            <a:r>
              <a:rPr lang="en-US" dirty="0"/>
              <a:t>Petroleum</a:t>
            </a:r>
          </a:p>
          <a:p>
            <a:pPr>
              <a:buFont typeface="Wingdings" panose="05000000000000000000" pitchFamily="2" charset="2"/>
              <a:buChar char="§"/>
            </a:pPr>
            <a:r>
              <a:rPr lang="en-US" dirty="0"/>
              <a:t>Systems</a:t>
            </a:r>
          </a:p>
          <a:p>
            <a:endParaRPr lang="en-US" dirty="0"/>
          </a:p>
        </p:txBody>
      </p:sp>
      <p:pic>
        <p:nvPicPr>
          <p:cNvPr id="7" name="Picture 6">
            <a:extLst>
              <a:ext uri="{FF2B5EF4-FFF2-40B4-BE49-F238E27FC236}">
                <a16:creationId xmlns:a16="http://schemas.microsoft.com/office/drawing/2014/main" id="{F2EA5EE4-25EB-8F73-0D4E-2ED170A57DE1}"/>
              </a:ext>
            </a:extLst>
          </p:cNvPr>
          <p:cNvPicPr>
            <a:picLocks noChangeAspect="1"/>
          </p:cNvPicPr>
          <p:nvPr/>
        </p:nvPicPr>
        <p:blipFill>
          <a:blip r:embed="rId2"/>
          <a:stretch>
            <a:fillRect/>
          </a:stretch>
        </p:blipFill>
        <p:spPr>
          <a:xfrm>
            <a:off x="304800" y="6103783"/>
            <a:ext cx="4114800" cy="700391"/>
          </a:xfrm>
          <a:prstGeom prst="rect">
            <a:avLst/>
          </a:prstGeom>
        </p:spPr>
      </p:pic>
      <p:pic>
        <p:nvPicPr>
          <p:cNvPr id="8" name="Picture 7">
            <a:extLst>
              <a:ext uri="{FF2B5EF4-FFF2-40B4-BE49-F238E27FC236}">
                <a16:creationId xmlns:a16="http://schemas.microsoft.com/office/drawing/2014/main" id="{9403C4B1-7784-A54A-4551-6D52CD411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9" name="Straight Connector 8">
            <a:extLst>
              <a:ext uri="{FF2B5EF4-FFF2-40B4-BE49-F238E27FC236}">
                <a16:creationId xmlns:a16="http://schemas.microsoft.com/office/drawing/2014/main" id="{4F6547CE-42E5-7CCA-74C3-D1218703EEEC}"/>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11" name="Rectangle 46">
            <a:extLst>
              <a:ext uri="{FF2B5EF4-FFF2-40B4-BE49-F238E27FC236}">
                <a16:creationId xmlns:a16="http://schemas.microsoft.com/office/drawing/2014/main" id="{9FF114F6-6B82-56B4-954E-EC05D1C41B58}"/>
              </a:ext>
            </a:extLst>
          </p:cNvPr>
          <p:cNvSpPr>
            <a:spLocks noChangeArrowheads="1"/>
          </p:cNvSpPr>
          <p:nvPr/>
        </p:nvSpPr>
        <p:spPr bwMode="auto">
          <a:xfrm>
            <a:off x="554038" y="228600"/>
            <a:ext cx="825976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2:  Engineering</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02733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914400"/>
            <a:ext cx="7467601" cy="5126963"/>
          </a:xfrm>
        </p:spPr>
        <p:txBody>
          <a:bodyPr>
            <a:normAutofit/>
          </a:bodyPr>
          <a:lstStyle/>
          <a:p>
            <a:r>
              <a:rPr lang="en-US" b="1" dirty="0"/>
              <a:t>Engineering at OSU:</a:t>
            </a:r>
          </a:p>
          <a:p>
            <a:r>
              <a:rPr lang="en-US" sz="1400" b="1" dirty="0"/>
              <a:t>Biosystems and Agricultural (or Biological)</a:t>
            </a:r>
          </a:p>
          <a:p>
            <a:pPr lvl="1"/>
            <a:r>
              <a:rPr lang="en-US" sz="1400" dirty="0"/>
              <a:t>Concerned with systems and devices that have a significant biological component</a:t>
            </a:r>
          </a:p>
          <a:p>
            <a:r>
              <a:rPr lang="en-US" sz="1400" b="1" dirty="0"/>
              <a:t>Chemical </a:t>
            </a:r>
          </a:p>
          <a:p>
            <a:pPr lvl="1"/>
            <a:r>
              <a:rPr lang="en-US" sz="1400" dirty="0"/>
              <a:t>Apply principles of chemistry to the design of manufacturing and production systems</a:t>
            </a:r>
          </a:p>
          <a:p>
            <a:r>
              <a:rPr lang="en-US" sz="1400" b="1" dirty="0"/>
              <a:t>Civil and Environmental</a:t>
            </a:r>
          </a:p>
          <a:p>
            <a:pPr lvl="1"/>
            <a:r>
              <a:rPr lang="en-US" sz="1400" dirty="0"/>
              <a:t>Design and construct the world’s infrastructure</a:t>
            </a:r>
          </a:p>
          <a:p>
            <a:r>
              <a:rPr lang="en-US" sz="1400" b="1" dirty="0"/>
              <a:t>Electrical and Computer</a:t>
            </a:r>
          </a:p>
          <a:p>
            <a:pPr lvl="1"/>
            <a:r>
              <a:rPr lang="en-US" sz="1400" dirty="0"/>
              <a:t>Design and build devices that apply and use electricity</a:t>
            </a:r>
          </a:p>
          <a:p>
            <a:r>
              <a:rPr lang="en-US" sz="1400" b="1" dirty="0"/>
              <a:t>Industrial Engineering and Management</a:t>
            </a:r>
          </a:p>
          <a:p>
            <a:pPr lvl="1"/>
            <a:r>
              <a:rPr lang="en-US" sz="1400" dirty="0"/>
              <a:t>Design and implement complex production systems</a:t>
            </a:r>
          </a:p>
          <a:p>
            <a:r>
              <a:rPr lang="en-US" sz="1400" b="1" dirty="0"/>
              <a:t>Mechanical and Aerospace</a:t>
            </a:r>
          </a:p>
          <a:p>
            <a:pPr lvl="1"/>
            <a:r>
              <a:rPr lang="en-US" sz="1400" dirty="0"/>
              <a:t>Design and build devices that involve mechanical motion and flight</a:t>
            </a:r>
          </a:p>
        </p:txBody>
      </p:sp>
      <p:pic>
        <p:nvPicPr>
          <p:cNvPr id="4" name="Picture 3">
            <a:extLst>
              <a:ext uri="{FF2B5EF4-FFF2-40B4-BE49-F238E27FC236}">
                <a16:creationId xmlns:a16="http://schemas.microsoft.com/office/drawing/2014/main" id="{44193F7D-34FD-0735-334B-02B7183C5FDE}"/>
              </a:ext>
            </a:extLst>
          </p:cNvPr>
          <p:cNvPicPr>
            <a:picLocks noChangeAspect="1"/>
          </p:cNvPicPr>
          <p:nvPr/>
        </p:nvPicPr>
        <p:blipFill>
          <a:blip r:embed="rId2"/>
          <a:stretch>
            <a:fillRect/>
          </a:stretch>
        </p:blipFill>
        <p:spPr>
          <a:xfrm>
            <a:off x="304800" y="6103783"/>
            <a:ext cx="4114800" cy="700391"/>
          </a:xfrm>
          <a:prstGeom prst="rect">
            <a:avLst/>
          </a:prstGeom>
        </p:spPr>
      </p:pic>
      <p:pic>
        <p:nvPicPr>
          <p:cNvPr id="5" name="Picture 4">
            <a:extLst>
              <a:ext uri="{FF2B5EF4-FFF2-40B4-BE49-F238E27FC236}">
                <a16:creationId xmlns:a16="http://schemas.microsoft.com/office/drawing/2014/main" id="{58A04C08-9348-C4DA-C092-A66C86759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6" name="Straight Connector 5">
            <a:extLst>
              <a:ext uri="{FF2B5EF4-FFF2-40B4-BE49-F238E27FC236}">
                <a16:creationId xmlns:a16="http://schemas.microsoft.com/office/drawing/2014/main" id="{5E4414E4-DD8A-4C22-AE20-580A742871F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11" name="Rectangle 46">
            <a:extLst>
              <a:ext uri="{FF2B5EF4-FFF2-40B4-BE49-F238E27FC236}">
                <a16:creationId xmlns:a16="http://schemas.microsoft.com/office/drawing/2014/main" id="{12BFA687-3222-AA4E-5C4F-004ECFDC7360}"/>
              </a:ext>
            </a:extLst>
          </p:cNvPr>
          <p:cNvSpPr>
            <a:spLocks noChangeArrowheads="1"/>
          </p:cNvSpPr>
          <p:nvPr/>
        </p:nvSpPr>
        <p:spPr bwMode="auto">
          <a:xfrm>
            <a:off x="554038" y="228600"/>
            <a:ext cx="825976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2:  Engineering</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5212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914400"/>
            <a:ext cx="6347714" cy="5126963"/>
          </a:xfrm>
        </p:spPr>
        <p:txBody>
          <a:bodyPr>
            <a:normAutofit/>
          </a:bodyPr>
          <a:lstStyle/>
          <a:p>
            <a:r>
              <a:rPr lang="en-US" b="1" dirty="0"/>
              <a:t>Architecture at OSU:</a:t>
            </a:r>
          </a:p>
          <a:p>
            <a:r>
              <a:rPr lang="en-US" sz="1400" b="1" dirty="0"/>
              <a:t>Architecture</a:t>
            </a:r>
          </a:p>
          <a:p>
            <a:pPr lvl="1"/>
            <a:r>
              <a:rPr lang="en-US" sz="1400" dirty="0"/>
              <a:t>design space and create total interior and exterior environments according the to customer’s needs</a:t>
            </a:r>
          </a:p>
          <a:p>
            <a:r>
              <a:rPr lang="en-US" sz="1400" b="1" dirty="0"/>
              <a:t>Architectural Engineering</a:t>
            </a:r>
          </a:p>
          <a:p>
            <a:pPr lvl="1"/>
            <a:r>
              <a:rPr lang="en-US" sz="1400" dirty="0"/>
              <a:t>design of safe and economical structural systems used in buildings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048000"/>
            <a:ext cx="3158990" cy="2886075"/>
          </a:xfrm>
          <a:prstGeom prst="rect">
            <a:avLst/>
          </a:prstGeom>
        </p:spPr>
      </p:pic>
      <p:pic>
        <p:nvPicPr>
          <p:cNvPr id="4" name="Picture 3">
            <a:extLst>
              <a:ext uri="{FF2B5EF4-FFF2-40B4-BE49-F238E27FC236}">
                <a16:creationId xmlns:a16="http://schemas.microsoft.com/office/drawing/2014/main" id="{45481C65-9A7F-88BA-D2BD-5C87C45D6444}"/>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6" name="Picture 5">
            <a:extLst>
              <a:ext uri="{FF2B5EF4-FFF2-40B4-BE49-F238E27FC236}">
                <a16:creationId xmlns:a16="http://schemas.microsoft.com/office/drawing/2014/main" id="{A3801E73-5611-B413-38E3-EBBAEF1691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7" name="Straight Connector 6">
            <a:extLst>
              <a:ext uri="{FF2B5EF4-FFF2-40B4-BE49-F238E27FC236}">
                <a16:creationId xmlns:a16="http://schemas.microsoft.com/office/drawing/2014/main" id="{47012096-1CFD-FFE7-335C-E0CA2A8D721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11" name="Rectangle 46">
            <a:extLst>
              <a:ext uri="{FF2B5EF4-FFF2-40B4-BE49-F238E27FC236}">
                <a16:creationId xmlns:a16="http://schemas.microsoft.com/office/drawing/2014/main" id="{50291073-D564-E06C-4685-F02AB04F4334}"/>
              </a:ext>
            </a:extLst>
          </p:cNvPr>
          <p:cNvSpPr>
            <a:spLocks noChangeArrowheads="1"/>
          </p:cNvSpPr>
          <p:nvPr/>
        </p:nvSpPr>
        <p:spPr bwMode="auto">
          <a:xfrm>
            <a:off x="554038" y="228600"/>
            <a:ext cx="825976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2:  Engineering</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2438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295400"/>
            <a:ext cx="6347714" cy="4745963"/>
          </a:xfrm>
        </p:spPr>
        <p:txBody>
          <a:bodyPr>
            <a:normAutofit/>
          </a:bodyPr>
          <a:lstStyle/>
          <a:p>
            <a:r>
              <a:rPr lang="en-US" b="1" dirty="0"/>
              <a:t>Engineering Technology at OSU:</a:t>
            </a:r>
          </a:p>
          <a:p>
            <a:r>
              <a:rPr lang="en-US" sz="1400" b="1" dirty="0"/>
              <a:t>Construction Engineering Technology </a:t>
            </a:r>
          </a:p>
          <a:p>
            <a:pPr lvl="1"/>
            <a:r>
              <a:rPr lang="en-US" sz="1400" dirty="0"/>
              <a:t>Manage the process of building of the world’s infrastructure – both vertical and horizontal</a:t>
            </a:r>
          </a:p>
          <a:p>
            <a:r>
              <a:rPr lang="en-US" sz="1400" b="1" dirty="0"/>
              <a:t>Electrical Engineering Technology</a:t>
            </a:r>
          </a:p>
          <a:p>
            <a:pPr lvl="1"/>
            <a:r>
              <a:rPr lang="en-US" sz="1400" dirty="0"/>
              <a:t>Design and application of devices not only in the electronics industry itself, but also in many other areas in modern industry that depend upon electronics for control, communications or computation.</a:t>
            </a:r>
          </a:p>
          <a:p>
            <a:r>
              <a:rPr lang="en-US" sz="1400" b="1" dirty="0"/>
              <a:t>Fire Protection and Safety Engineering Technology</a:t>
            </a:r>
          </a:p>
          <a:p>
            <a:pPr lvl="1"/>
            <a:r>
              <a:rPr lang="en-US" sz="1400" dirty="0"/>
              <a:t>Focus on loss control in fire protection, industrial hygiene and safety, and fire service</a:t>
            </a:r>
          </a:p>
          <a:p>
            <a:r>
              <a:rPr lang="en-US" sz="1400" b="1" dirty="0"/>
              <a:t>Mechanical Engineering Technology</a:t>
            </a:r>
          </a:p>
          <a:p>
            <a:pPr lvl="1"/>
            <a:r>
              <a:rPr lang="en-US" sz="1400" dirty="0"/>
              <a:t>Specializes in design and application - MET includes the broad areas of mechanical design, mechanical power and manufacturing</a:t>
            </a:r>
          </a:p>
        </p:txBody>
      </p:sp>
      <p:pic>
        <p:nvPicPr>
          <p:cNvPr id="4" name="Picture 3">
            <a:extLst>
              <a:ext uri="{FF2B5EF4-FFF2-40B4-BE49-F238E27FC236}">
                <a16:creationId xmlns:a16="http://schemas.microsoft.com/office/drawing/2014/main" id="{2EBE7E92-1E53-48B6-3BD6-AC95C5A1AFA8}"/>
              </a:ext>
            </a:extLst>
          </p:cNvPr>
          <p:cNvPicPr>
            <a:picLocks noChangeAspect="1"/>
          </p:cNvPicPr>
          <p:nvPr/>
        </p:nvPicPr>
        <p:blipFill>
          <a:blip r:embed="rId2"/>
          <a:stretch>
            <a:fillRect/>
          </a:stretch>
        </p:blipFill>
        <p:spPr>
          <a:xfrm>
            <a:off x="304800" y="6103783"/>
            <a:ext cx="4114800" cy="700391"/>
          </a:xfrm>
          <a:prstGeom prst="rect">
            <a:avLst/>
          </a:prstGeom>
        </p:spPr>
      </p:pic>
      <p:pic>
        <p:nvPicPr>
          <p:cNvPr id="5" name="Picture 4">
            <a:extLst>
              <a:ext uri="{FF2B5EF4-FFF2-40B4-BE49-F238E27FC236}">
                <a16:creationId xmlns:a16="http://schemas.microsoft.com/office/drawing/2014/main" id="{B5F5FD51-1C71-1CD9-B9DF-86AD73D2A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6" name="Straight Connector 5">
            <a:extLst>
              <a:ext uri="{FF2B5EF4-FFF2-40B4-BE49-F238E27FC236}">
                <a16:creationId xmlns:a16="http://schemas.microsoft.com/office/drawing/2014/main" id="{2ED3436F-9EB4-A6C9-DA16-0F65C491DB4B}"/>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10" name="Rectangle 46">
            <a:extLst>
              <a:ext uri="{FF2B5EF4-FFF2-40B4-BE49-F238E27FC236}">
                <a16:creationId xmlns:a16="http://schemas.microsoft.com/office/drawing/2014/main" id="{36A9FF2E-1221-8654-B36F-5810022D6990}"/>
              </a:ext>
            </a:extLst>
          </p:cNvPr>
          <p:cNvSpPr>
            <a:spLocks noChangeArrowheads="1"/>
          </p:cNvSpPr>
          <p:nvPr/>
        </p:nvSpPr>
        <p:spPr bwMode="auto">
          <a:xfrm>
            <a:off x="554038" y="228600"/>
            <a:ext cx="825976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2:  Engineering</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5292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295400"/>
            <a:ext cx="6347714" cy="4745963"/>
          </a:xfrm>
        </p:spPr>
        <p:txBody>
          <a:bodyPr>
            <a:normAutofit/>
          </a:bodyPr>
          <a:lstStyle/>
          <a:p>
            <a:r>
              <a:rPr lang="en-US" b="1" dirty="0"/>
              <a:t>Accreditation</a:t>
            </a:r>
          </a:p>
          <a:p>
            <a:pPr lvl="1"/>
            <a:r>
              <a:rPr lang="en-US" sz="1400" b="1" dirty="0"/>
              <a:t>ABET</a:t>
            </a:r>
          </a:p>
          <a:p>
            <a:pPr lvl="2"/>
            <a:r>
              <a:rPr lang="en-US" b="1" dirty="0"/>
              <a:t>Engineering</a:t>
            </a:r>
          </a:p>
          <a:p>
            <a:pPr lvl="2"/>
            <a:r>
              <a:rPr lang="en-US" b="1" dirty="0"/>
              <a:t>Technology</a:t>
            </a:r>
          </a:p>
          <a:p>
            <a:pPr lvl="2"/>
            <a:r>
              <a:rPr lang="en-US" b="1" dirty="0"/>
              <a:t>https://www.abet.org/about-abet/</a:t>
            </a:r>
          </a:p>
          <a:p>
            <a:pPr lvl="1"/>
            <a:r>
              <a:rPr lang="en-US" sz="1400" b="1" dirty="0"/>
              <a:t>NAAB</a:t>
            </a:r>
          </a:p>
          <a:p>
            <a:pPr lvl="2"/>
            <a:r>
              <a:rPr lang="en-US" sz="1200" b="1" dirty="0"/>
              <a:t>Architecture</a:t>
            </a:r>
          </a:p>
          <a:p>
            <a:pPr lvl="2"/>
            <a:endParaRPr lang="en-US" sz="1200" b="1" dirty="0"/>
          </a:p>
          <a:p>
            <a:r>
              <a:rPr lang="en-US" sz="1600" b="1" dirty="0"/>
              <a:t>NCEES – licensing board</a:t>
            </a:r>
          </a:p>
          <a:p>
            <a:pPr lvl="1"/>
            <a:r>
              <a:rPr lang="en-US" sz="1400" dirty="0"/>
              <a:t>https://ncees.org/engineering/</a:t>
            </a:r>
          </a:p>
        </p:txBody>
      </p:sp>
      <p:pic>
        <p:nvPicPr>
          <p:cNvPr id="4" name="Picture 3">
            <a:extLst>
              <a:ext uri="{FF2B5EF4-FFF2-40B4-BE49-F238E27FC236}">
                <a16:creationId xmlns:a16="http://schemas.microsoft.com/office/drawing/2014/main" id="{2EBE7E92-1E53-48B6-3BD6-AC95C5A1AFA8}"/>
              </a:ext>
            </a:extLst>
          </p:cNvPr>
          <p:cNvPicPr>
            <a:picLocks noChangeAspect="1"/>
          </p:cNvPicPr>
          <p:nvPr/>
        </p:nvPicPr>
        <p:blipFill>
          <a:blip r:embed="rId2"/>
          <a:stretch>
            <a:fillRect/>
          </a:stretch>
        </p:blipFill>
        <p:spPr>
          <a:xfrm>
            <a:off x="304800" y="6103783"/>
            <a:ext cx="4114800" cy="700391"/>
          </a:xfrm>
          <a:prstGeom prst="rect">
            <a:avLst/>
          </a:prstGeom>
        </p:spPr>
      </p:pic>
      <p:pic>
        <p:nvPicPr>
          <p:cNvPr id="5" name="Picture 4">
            <a:extLst>
              <a:ext uri="{FF2B5EF4-FFF2-40B4-BE49-F238E27FC236}">
                <a16:creationId xmlns:a16="http://schemas.microsoft.com/office/drawing/2014/main" id="{B5F5FD51-1C71-1CD9-B9DF-86AD73D2A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6" name="Straight Connector 5">
            <a:extLst>
              <a:ext uri="{FF2B5EF4-FFF2-40B4-BE49-F238E27FC236}">
                <a16:creationId xmlns:a16="http://schemas.microsoft.com/office/drawing/2014/main" id="{2ED3436F-9EB4-A6C9-DA16-0F65C491DB4B}"/>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10" name="Rectangle 46">
            <a:extLst>
              <a:ext uri="{FF2B5EF4-FFF2-40B4-BE49-F238E27FC236}">
                <a16:creationId xmlns:a16="http://schemas.microsoft.com/office/drawing/2014/main" id="{36A9FF2E-1221-8654-B36F-5810022D6990}"/>
              </a:ext>
            </a:extLst>
          </p:cNvPr>
          <p:cNvSpPr>
            <a:spLocks noChangeArrowheads="1"/>
          </p:cNvSpPr>
          <p:nvPr/>
        </p:nvSpPr>
        <p:spPr bwMode="auto">
          <a:xfrm>
            <a:off x="554038" y="228600"/>
            <a:ext cx="825976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2:  Engineering</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8317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2"/>
          </p:nvPr>
        </p:nvSpPr>
        <p:spPr>
          <a:xfrm>
            <a:off x="533400" y="1143000"/>
            <a:ext cx="3581400" cy="4343401"/>
          </a:xfrm>
        </p:spPr>
        <p:txBody>
          <a:bodyPr>
            <a:normAutofit/>
          </a:bodyPr>
          <a:lstStyle/>
          <a:p>
            <a:r>
              <a:rPr lang="en-US" b="1" dirty="0"/>
              <a:t>Scientists and Engineers:</a:t>
            </a:r>
          </a:p>
          <a:p>
            <a:r>
              <a:rPr lang="en-US" b="1" dirty="0"/>
              <a:t>Scientist</a:t>
            </a:r>
          </a:p>
          <a:p>
            <a:pPr lvl="1"/>
            <a:r>
              <a:rPr lang="en-US" dirty="0"/>
              <a:t>Seeks to expand knowledge</a:t>
            </a:r>
          </a:p>
          <a:p>
            <a:pPr lvl="1"/>
            <a:r>
              <a:rPr lang="en-US" dirty="0"/>
              <a:t>Draws general conclusions</a:t>
            </a:r>
          </a:p>
          <a:p>
            <a:pPr lvl="1"/>
            <a:r>
              <a:rPr lang="en-US" dirty="0"/>
              <a:t>Produces knowledge</a:t>
            </a:r>
          </a:p>
          <a:p>
            <a:pPr lvl="1"/>
            <a:endParaRPr lang="en-US" dirty="0"/>
          </a:p>
          <a:p>
            <a:r>
              <a:rPr lang="en-US" b="1" dirty="0"/>
              <a:t>Engineer</a:t>
            </a:r>
          </a:p>
          <a:p>
            <a:pPr lvl="1"/>
            <a:r>
              <a:rPr lang="en-US" dirty="0"/>
              <a:t>Seeks to apply knowledge</a:t>
            </a:r>
          </a:p>
          <a:p>
            <a:pPr lvl="1"/>
            <a:r>
              <a:rPr lang="en-US" dirty="0"/>
              <a:t>Translates general knowledge to specific solutions</a:t>
            </a:r>
          </a:p>
          <a:p>
            <a:pPr lvl="1"/>
            <a:r>
              <a:rPr lang="en-US" dirty="0"/>
              <a:t>Produces devices to meet human needs and solve problems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438400"/>
            <a:ext cx="3512097" cy="2114550"/>
          </a:xfrm>
          <a:prstGeom prst="rect">
            <a:avLst/>
          </a:prstGeom>
        </p:spPr>
      </p:pic>
      <p:pic>
        <p:nvPicPr>
          <p:cNvPr id="4" name="Picture 3">
            <a:extLst>
              <a:ext uri="{FF2B5EF4-FFF2-40B4-BE49-F238E27FC236}">
                <a16:creationId xmlns:a16="http://schemas.microsoft.com/office/drawing/2014/main" id="{29AD7AAC-E441-0405-4C43-C40A16D52C3E}"/>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5" name="Picture 4">
            <a:extLst>
              <a:ext uri="{FF2B5EF4-FFF2-40B4-BE49-F238E27FC236}">
                <a16:creationId xmlns:a16="http://schemas.microsoft.com/office/drawing/2014/main" id="{047927DE-1F8D-76B4-107E-309FB4DDBD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6" name="Straight Connector 5">
            <a:extLst>
              <a:ext uri="{FF2B5EF4-FFF2-40B4-BE49-F238E27FC236}">
                <a16:creationId xmlns:a16="http://schemas.microsoft.com/office/drawing/2014/main" id="{AEDA57F7-94C6-0F9C-FE96-56E58B542CFD}"/>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10" name="Rectangle 46">
            <a:extLst>
              <a:ext uri="{FF2B5EF4-FFF2-40B4-BE49-F238E27FC236}">
                <a16:creationId xmlns:a16="http://schemas.microsoft.com/office/drawing/2014/main" id="{C982807B-B02B-AE2E-BDBB-1D04FAA223FE}"/>
              </a:ext>
            </a:extLst>
          </p:cNvPr>
          <p:cNvSpPr>
            <a:spLocks noChangeArrowheads="1"/>
          </p:cNvSpPr>
          <p:nvPr/>
        </p:nvSpPr>
        <p:spPr bwMode="auto">
          <a:xfrm>
            <a:off x="554038" y="228600"/>
            <a:ext cx="825976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2:  Engineering</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7396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14138</TotalTime>
  <Words>935</Words>
  <Application>Microsoft Office PowerPoint</Application>
  <PresentationFormat>On-screen Show (4:3)</PresentationFormat>
  <Paragraphs>151</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Wingdings 2</vt:lpstr>
      <vt:lpstr>Arial</vt:lpstr>
      <vt:lpstr>Helvetica</vt:lpstr>
      <vt:lpstr>Wingdings</vt:lpstr>
      <vt:lpstr>Century Schoolbook</vt:lpstr>
      <vt:lpstr>View</vt:lpstr>
      <vt:lpstr>ENGR 1111 Intro to Engineering:  Civil Engineering Fall 2022    Part 2: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Engineers…</vt:lpstr>
      <vt:lpstr>Engineers…</vt:lpstr>
      <vt:lpstr>Engineers…</vt:lpstr>
      <vt:lpstr>Engineers require/develop…</vt:lpstr>
      <vt:lpstr>ENGR 1111 Intro to Engineering:  Civil Engineering Fall 2022    Part 2:  Engineering </vt:lpstr>
    </vt:vector>
  </TitlesOfParts>
  <Company>Jordan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Carisa Ramming</dc:creator>
  <cp:lastModifiedBy>Ramming, Carisa</cp:lastModifiedBy>
  <cp:revision>347</cp:revision>
  <cp:lastPrinted>2016-08-12T22:58:33Z</cp:lastPrinted>
  <dcterms:created xsi:type="dcterms:W3CDTF">2001-10-02T14:16:50Z</dcterms:created>
  <dcterms:modified xsi:type="dcterms:W3CDTF">2022-09-06T11:55:10Z</dcterms:modified>
</cp:coreProperties>
</file>