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95" r:id="rId4"/>
    <p:sldId id="260" r:id="rId5"/>
    <p:sldId id="296" r:id="rId6"/>
    <p:sldId id="264" r:id="rId7"/>
    <p:sldId id="276" r:id="rId8"/>
    <p:sldId id="277" r:id="rId9"/>
    <p:sldId id="297" r:id="rId10"/>
    <p:sldId id="258" r:id="rId11"/>
    <p:sldId id="287" r:id="rId12"/>
    <p:sldId id="288" r:id="rId13"/>
    <p:sldId id="278" r:id="rId14"/>
    <p:sldId id="279" r:id="rId15"/>
    <p:sldId id="268" r:id="rId16"/>
    <p:sldId id="257" r:id="rId17"/>
    <p:sldId id="270" r:id="rId18"/>
    <p:sldId id="269" r:id="rId19"/>
    <p:sldId id="280" r:id="rId20"/>
    <p:sldId id="267" r:id="rId21"/>
    <p:sldId id="282" r:id="rId22"/>
    <p:sldId id="271" r:id="rId23"/>
    <p:sldId id="272" r:id="rId24"/>
    <p:sldId id="273" r:id="rId25"/>
    <p:sldId id="274" r:id="rId26"/>
    <p:sldId id="289" r:id="rId27"/>
    <p:sldId id="290" r:id="rId28"/>
    <p:sldId id="291" r:id="rId29"/>
    <p:sldId id="294" r:id="rId30"/>
    <p:sldId id="285" r:id="rId31"/>
    <p:sldId id="265" r:id="rId3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7D4"/>
    <a:srgbClr val="E39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548" autoAdjust="0"/>
  </p:normalViewPr>
  <p:slideViewPr>
    <p:cSldViewPr snapToGrid="0">
      <p:cViewPr varScale="1">
        <p:scale>
          <a:sx n="86" d="100"/>
          <a:sy n="86" d="100"/>
        </p:scale>
        <p:origin x="1012" y="5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pl-PL" sz="2200" b="1" noProof="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Podręcznik programisty</a:t>
          </a:r>
        </a:p>
        <a:p>
          <a:r>
            <a:rPr lang="pl-PL" sz="2200" noProof="0" dirty="0">
              <a:latin typeface="+mn-lt"/>
              <a:cs typeface="Times New Roman" panose="02020603050405020304" pitchFamily="18" charset="0"/>
            </a:rPr>
            <a:t>Zawiera opisy architektury systemu, bibliotek i API, uzupełnione o diagramy UML i schematy, co pomaga w orientacji w projekcie i jego efektywnym wykorzystaniu. 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pl-PL" noProof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pl-PL" sz="2200" b="1" noProof="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Komentarze w kodzie</a:t>
          </a:r>
        </a:p>
        <a:p>
          <a:r>
            <a:rPr lang="pl-PL" sz="2200" noProof="0" dirty="0">
              <a:latin typeface="+mn-lt"/>
              <a:cs typeface="Times New Roman" panose="02020603050405020304" pitchFamily="18" charset="0"/>
            </a:rPr>
            <a:t>Służą do wyjaśniania działania kodu, pomagając w zrozumieniu metod i algorytmów, co jest kluczowe dla utrzymania i rozwijania oprogramowania.</a:t>
          </a:r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pl-PL" noProof="0"/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pl-PL" sz="2200" b="1" noProof="0" dirty="0" err="1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Javadoc</a:t>
          </a:r>
          <a:endParaRPr lang="pl-PL" sz="2200" b="1" noProof="0" dirty="0">
            <a:solidFill>
              <a:schemeClr val="tx2">
                <a:lumMod val="90000"/>
                <a:lumOff val="10000"/>
              </a:schemeClr>
            </a:solidFill>
            <a:latin typeface="+mn-lt"/>
            <a:cs typeface="Times New Roman" panose="02020603050405020304" pitchFamily="18" charset="0"/>
          </a:endParaRPr>
        </a:p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Narzędzie do generowania dokumentacji HTML z komentarzy w kodzie Java, standardowe w dokumentowaniu API, ułatwia dostęp do uporządkowanej dokumentacji dla programistów.</a:t>
          </a:r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pl-PL" noProof="0"/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97FB849D-D7C8-402A-8C6F-9563231943A5}" type="pres">
      <dgm:prSet presAssocID="{6B10407F-191D-44EC-A3C5-69647440BF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6F46DE-C9E1-481E-9327-A92360FF9B6E}" type="pres">
      <dgm:prSet presAssocID="{4F2A1D3E-E19F-455D-859F-C40136366B3D}" presName="vertOne" presStyleCnt="0"/>
      <dgm:spPr/>
    </dgm:pt>
    <dgm:pt modelId="{BEBA4D73-C02C-493A-B66E-970D94D961EB}" type="pres">
      <dgm:prSet presAssocID="{4F2A1D3E-E19F-455D-859F-C40136366B3D}" presName="txOne" presStyleLbl="node0" presStyleIdx="0" presStyleCnt="3" custScaleX="191136" custScaleY="73900" custLinFactNeighborY="-34503">
        <dgm:presLayoutVars>
          <dgm:chPref val="3"/>
        </dgm:presLayoutVars>
      </dgm:prSet>
      <dgm:spPr/>
    </dgm:pt>
    <dgm:pt modelId="{A5152794-228F-4ADD-B758-6C293CF68ABC}" type="pres">
      <dgm:prSet presAssocID="{4F2A1D3E-E19F-455D-859F-C40136366B3D}" presName="horzOne" presStyleCnt="0"/>
      <dgm:spPr/>
    </dgm:pt>
    <dgm:pt modelId="{6B604DBD-2463-4A11-83A3-08EB0A278CFE}" type="pres">
      <dgm:prSet presAssocID="{D34FF2C9-9A85-4762-AD7F-0FD4259109E1}" presName="sibSpaceOne" presStyleCnt="0"/>
      <dgm:spPr/>
    </dgm:pt>
    <dgm:pt modelId="{76A5B498-1695-4FC3-94D8-5DEADA9DC168}" type="pres">
      <dgm:prSet presAssocID="{4A266DF3-F699-481D-952B-06E94865913D}" presName="vertOne" presStyleCnt="0"/>
      <dgm:spPr/>
    </dgm:pt>
    <dgm:pt modelId="{E366A7AD-FD68-4D5A-82EC-489D43022665}" type="pres">
      <dgm:prSet presAssocID="{4A266DF3-F699-481D-952B-06E94865913D}" presName="txOne" presStyleLbl="node0" presStyleIdx="1" presStyleCnt="3" custScaleX="191136" custScaleY="59591" custLinFactNeighborY="36003">
        <dgm:presLayoutVars>
          <dgm:chPref val="3"/>
        </dgm:presLayoutVars>
      </dgm:prSet>
      <dgm:spPr/>
    </dgm:pt>
    <dgm:pt modelId="{DF13E924-1CFB-42D4-9190-1BDE2CCAA7F1}" type="pres">
      <dgm:prSet presAssocID="{4A266DF3-F699-481D-952B-06E94865913D}" presName="horzOne" presStyleCnt="0"/>
      <dgm:spPr/>
    </dgm:pt>
    <dgm:pt modelId="{C5A0BFF1-138F-4C17-BA5A-3CA5856BF13F}" type="pres">
      <dgm:prSet presAssocID="{E43F7441-9245-4528-B8F7-2C400412818E}" presName="sibSpaceOne" presStyleCnt="0"/>
      <dgm:spPr/>
    </dgm:pt>
    <dgm:pt modelId="{CEB15C25-3E89-4BC3-8448-62192CBFD4F1}" type="pres">
      <dgm:prSet presAssocID="{01C95085-4C2D-4356-A570-C83CCEF090EE}" presName="vertOne" presStyleCnt="0"/>
      <dgm:spPr/>
    </dgm:pt>
    <dgm:pt modelId="{6800E0BF-9A23-42D6-AA5B-D9B755D2E276}" type="pres">
      <dgm:prSet presAssocID="{01C95085-4C2D-4356-A570-C83CCEF090EE}" presName="txOne" presStyleLbl="node0" presStyleIdx="2" presStyleCnt="3" custScaleX="191136" custScaleY="73900" custLinFactNeighborX="354" custLinFactNeighborY="-34503">
        <dgm:presLayoutVars>
          <dgm:chPref val="3"/>
        </dgm:presLayoutVars>
      </dgm:prSet>
      <dgm:spPr/>
    </dgm:pt>
    <dgm:pt modelId="{91112B47-9A8D-4B71-9766-781E8436A29C}" type="pres">
      <dgm:prSet presAssocID="{01C95085-4C2D-4356-A570-C83CCEF090EE}" presName="horzOne" presStyleCnt="0"/>
      <dgm:spPr/>
    </dgm:pt>
  </dgm:ptLst>
  <dgm:cxnLst>
    <dgm:cxn modelId="{EAF44D10-4CD7-494E-ABEF-276A7455B873}" type="presOf" srcId="{01C95085-4C2D-4356-A570-C83CCEF090EE}" destId="{6800E0BF-9A23-42D6-AA5B-D9B755D2E276}" srcOrd="0" destOrd="0" presId="urn:microsoft.com/office/officeart/2005/8/layout/hierarchy4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F63C61E1-F4B4-4FA1-A460-CE084A55F947}" type="presOf" srcId="{4F2A1D3E-E19F-455D-859F-C40136366B3D}" destId="{BEBA4D73-C02C-493A-B66E-970D94D961EB}" srcOrd="0" destOrd="0" presId="urn:microsoft.com/office/officeart/2005/8/layout/hierarchy4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5AEFB0EA-5798-49BE-866E-5EC877BD7CB5}" type="presOf" srcId="{4A266DF3-F699-481D-952B-06E94865913D}" destId="{E366A7AD-FD68-4D5A-82EC-489D43022665}" srcOrd="0" destOrd="0" presId="urn:microsoft.com/office/officeart/2005/8/layout/hierarchy4"/>
    <dgm:cxn modelId="{E54E05F6-E861-4189-9BEC-6FE9017B6E49}" type="presOf" srcId="{6B10407F-191D-44EC-A3C5-69647440BFC9}" destId="{97FB849D-D7C8-402A-8C6F-9563231943A5}" srcOrd="0" destOrd="0" presId="urn:microsoft.com/office/officeart/2005/8/layout/hierarchy4"/>
    <dgm:cxn modelId="{3867D20D-2CBF-4071-98B2-EAB15D397036}" type="presParOf" srcId="{97FB849D-D7C8-402A-8C6F-9563231943A5}" destId="{476F46DE-C9E1-481E-9327-A92360FF9B6E}" srcOrd="0" destOrd="0" presId="urn:microsoft.com/office/officeart/2005/8/layout/hierarchy4"/>
    <dgm:cxn modelId="{F62F2DC0-33DC-41C8-AC1C-5ACC4924440F}" type="presParOf" srcId="{476F46DE-C9E1-481E-9327-A92360FF9B6E}" destId="{BEBA4D73-C02C-493A-B66E-970D94D961EB}" srcOrd="0" destOrd="0" presId="urn:microsoft.com/office/officeart/2005/8/layout/hierarchy4"/>
    <dgm:cxn modelId="{D56788DC-48C5-4825-8402-11E5728A442B}" type="presParOf" srcId="{476F46DE-C9E1-481E-9327-A92360FF9B6E}" destId="{A5152794-228F-4ADD-B758-6C293CF68ABC}" srcOrd="1" destOrd="0" presId="urn:microsoft.com/office/officeart/2005/8/layout/hierarchy4"/>
    <dgm:cxn modelId="{4C9BE69C-1961-4CCB-8A7D-E19AA96E397E}" type="presParOf" srcId="{97FB849D-D7C8-402A-8C6F-9563231943A5}" destId="{6B604DBD-2463-4A11-83A3-08EB0A278CFE}" srcOrd="1" destOrd="0" presId="urn:microsoft.com/office/officeart/2005/8/layout/hierarchy4"/>
    <dgm:cxn modelId="{C1EEA7EE-075F-447A-B659-532DACFE7C60}" type="presParOf" srcId="{97FB849D-D7C8-402A-8C6F-9563231943A5}" destId="{76A5B498-1695-4FC3-94D8-5DEADA9DC168}" srcOrd="2" destOrd="0" presId="urn:microsoft.com/office/officeart/2005/8/layout/hierarchy4"/>
    <dgm:cxn modelId="{5E1753F7-FAFE-449A-A8AB-F493E58EF71F}" type="presParOf" srcId="{76A5B498-1695-4FC3-94D8-5DEADA9DC168}" destId="{E366A7AD-FD68-4D5A-82EC-489D43022665}" srcOrd="0" destOrd="0" presId="urn:microsoft.com/office/officeart/2005/8/layout/hierarchy4"/>
    <dgm:cxn modelId="{6CB578C2-DD43-4837-9594-3E9139C90248}" type="presParOf" srcId="{76A5B498-1695-4FC3-94D8-5DEADA9DC168}" destId="{DF13E924-1CFB-42D4-9190-1BDE2CCAA7F1}" srcOrd="1" destOrd="0" presId="urn:microsoft.com/office/officeart/2005/8/layout/hierarchy4"/>
    <dgm:cxn modelId="{46E02B1F-80DF-4B4F-BD9E-23A3317DD24D}" type="presParOf" srcId="{97FB849D-D7C8-402A-8C6F-9563231943A5}" destId="{C5A0BFF1-138F-4C17-BA5A-3CA5856BF13F}" srcOrd="3" destOrd="0" presId="urn:microsoft.com/office/officeart/2005/8/layout/hierarchy4"/>
    <dgm:cxn modelId="{EAAC3B5C-46DB-457E-94D0-F4D95879CD8C}" type="presParOf" srcId="{97FB849D-D7C8-402A-8C6F-9563231943A5}" destId="{CEB15C25-3E89-4BC3-8448-62192CBFD4F1}" srcOrd="4" destOrd="0" presId="urn:microsoft.com/office/officeart/2005/8/layout/hierarchy4"/>
    <dgm:cxn modelId="{E4BB2C88-99A0-404A-882C-D42A679AC35A}" type="presParOf" srcId="{CEB15C25-3E89-4BC3-8448-62192CBFD4F1}" destId="{6800E0BF-9A23-42D6-AA5B-D9B755D2E276}" srcOrd="0" destOrd="0" presId="urn:microsoft.com/office/officeart/2005/8/layout/hierarchy4"/>
    <dgm:cxn modelId="{E8CDE68C-AFC4-4CAB-AAE6-0716677B8EAA}" type="presParOf" srcId="{CEB15C25-3E89-4BC3-8448-62192CBFD4F1}" destId="{91112B47-9A8D-4B71-9766-781E8436A29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6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3058F9C-48CD-40E3-B95F-352B6773BD35}">
      <dgm:prSet custT="1"/>
      <dgm:spPr/>
      <dgm:t>
        <a:bodyPr rtlCol="0"/>
        <a:lstStyle/>
        <a:p>
          <a:pPr rtl="0"/>
          <a:r>
            <a:rPr lang="pl-PL" sz="2200" b="0" dirty="0">
              <a:latin typeface="+mn-lt"/>
            </a:rPr>
            <a:t>Dokumentuj każdą publiczną klasę, metodę i pole:</a:t>
          </a:r>
          <a:endParaRPr lang="pl-PL" sz="2200" b="0" noProof="0" dirty="0">
            <a:latin typeface="+mn-lt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8E0D3600-94EF-4C3D-8C42-D1B002253A50}" type="sib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50F5DC67-5659-48DF-89F3-0918D9D72580}">
      <dgm:prSet custT="1"/>
      <dgm:spPr/>
      <dgm:t>
        <a:bodyPr/>
        <a:lstStyle/>
        <a:p>
          <a:pPr>
            <a:buNone/>
          </a:pPr>
          <a:r>
            <a:rPr lang="pl-PL" sz="2200" b="0" dirty="0">
              <a:latin typeface="+mn-lt"/>
            </a:rPr>
            <a:t>Używaj znaczników, np.: @param, @return, @throws:</a:t>
          </a:r>
          <a:endParaRPr lang="pl-PL" sz="2200" b="0" noProof="0" dirty="0">
            <a:latin typeface="+mn-lt"/>
            <a:cs typeface="Times New Roman" panose="02020603050405020304" pitchFamily="18" charset="0"/>
          </a:endParaRPr>
        </a:p>
      </dgm:t>
    </dgm:pt>
    <dgm:pt modelId="{FA936168-E8F8-4DA6-B964-06E3C5B45322}" type="parTrans" cxnId="{8946D1D7-8066-4B08-977E-B8DBADD6C3F4}">
      <dgm:prSet/>
      <dgm:spPr/>
      <dgm:t>
        <a:bodyPr/>
        <a:lstStyle/>
        <a:p>
          <a:endParaRPr lang="pl-PL"/>
        </a:p>
      </dgm:t>
    </dgm:pt>
    <dgm:pt modelId="{642E51EC-4D1C-4F18-B9A0-88F17896C6B7}" type="sibTrans" cxnId="{8946D1D7-8066-4B08-977E-B8DBADD6C3F4}">
      <dgm:prSet/>
      <dgm:spPr/>
      <dgm:t>
        <a:bodyPr/>
        <a:lstStyle/>
        <a:p>
          <a:endParaRPr lang="pl-PL"/>
        </a:p>
      </dgm:t>
    </dgm:pt>
    <dgm:pt modelId="{31123A9E-C7B7-4520-AA14-23764832FC4D}">
      <dgm:prSet custT="1"/>
      <dgm:spPr/>
      <dgm:t>
        <a:bodyPr/>
        <a:lstStyle/>
        <a:p>
          <a:pPr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Pisz zwięźle i jasno, unikaj zbędnych informacji:</a:t>
          </a:r>
        </a:p>
      </dgm:t>
    </dgm:pt>
    <dgm:pt modelId="{C3BCAD74-B57D-4468-98E7-9C61414814D5}" type="parTrans" cxnId="{215433CC-D4C0-4260-8D8B-0DDF50195D59}">
      <dgm:prSet/>
      <dgm:spPr/>
      <dgm:t>
        <a:bodyPr/>
        <a:lstStyle/>
        <a:p>
          <a:endParaRPr lang="pl-PL"/>
        </a:p>
      </dgm:t>
    </dgm:pt>
    <dgm:pt modelId="{12D1AFC2-1433-4BF4-9882-18F83014074A}" type="sibTrans" cxnId="{215433CC-D4C0-4260-8D8B-0DDF50195D59}">
      <dgm:prSet/>
      <dgm:spPr/>
      <dgm:t>
        <a:bodyPr/>
        <a:lstStyle/>
        <a:p>
          <a:endParaRPr lang="pl-PL"/>
        </a:p>
      </dgm:t>
    </dgm:pt>
    <dgm:pt modelId="{5B1A0BDF-EB2A-4DFC-8757-409B43E73AC2}">
      <dgm:prSet custT="1"/>
      <dgm:spPr/>
      <dgm:t>
        <a:bodyPr/>
        <a:lstStyle/>
        <a:p>
          <a:pPr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Unikaj powielania kodu w opisie:</a:t>
          </a:r>
        </a:p>
      </dgm:t>
    </dgm:pt>
    <dgm:pt modelId="{DA24C389-A947-4C0C-B4EB-AB2380AB8FAD}" type="parTrans" cxnId="{0620E00C-129D-42C0-AF8F-2486948AB918}">
      <dgm:prSet/>
      <dgm:spPr/>
      <dgm:t>
        <a:bodyPr/>
        <a:lstStyle/>
        <a:p>
          <a:endParaRPr lang="pl-PL"/>
        </a:p>
      </dgm:t>
    </dgm:pt>
    <dgm:pt modelId="{E598727F-792F-45BE-B774-5C41A5543C2B}" type="sibTrans" cxnId="{0620E00C-129D-42C0-AF8F-2486948AB918}">
      <dgm:prSet/>
      <dgm:spPr/>
      <dgm:t>
        <a:bodyPr/>
        <a:lstStyle/>
        <a:p>
          <a:endParaRPr lang="pl-PL"/>
        </a:p>
      </dgm:t>
    </dgm:pt>
    <dgm:pt modelId="{58924742-84AC-48A6-9455-0256F3F0C304}">
      <dgm:prSet custT="1"/>
      <dgm:spPr/>
      <dgm:t>
        <a:bodyPr/>
        <a:lstStyle/>
        <a:p>
          <a:pPr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Aktualizuj na bieżąco dokumentację:</a:t>
          </a:r>
        </a:p>
      </dgm:t>
    </dgm:pt>
    <dgm:pt modelId="{B7DB973B-F7D4-473D-BCE6-76835076D3EE}" type="parTrans" cxnId="{19DDE5A9-2982-4363-8882-E4D7349C3165}">
      <dgm:prSet/>
      <dgm:spPr/>
      <dgm:t>
        <a:bodyPr/>
        <a:lstStyle/>
        <a:p>
          <a:endParaRPr lang="pl-PL"/>
        </a:p>
      </dgm:t>
    </dgm:pt>
    <dgm:pt modelId="{6BE101EC-2623-409C-BB82-C142205FB14D}" type="sibTrans" cxnId="{19DDE5A9-2982-4363-8882-E4D7349C3165}">
      <dgm:prSet/>
      <dgm:spPr/>
      <dgm:t>
        <a:bodyPr/>
        <a:lstStyle/>
        <a:p>
          <a:endParaRPr lang="pl-PL"/>
        </a:p>
      </dgm:t>
    </dgm:pt>
    <dgm:pt modelId="{2B1504A6-0478-475C-96CA-87EA6DA9A7F0}">
      <dgm:prSet custT="1"/>
      <dgm:spPr/>
      <dgm:t>
        <a:bodyPr/>
        <a:lstStyle/>
        <a:p>
          <a:pPr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Dodawaj przykłady użycia, jeśli to możliwe:</a:t>
          </a:r>
        </a:p>
      </dgm:t>
    </dgm:pt>
    <dgm:pt modelId="{E652259A-1F73-4063-A0A9-B80AF08223C2}" type="parTrans" cxnId="{458053F1-3B82-4C71-8636-32BBEF077489}">
      <dgm:prSet/>
      <dgm:spPr/>
      <dgm:t>
        <a:bodyPr/>
        <a:lstStyle/>
        <a:p>
          <a:endParaRPr lang="pl-PL"/>
        </a:p>
      </dgm:t>
    </dgm:pt>
    <dgm:pt modelId="{764F0E36-E006-44F1-96D7-02A67AF761B4}" type="sibTrans" cxnId="{458053F1-3B82-4C71-8636-32BBEF077489}">
      <dgm:prSet/>
      <dgm:spPr/>
      <dgm:t>
        <a:bodyPr/>
        <a:lstStyle/>
        <a:p>
          <a:endParaRPr lang="pl-PL"/>
        </a:p>
      </dgm:t>
    </dgm:pt>
    <dgm:pt modelId="{C631903C-999B-4F7E-B0B7-94AA6B6A6208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 Dla zachowania czytelności.</a:t>
          </a:r>
        </a:p>
      </dgm:t>
    </dgm:pt>
    <dgm:pt modelId="{8A8154E9-7089-4486-A2EB-1805D6B52700}" type="parTrans" cxnId="{C7AE2B04-B7B8-45F2-8227-C5EC9215439E}">
      <dgm:prSet/>
      <dgm:spPr/>
      <dgm:t>
        <a:bodyPr/>
        <a:lstStyle/>
        <a:p>
          <a:endParaRPr lang="pl-PL"/>
        </a:p>
      </dgm:t>
    </dgm:pt>
    <dgm:pt modelId="{D449FCA6-C290-4F3B-AABC-7DB96D12737B}" type="sibTrans" cxnId="{C7AE2B04-B7B8-45F2-8227-C5EC9215439E}">
      <dgm:prSet/>
      <dgm:spPr/>
      <dgm:t>
        <a:bodyPr/>
        <a:lstStyle/>
        <a:p>
          <a:endParaRPr lang="pl-PL"/>
        </a:p>
      </dgm:t>
    </dgm:pt>
    <dgm:pt modelId="{DAB1E859-E490-4217-8EE9-2282E22E9F6D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 Pisz dla użytkownika.</a:t>
          </a:r>
        </a:p>
      </dgm:t>
    </dgm:pt>
    <dgm:pt modelId="{39DCD218-9A56-4C96-AB07-0932765BEE6C}" type="parTrans" cxnId="{40892FA7-8C1F-45DE-8B0A-5BECC42B175F}">
      <dgm:prSet/>
      <dgm:spPr/>
      <dgm:t>
        <a:bodyPr/>
        <a:lstStyle/>
        <a:p>
          <a:endParaRPr lang="pl-PL"/>
        </a:p>
      </dgm:t>
    </dgm:pt>
    <dgm:pt modelId="{E12AC61F-59AA-447F-8200-137525BFF8FF}" type="sibTrans" cxnId="{40892FA7-8C1F-45DE-8B0A-5BECC42B175F}">
      <dgm:prSet/>
      <dgm:spPr/>
      <dgm:t>
        <a:bodyPr/>
        <a:lstStyle/>
        <a:p>
          <a:endParaRPr lang="pl-PL"/>
        </a:p>
      </dgm:t>
    </dgm:pt>
    <dgm:pt modelId="{88F3AEF6-333C-4436-B5B9-A732F3A7AFE9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 Zamiast tego, wyjaśnij jego logikę i zastosowanie.</a:t>
          </a:r>
        </a:p>
      </dgm:t>
    </dgm:pt>
    <dgm:pt modelId="{BF3BC202-227C-4419-99F9-3167273F529C}" type="parTrans" cxnId="{5CFEF162-F0FC-48B7-8D45-BBF2A0B4D510}">
      <dgm:prSet/>
      <dgm:spPr/>
      <dgm:t>
        <a:bodyPr/>
        <a:lstStyle/>
        <a:p>
          <a:endParaRPr lang="pl-PL"/>
        </a:p>
      </dgm:t>
    </dgm:pt>
    <dgm:pt modelId="{9D181A3C-2C37-4590-8A7A-412644188EAF}" type="sibTrans" cxnId="{5CFEF162-F0FC-48B7-8D45-BBF2A0B4D510}">
      <dgm:prSet/>
      <dgm:spPr/>
      <dgm:t>
        <a:bodyPr/>
        <a:lstStyle/>
        <a:p>
          <a:endParaRPr lang="pl-PL"/>
        </a:p>
      </dgm:t>
    </dgm:pt>
    <dgm:pt modelId="{47B914BC-F224-4D86-9BDF-72B0FA0F462E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 Dopasowuj </a:t>
          </a:r>
          <a:r>
            <a:rPr lang="pl-PL" sz="2200" b="0" noProof="0" dirty="0" err="1">
              <a:latin typeface="+mn-lt"/>
              <a:cs typeface="Times New Roman" panose="02020603050405020304" pitchFamily="18" charset="0"/>
            </a:rPr>
            <a:t>Javadoc</a:t>
          </a: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do zmian w kodzie.</a:t>
          </a:r>
        </a:p>
      </dgm:t>
    </dgm:pt>
    <dgm:pt modelId="{EE5A5964-B630-452F-BA31-74504CF9F64B}" type="parTrans" cxnId="{08232492-BE5C-47D6-9418-1FF54A356ADC}">
      <dgm:prSet/>
      <dgm:spPr/>
      <dgm:t>
        <a:bodyPr/>
        <a:lstStyle/>
        <a:p>
          <a:endParaRPr lang="pl-PL"/>
        </a:p>
      </dgm:t>
    </dgm:pt>
    <dgm:pt modelId="{7763CB70-039D-4CFB-8D28-27117CF89181}" type="sibTrans" cxnId="{08232492-BE5C-47D6-9418-1FF54A356ADC}">
      <dgm:prSet/>
      <dgm:spPr/>
      <dgm:t>
        <a:bodyPr/>
        <a:lstStyle/>
        <a:p>
          <a:endParaRPr lang="pl-PL"/>
        </a:p>
      </dgm:t>
    </dgm:pt>
    <dgm:pt modelId="{1452AACF-B830-4908-ACA1-D36CA2AE1A81}">
      <dgm:prSet custT="1"/>
      <dgm:spPr/>
      <dgm:t>
        <a:bodyPr/>
        <a:lstStyle/>
        <a:p>
          <a:pPr algn="l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noProof="0" dirty="0">
              <a:latin typeface="+mn-lt"/>
              <a:cs typeface="Times New Roman" panose="02020603050405020304" pitchFamily="18" charset="0"/>
            </a:rPr>
            <a:t>  Pokaż, jak korzystać z metody lub klasy.</a:t>
          </a:r>
        </a:p>
      </dgm:t>
    </dgm:pt>
    <dgm:pt modelId="{D8F01DCF-777E-44EC-B803-16C1DC6081FB}" type="parTrans" cxnId="{D0AED968-0F59-46F6-B4B3-1354E1E4E469}">
      <dgm:prSet/>
      <dgm:spPr/>
      <dgm:t>
        <a:bodyPr/>
        <a:lstStyle/>
        <a:p>
          <a:endParaRPr lang="pl-PL"/>
        </a:p>
      </dgm:t>
    </dgm:pt>
    <dgm:pt modelId="{A549E51E-1911-4691-8B15-81084E33AA72}" type="sibTrans" cxnId="{D0AED968-0F59-46F6-B4B3-1354E1E4E469}">
      <dgm:prSet/>
      <dgm:spPr/>
      <dgm:t>
        <a:bodyPr/>
        <a:lstStyle/>
        <a:p>
          <a:endParaRPr lang="pl-PL"/>
        </a:p>
      </dgm:t>
    </dgm:pt>
    <dgm:pt modelId="{5AB431B7-2147-468B-8FB0-CE463D4A13D5}">
      <dgm:prSet custT="1"/>
      <dgm:spPr/>
      <dgm:t>
        <a:bodyPr rtlCol="0"/>
        <a:lstStyle/>
        <a:p>
          <a:pPr algn="l" rtl="0">
            <a:lnSpc>
              <a:spcPct val="150000"/>
            </a:lnSpc>
            <a:buFont typeface="Arial" panose="020B0604020202020204" pitchFamily="34" charset="0"/>
            <a:buNone/>
          </a:pPr>
          <a:r>
            <a:rPr lang="pl-PL" sz="2200" b="0" dirty="0">
              <a:latin typeface="+mn-lt"/>
            </a:rPr>
            <a:t>  Opisz ich cel i sposób działania.</a:t>
          </a:r>
          <a:endParaRPr lang="pl-PL" sz="2200" b="0" noProof="0" dirty="0">
            <a:latin typeface="+mn-lt"/>
            <a:cs typeface="Times New Roman" panose="02020603050405020304" pitchFamily="18" charset="0"/>
          </a:endParaRPr>
        </a:p>
      </dgm:t>
    </dgm:pt>
    <dgm:pt modelId="{513AC339-1DC4-46C0-BF79-807E64E59545}" type="parTrans" cxnId="{C42FD3D7-0267-4D91-BED9-39E3BCC0918B}">
      <dgm:prSet/>
      <dgm:spPr/>
      <dgm:t>
        <a:bodyPr/>
        <a:lstStyle/>
        <a:p>
          <a:endParaRPr lang="pl-PL"/>
        </a:p>
      </dgm:t>
    </dgm:pt>
    <dgm:pt modelId="{FC21DCF5-C823-41C7-8BF1-7C5083E68EA6}" type="sibTrans" cxnId="{C42FD3D7-0267-4D91-BED9-39E3BCC0918B}">
      <dgm:prSet/>
      <dgm:spPr/>
      <dgm:t>
        <a:bodyPr/>
        <a:lstStyle/>
        <a:p>
          <a:endParaRPr lang="pl-PL"/>
        </a:p>
      </dgm:t>
    </dgm:pt>
    <dgm:pt modelId="{5AECE946-5E1D-4177-960E-1CA16FF99C74}" type="pres">
      <dgm:prSet presAssocID="{1978E08E-BB78-466C-AF7A-8BF239B0068A}" presName="Name0" presStyleCnt="0">
        <dgm:presLayoutVars>
          <dgm:dir/>
          <dgm:animLvl val="lvl"/>
          <dgm:resizeHandles/>
        </dgm:presLayoutVars>
      </dgm:prSet>
      <dgm:spPr/>
    </dgm:pt>
    <dgm:pt modelId="{09B35FBC-BB52-4615-9705-F8756F1EAFD7}" type="pres">
      <dgm:prSet presAssocID="{43058F9C-48CD-40E3-B95F-352B6773BD35}" presName="linNode" presStyleCnt="0"/>
      <dgm:spPr/>
    </dgm:pt>
    <dgm:pt modelId="{69C3D4D7-B84B-4B53-919C-AB4DDE61A3B1}" type="pres">
      <dgm:prSet presAssocID="{43058F9C-48CD-40E3-B95F-352B6773BD35}" presName="parentShp" presStyleLbl="node1" presStyleIdx="0" presStyleCnt="6" custScaleX="196284">
        <dgm:presLayoutVars>
          <dgm:bulletEnabled val="1"/>
        </dgm:presLayoutVars>
      </dgm:prSet>
      <dgm:spPr/>
    </dgm:pt>
    <dgm:pt modelId="{8EB605AB-7C31-4DC9-9068-D333F7B0384A}" type="pres">
      <dgm:prSet presAssocID="{43058F9C-48CD-40E3-B95F-352B6773BD35}" presName="childShp" presStyleLbl="bgAccFollowNode1" presStyleIdx="0" presStyleCnt="6">
        <dgm:presLayoutVars>
          <dgm:bulletEnabled val="1"/>
        </dgm:presLayoutVars>
      </dgm:prSet>
      <dgm:spPr/>
    </dgm:pt>
    <dgm:pt modelId="{AAA954C6-FF54-43FF-A9D1-FF9970FC4815}" type="pres">
      <dgm:prSet presAssocID="{8E0D3600-94EF-4C3D-8C42-D1B002253A50}" presName="spacing" presStyleCnt="0"/>
      <dgm:spPr/>
    </dgm:pt>
    <dgm:pt modelId="{8C8C51F3-42F2-49E6-B586-9A2D92B78868}" type="pres">
      <dgm:prSet presAssocID="{50F5DC67-5659-48DF-89F3-0918D9D72580}" presName="linNode" presStyleCnt="0"/>
      <dgm:spPr/>
    </dgm:pt>
    <dgm:pt modelId="{12D26657-0AD4-43C0-A7A0-E3D505338DAC}" type="pres">
      <dgm:prSet presAssocID="{50F5DC67-5659-48DF-89F3-0918D9D72580}" presName="parentShp" presStyleLbl="node1" presStyleIdx="1" presStyleCnt="6" custScaleX="235081">
        <dgm:presLayoutVars>
          <dgm:bulletEnabled val="1"/>
        </dgm:presLayoutVars>
      </dgm:prSet>
      <dgm:spPr/>
    </dgm:pt>
    <dgm:pt modelId="{2F9A1CA4-CB3B-49AF-B78C-3E595263A255}" type="pres">
      <dgm:prSet presAssocID="{50F5DC67-5659-48DF-89F3-0918D9D72580}" presName="childShp" presStyleLbl="bgAccFollowNode1" presStyleIdx="1" presStyleCnt="6">
        <dgm:presLayoutVars>
          <dgm:bulletEnabled val="1"/>
        </dgm:presLayoutVars>
      </dgm:prSet>
      <dgm:spPr/>
    </dgm:pt>
    <dgm:pt modelId="{CA8743C7-6C38-40D1-9D8C-EE6B6DC2751C}" type="pres">
      <dgm:prSet presAssocID="{642E51EC-4D1C-4F18-B9A0-88F17896C6B7}" presName="spacing" presStyleCnt="0"/>
      <dgm:spPr/>
    </dgm:pt>
    <dgm:pt modelId="{BA2AF3DF-9FFB-4C7C-94F9-B2D444A314D3}" type="pres">
      <dgm:prSet presAssocID="{31123A9E-C7B7-4520-AA14-23764832FC4D}" presName="linNode" presStyleCnt="0"/>
      <dgm:spPr/>
    </dgm:pt>
    <dgm:pt modelId="{DE8CD829-8047-47F9-ABA7-861C2B8D83A6}" type="pres">
      <dgm:prSet presAssocID="{31123A9E-C7B7-4520-AA14-23764832FC4D}" presName="parentShp" presStyleLbl="node1" presStyleIdx="2" presStyleCnt="6" custScaleX="171954">
        <dgm:presLayoutVars>
          <dgm:bulletEnabled val="1"/>
        </dgm:presLayoutVars>
      </dgm:prSet>
      <dgm:spPr/>
    </dgm:pt>
    <dgm:pt modelId="{1CFF1D9E-5518-4806-891A-3B113AFCB862}" type="pres">
      <dgm:prSet presAssocID="{31123A9E-C7B7-4520-AA14-23764832FC4D}" presName="childShp" presStyleLbl="bgAccFollowNode1" presStyleIdx="2" presStyleCnt="6">
        <dgm:presLayoutVars>
          <dgm:bulletEnabled val="1"/>
        </dgm:presLayoutVars>
      </dgm:prSet>
      <dgm:spPr/>
    </dgm:pt>
    <dgm:pt modelId="{B30FD517-601E-4501-A813-29E9AC2551ED}" type="pres">
      <dgm:prSet presAssocID="{12D1AFC2-1433-4BF4-9882-18F83014074A}" presName="spacing" presStyleCnt="0"/>
      <dgm:spPr/>
    </dgm:pt>
    <dgm:pt modelId="{3E60C1DC-5061-4E6D-A1AC-66EFEE811A29}" type="pres">
      <dgm:prSet presAssocID="{5B1A0BDF-EB2A-4DFC-8757-409B43E73AC2}" presName="linNode" presStyleCnt="0"/>
      <dgm:spPr/>
    </dgm:pt>
    <dgm:pt modelId="{101C7F39-2955-4A0D-9F62-B11EAB435CAB}" type="pres">
      <dgm:prSet presAssocID="{5B1A0BDF-EB2A-4DFC-8757-409B43E73AC2}" presName="parentShp" presStyleLbl="node1" presStyleIdx="3" presStyleCnt="6" custScaleX="272203">
        <dgm:presLayoutVars>
          <dgm:bulletEnabled val="1"/>
        </dgm:presLayoutVars>
      </dgm:prSet>
      <dgm:spPr/>
    </dgm:pt>
    <dgm:pt modelId="{1C95EDDD-594E-4BE4-8D26-A606A3D381F4}" type="pres">
      <dgm:prSet presAssocID="{5B1A0BDF-EB2A-4DFC-8757-409B43E73AC2}" presName="childShp" presStyleLbl="bgAccFollowNode1" presStyleIdx="3" presStyleCnt="6" custScaleX="290661">
        <dgm:presLayoutVars>
          <dgm:bulletEnabled val="1"/>
        </dgm:presLayoutVars>
      </dgm:prSet>
      <dgm:spPr/>
    </dgm:pt>
    <dgm:pt modelId="{8291455F-743B-4F47-8C47-26422FC1BCE1}" type="pres">
      <dgm:prSet presAssocID="{E598727F-792F-45BE-B774-5C41A5543C2B}" presName="spacing" presStyleCnt="0"/>
      <dgm:spPr/>
    </dgm:pt>
    <dgm:pt modelId="{81711819-66F2-4574-8EB7-759165023FFB}" type="pres">
      <dgm:prSet presAssocID="{58924742-84AC-48A6-9455-0256F3F0C304}" presName="linNode" presStyleCnt="0"/>
      <dgm:spPr/>
    </dgm:pt>
    <dgm:pt modelId="{50D8DCB0-E1D1-4D20-BAEA-88E50EC3AAF2}" type="pres">
      <dgm:prSet presAssocID="{58924742-84AC-48A6-9455-0256F3F0C304}" presName="parentShp" presStyleLbl="node1" presStyleIdx="4" presStyleCnt="6" custScaleX="109883">
        <dgm:presLayoutVars>
          <dgm:bulletEnabled val="1"/>
        </dgm:presLayoutVars>
      </dgm:prSet>
      <dgm:spPr/>
    </dgm:pt>
    <dgm:pt modelId="{8E2D39D0-58CA-4C94-AD8E-15C44572E0B7}" type="pres">
      <dgm:prSet presAssocID="{58924742-84AC-48A6-9455-0256F3F0C304}" presName="childShp" presStyleLbl="bgAccFollowNode1" presStyleIdx="4" presStyleCnt="6">
        <dgm:presLayoutVars>
          <dgm:bulletEnabled val="1"/>
        </dgm:presLayoutVars>
      </dgm:prSet>
      <dgm:spPr/>
    </dgm:pt>
    <dgm:pt modelId="{09A5DDC8-D72D-4C3D-8EE1-C41AE32A0FDF}" type="pres">
      <dgm:prSet presAssocID="{6BE101EC-2623-409C-BB82-C142205FB14D}" presName="spacing" presStyleCnt="0"/>
      <dgm:spPr/>
    </dgm:pt>
    <dgm:pt modelId="{850C1281-3A3D-4963-BF84-37E211C3884C}" type="pres">
      <dgm:prSet presAssocID="{2B1504A6-0478-475C-96CA-87EA6DA9A7F0}" presName="linNode" presStyleCnt="0"/>
      <dgm:spPr/>
    </dgm:pt>
    <dgm:pt modelId="{35C9B173-8B4E-48B3-938C-A533CA00A94F}" type="pres">
      <dgm:prSet presAssocID="{2B1504A6-0478-475C-96CA-87EA6DA9A7F0}" presName="parentShp" presStyleLbl="node1" presStyleIdx="5" presStyleCnt="6" custScaleX="418271">
        <dgm:presLayoutVars>
          <dgm:bulletEnabled val="1"/>
        </dgm:presLayoutVars>
      </dgm:prSet>
      <dgm:spPr/>
    </dgm:pt>
    <dgm:pt modelId="{B18DE2E2-D8B3-49F4-8E5F-119B1B648980}" type="pres">
      <dgm:prSet presAssocID="{2B1504A6-0478-475C-96CA-87EA6DA9A7F0}" presName="childShp" presStyleLbl="bgAccFollowNode1" presStyleIdx="5" presStyleCnt="6" custScaleX="290661">
        <dgm:presLayoutVars>
          <dgm:bulletEnabled val="1"/>
        </dgm:presLayoutVars>
      </dgm:prSet>
      <dgm:spPr/>
    </dgm:pt>
  </dgm:ptLst>
  <dgm:cxnLst>
    <dgm:cxn modelId="{48788E01-35CE-49FF-888D-C878AC64A047}" type="presOf" srcId="{5B1A0BDF-EB2A-4DFC-8757-409B43E73AC2}" destId="{101C7F39-2955-4A0D-9F62-B11EAB435CAB}" srcOrd="0" destOrd="0" presId="urn:microsoft.com/office/officeart/2005/8/layout/vList6"/>
    <dgm:cxn modelId="{C7AE2B04-B7B8-45F2-8227-C5EC9215439E}" srcId="{50F5DC67-5659-48DF-89F3-0918D9D72580}" destId="{C631903C-999B-4F7E-B0B7-94AA6B6A6208}" srcOrd="0" destOrd="0" parTransId="{8A8154E9-7089-4486-A2EB-1805D6B52700}" sibTransId="{D449FCA6-C290-4F3B-AABC-7DB96D12737B}"/>
    <dgm:cxn modelId="{9843CA0A-ADCA-4BE0-B161-E26B568DEFCD}" type="presOf" srcId="{31123A9E-C7B7-4520-AA14-23764832FC4D}" destId="{DE8CD829-8047-47F9-ABA7-861C2B8D83A6}" srcOrd="0" destOrd="0" presId="urn:microsoft.com/office/officeart/2005/8/layout/vList6"/>
    <dgm:cxn modelId="{0620E00C-129D-42C0-AF8F-2486948AB918}" srcId="{1978E08E-BB78-466C-AF7A-8BF239B0068A}" destId="{5B1A0BDF-EB2A-4DFC-8757-409B43E73AC2}" srcOrd="3" destOrd="0" parTransId="{DA24C389-A947-4C0C-B4EB-AB2380AB8FAD}" sibTransId="{E598727F-792F-45BE-B774-5C41A5543C2B}"/>
    <dgm:cxn modelId="{A0AF5112-EC88-451C-9BA2-331121105588}" type="presOf" srcId="{1978E08E-BB78-466C-AF7A-8BF239B0068A}" destId="{5AECE946-5E1D-4177-960E-1CA16FF99C74}" srcOrd="0" destOrd="0" presId="urn:microsoft.com/office/officeart/2005/8/layout/vList6"/>
    <dgm:cxn modelId="{D330AD3A-797E-40F3-9B9B-107BFB7DA639}" type="presOf" srcId="{43058F9C-48CD-40E3-B95F-352B6773BD35}" destId="{69C3D4D7-B84B-4B53-919C-AB4DDE61A3B1}" srcOrd="0" destOrd="0" presId="urn:microsoft.com/office/officeart/2005/8/layout/vList6"/>
    <dgm:cxn modelId="{70479560-7D89-4781-A86D-72B5CE91C8E9}" type="presOf" srcId="{5AB431B7-2147-468B-8FB0-CE463D4A13D5}" destId="{8EB605AB-7C31-4DC9-9068-D333F7B0384A}" srcOrd="0" destOrd="0" presId="urn:microsoft.com/office/officeart/2005/8/layout/vList6"/>
    <dgm:cxn modelId="{5CFEF162-F0FC-48B7-8D45-BBF2A0B4D510}" srcId="{5B1A0BDF-EB2A-4DFC-8757-409B43E73AC2}" destId="{88F3AEF6-333C-4436-B5B9-A732F3A7AFE9}" srcOrd="0" destOrd="0" parTransId="{BF3BC202-227C-4419-99F9-3167273F529C}" sibTransId="{9D181A3C-2C37-4590-8A7A-412644188EAF}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D0AED968-0F59-46F6-B4B3-1354E1E4E469}" srcId="{2B1504A6-0478-475C-96CA-87EA6DA9A7F0}" destId="{1452AACF-B830-4908-ACA1-D36CA2AE1A81}" srcOrd="0" destOrd="0" parTransId="{D8F01DCF-777E-44EC-B803-16C1DC6081FB}" sibTransId="{A549E51E-1911-4691-8B15-81084E33AA72}"/>
    <dgm:cxn modelId="{98170752-BA92-4179-BA2A-EE1D4B412920}" type="presOf" srcId="{58924742-84AC-48A6-9455-0256F3F0C304}" destId="{50D8DCB0-E1D1-4D20-BAEA-88E50EC3AAF2}" srcOrd="0" destOrd="0" presId="urn:microsoft.com/office/officeart/2005/8/layout/vList6"/>
    <dgm:cxn modelId="{C7E2FA54-241E-4836-A083-D60684A26B30}" type="presOf" srcId="{50F5DC67-5659-48DF-89F3-0918D9D72580}" destId="{12D26657-0AD4-43C0-A7A0-E3D505338DAC}" srcOrd="0" destOrd="0" presId="urn:microsoft.com/office/officeart/2005/8/layout/vList6"/>
    <dgm:cxn modelId="{F807CB7C-45B8-4456-B9FC-BFC3D0E8B213}" type="presOf" srcId="{C631903C-999B-4F7E-B0B7-94AA6B6A6208}" destId="{2F9A1CA4-CB3B-49AF-B78C-3E595263A255}" srcOrd="0" destOrd="0" presId="urn:microsoft.com/office/officeart/2005/8/layout/vList6"/>
    <dgm:cxn modelId="{7E6D5480-4E4A-4028-9541-68C8EE3155F5}" type="presOf" srcId="{1452AACF-B830-4908-ACA1-D36CA2AE1A81}" destId="{B18DE2E2-D8B3-49F4-8E5F-119B1B648980}" srcOrd="0" destOrd="0" presId="urn:microsoft.com/office/officeart/2005/8/layout/vList6"/>
    <dgm:cxn modelId="{AD061791-D4D7-4EB0-989B-74AED811DD47}" type="presOf" srcId="{88F3AEF6-333C-4436-B5B9-A732F3A7AFE9}" destId="{1C95EDDD-594E-4BE4-8D26-A606A3D381F4}" srcOrd="0" destOrd="0" presId="urn:microsoft.com/office/officeart/2005/8/layout/vList6"/>
    <dgm:cxn modelId="{08232492-BE5C-47D6-9418-1FF54A356ADC}" srcId="{58924742-84AC-48A6-9455-0256F3F0C304}" destId="{47B914BC-F224-4D86-9BDF-72B0FA0F462E}" srcOrd="0" destOrd="0" parTransId="{EE5A5964-B630-452F-BA31-74504CF9F64B}" sibTransId="{7763CB70-039D-4CFB-8D28-27117CF89181}"/>
    <dgm:cxn modelId="{7F6F8BA5-B0B6-44E8-917D-CFD8DD0CABFE}" type="presOf" srcId="{47B914BC-F224-4D86-9BDF-72B0FA0F462E}" destId="{8E2D39D0-58CA-4C94-AD8E-15C44572E0B7}" srcOrd="0" destOrd="0" presId="urn:microsoft.com/office/officeart/2005/8/layout/vList6"/>
    <dgm:cxn modelId="{40892FA7-8C1F-45DE-8B0A-5BECC42B175F}" srcId="{31123A9E-C7B7-4520-AA14-23764832FC4D}" destId="{DAB1E859-E490-4217-8EE9-2282E22E9F6D}" srcOrd="0" destOrd="0" parTransId="{39DCD218-9A56-4C96-AB07-0932765BEE6C}" sibTransId="{E12AC61F-59AA-447F-8200-137525BFF8FF}"/>
    <dgm:cxn modelId="{19DDE5A9-2982-4363-8882-E4D7349C3165}" srcId="{1978E08E-BB78-466C-AF7A-8BF239B0068A}" destId="{58924742-84AC-48A6-9455-0256F3F0C304}" srcOrd="4" destOrd="0" parTransId="{B7DB973B-F7D4-473D-BCE6-76835076D3EE}" sibTransId="{6BE101EC-2623-409C-BB82-C142205FB14D}"/>
    <dgm:cxn modelId="{51C664BA-E5AD-4E5F-A09E-364CEF24C5AE}" type="presOf" srcId="{2B1504A6-0478-475C-96CA-87EA6DA9A7F0}" destId="{35C9B173-8B4E-48B3-938C-A533CA00A94F}" srcOrd="0" destOrd="0" presId="urn:microsoft.com/office/officeart/2005/8/layout/vList6"/>
    <dgm:cxn modelId="{215433CC-D4C0-4260-8D8B-0DDF50195D59}" srcId="{1978E08E-BB78-466C-AF7A-8BF239B0068A}" destId="{31123A9E-C7B7-4520-AA14-23764832FC4D}" srcOrd="2" destOrd="0" parTransId="{C3BCAD74-B57D-4468-98E7-9C61414814D5}" sibTransId="{12D1AFC2-1433-4BF4-9882-18F83014074A}"/>
    <dgm:cxn modelId="{8946D1D7-8066-4B08-977E-B8DBADD6C3F4}" srcId="{1978E08E-BB78-466C-AF7A-8BF239B0068A}" destId="{50F5DC67-5659-48DF-89F3-0918D9D72580}" srcOrd="1" destOrd="0" parTransId="{FA936168-E8F8-4DA6-B964-06E3C5B45322}" sibTransId="{642E51EC-4D1C-4F18-B9A0-88F17896C6B7}"/>
    <dgm:cxn modelId="{C42FD3D7-0267-4D91-BED9-39E3BCC0918B}" srcId="{43058F9C-48CD-40E3-B95F-352B6773BD35}" destId="{5AB431B7-2147-468B-8FB0-CE463D4A13D5}" srcOrd="0" destOrd="0" parTransId="{513AC339-1DC4-46C0-BF79-807E64E59545}" sibTransId="{FC21DCF5-C823-41C7-8BF1-7C5083E68EA6}"/>
    <dgm:cxn modelId="{E02783EC-DF06-40CF-AE2A-76C04F7024EB}" type="presOf" srcId="{DAB1E859-E490-4217-8EE9-2282E22E9F6D}" destId="{1CFF1D9E-5518-4806-891A-3B113AFCB862}" srcOrd="0" destOrd="0" presId="urn:microsoft.com/office/officeart/2005/8/layout/vList6"/>
    <dgm:cxn modelId="{458053F1-3B82-4C71-8636-32BBEF077489}" srcId="{1978E08E-BB78-466C-AF7A-8BF239B0068A}" destId="{2B1504A6-0478-475C-96CA-87EA6DA9A7F0}" srcOrd="5" destOrd="0" parTransId="{E652259A-1F73-4063-A0A9-B80AF08223C2}" sibTransId="{764F0E36-E006-44F1-96D7-02A67AF761B4}"/>
    <dgm:cxn modelId="{059700A0-D3F4-46C2-922C-38A27ED7F16A}" type="presParOf" srcId="{5AECE946-5E1D-4177-960E-1CA16FF99C74}" destId="{09B35FBC-BB52-4615-9705-F8756F1EAFD7}" srcOrd="0" destOrd="0" presId="urn:microsoft.com/office/officeart/2005/8/layout/vList6"/>
    <dgm:cxn modelId="{CCD43464-853A-426E-A3E2-F1097F6CB07F}" type="presParOf" srcId="{09B35FBC-BB52-4615-9705-F8756F1EAFD7}" destId="{69C3D4D7-B84B-4B53-919C-AB4DDE61A3B1}" srcOrd="0" destOrd="0" presId="urn:microsoft.com/office/officeart/2005/8/layout/vList6"/>
    <dgm:cxn modelId="{E6593A30-71D3-4F00-ABBE-621C33C38A3A}" type="presParOf" srcId="{09B35FBC-BB52-4615-9705-F8756F1EAFD7}" destId="{8EB605AB-7C31-4DC9-9068-D333F7B0384A}" srcOrd="1" destOrd="0" presId="urn:microsoft.com/office/officeart/2005/8/layout/vList6"/>
    <dgm:cxn modelId="{A2D2158F-2B9C-4C6B-8B9D-3663B72CD031}" type="presParOf" srcId="{5AECE946-5E1D-4177-960E-1CA16FF99C74}" destId="{AAA954C6-FF54-43FF-A9D1-FF9970FC4815}" srcOrd="1" destOrd="0" presId="urn:microsoft.com/office/officeart/2005/8/layout/vList6"/>
    <dgm:cxn modelId="{4B359BDC-3DB3-48A0-A1B1-32B04813AE10}" type="presParOf" srcId="{5AECE946-5E1D-4177-960E-1CA16FF99C74}" destId="{8C8C51F3-42F2-49E6-B586-9A2D92B78868}" srcOrd="2" destOrd="0" presId="urn:microsoft.com/office/officeart/2005/8/layout/vList6"/>
    <dgm:cxn modelId="{DA22C051-FE74-4256-9E4C-5300AE761CE3}" type="presParOf" srcId="{8C8C51F3-42F2-49E6-B586-9A2D92B78868}" destId="{12D26657-0AD4-43C0-A7A0-E3D505338DAC}" srcOrd="0" destOrd="0" presId="urn:microsoft.com/office/officeart/2005/8/layout/vList6"/>
    <dgm:cxn modelId="{0519480F-8E5F-401E-A477-CBC83E374716}" type="presParOf" srcId="{8C8C51F3-42F2-49E6-B586-9A2D92B78868}" destId="{2F9A1CA4-CB3B-49AF-B78C-3E595263A255}" srcOrd="1" destOrd="0" presId="urn:microsoft.com/office/officeart/2005/8/layout/vList6"/>
    <dgm:cxn modelId="{8E3B9961-224D-498A-A10E-94E48925C005}" type="presParOf" srcId="{5AECE946-5E1D-4177-960E-1CA16FF99C74}" destId="{CA8743C7-6C38-40D1-9D8C-EE6B6DC2751C}" srcOrd="3" destOrd="0" presId="urn:microsoft.com/office/officeart/2005/8/layout/vList6"/>
    <dgm:cxn modelId="{A2AB96B4-BC93-4890-BFC5-3439B3244651}" type="presParOf" srcId="{5AECE946-5E1D-4177-960E-1CA16FF99C74}" destId="{BA2AF3DF-9FFB-4C7C-94F9-B2D444A314D3}" srcOrd="4" destOrd="0" presId="urn:microsoft.com/office/officeart/2005/8/layout/vList6"/>
    <dgm:cxn modelId="{256AC293-2054-4E92-8180-9F06ECE7EBD5}" type="presParOf" srcId="{BA2AF3DF-9FFB-4C7C-94F9-B2D444A314D3}" destId="{DE8CD829-8047-47F9-ABA7-861C2B8D83A6}" srcOrd="0" destOrd="0" presId="urn:microsoft.com/office/officeart/2005/8/layout/vList6"/>
    <dgm:cxn modelId="{A44EA26D-B65D-4237-8544-AD234EE9379D}" type="presParOf" srcId="{BA2AF3DF-9FFB-4C7C-94F9-B2D444A314D3}" destId="{1CFF1D9E-5518-4806-891A-3B113AFCB862}" srcOrd="1" destOrd="0" presId="urn:microsoft.com/office/officeart/2005/8/layout/vList6"/>
    <dgm:cxn modelId="{A0846DC5-3CD6-4EBE-9219-ACC532402E00}" type="presParOf" srcId="{5AECE946-5E1D-4177-960E-1CA16FF99C74}" destId="{B30FD517-601E-4501-A813-29E9AC2551ED}" srcOrd="5" destOrd="0" presId="urn:microsoft.com/office/officeart/2005/8/layout/vList6"/>
    <dgm:cxn modelId="{D98DA6C1-00BB-4BA9-ABF5-D7D98E9E0C69}" type="presParOf" srcId="{5AECE946-5E1D-4177-960E-1CA16FF99C74}" destId="{3E60C1DC-5061-4E6D-A1AC-66EFEE811A29}" srcOrd="6" destOrd="0" presId="urn:microsoft.com/office/officeart/2005/8/layout/vList6"/>
    <dgm:cxn modelId="{F9610938-1E76-435C-BD2B-3327E360DA88}" type="presParOf" srcId="{3E60C1DC-5061-4E6D-A1AC-66EFEE811A29}" destId="{101C7F39-2955-4A0D-9F62-B11EAB435CAB}" srcOrd="0" destOrd="0" presId="urn:microsoft.com/office/officeart/2005/8/layout/vList6"/>
    <dgm:cxn modelId="{ACFED983-4E5C-4CBD-A764-3EFBB9B9F200}" type="presParOf" srcId="{3E60C1DC-5061-4E6D-A1AC-66EFEE811A29}" destId="{1C95EDDD-594E-4BE4-8D26-A606A3D381F4}" srcOrd="1" destOrd="0" presId="urn:microsoft.com/office/officeart/2005/8/layout/vList6"/>
    <dgm:cxn modelId="{1E7FC927-2C6C-4AF9-8252-44057730F4BE}" type="presParOf" srcId="{5AECE946-5E1D-4177-960E-1CA16FF99C74}" destId="{8291455F-743B-4F47-8C47-26422FC1BCE1}" srcOrd="7" destOrd="0" presId="urn:microsoft.com/office/officeart/2005/8/layout/vList6"/>
    <dgm:cxn modelId="{FBBE08BA-307B-4644-90D6-85164FEA784F}" type="presParOf" srcId="{5AECE946-5E1D-4177-960E-1CA16FF99C74}" destId="{81711819-66F2-4574-8EB7-759165023FFB}" srcOrd="8" destOrd="0" presId="urn:microsoft.com/office/officeart/2005/8/layout/vList6"/>
    <dgm:cxn modelId="{1DE88BA2-AC3C-44EA-B441-9CA91FEA0B44}" type="presParOf" srcId="{81711819-66F2-4574-8EB7-759165023FFB}" destId="{50D8DCB0-E1D1-4D20-BAEA-88E50EC3AAF2}" srcOrd="0" destOrd="0" presId="urn:microsoft.com/office/officeart/2005/8/layout/vList6"/>
    <dgm:cxn modelId="{9DBD8B26-88D4-4BB1-8150-26C953BAF399}" type="presParOf" srcId="{81711819-66F2-4574-8EB7-759165023FFB}" destId="{8E2D39D0-58CA-4C94-AD8E-15C44572E0B7}" srcOrd="1" destOrd="0" presId="urn:microsoft.com/office/officeart/2005/8/layout/vList6"/>
    <dgm:cxn modelId="{F4BE3513-2E97-48E5-913D-0701226AED68}" type="presParOf" srcId="{5AECE946-5E1D-4177-960E-1CA16FF99C74}" destId="{09A5DDC8-D72D-4C3D-8EE1-C41AE32A0FDF}" srcOrd="9" destOrd="0" presId="urn:microsoft.com/office/officeart/2005/8/layout/vList6"/>
    <dgm:cxn modelId="{D8D99F1C-EB7C-4922-A9BB-F995D9791A1E}" type="presParOf" srcId="{5AECE946-5E1D-4177-960E-1CA16FF99C74}" destId="{850C1281-3A3D-4963-BF84-37E211C3884C}" srcOrd="10" destOrd="0" presId="urn:microsoft.com/office/officeart/2005/8/layout/vList6"/>
    <dgm:cxn modelId="{EC9F19CD-9101-4B6F-B414-8123E0A654B2}" type="presParOf" srcId="{850C1281-3A3D-4963-BF84-37E211C3884C}" destId="{35C9B173-8B4E-48B3-938C-A533CA00A94F}" srcOrd="0" destOrd="0" presId="urn:microsoft.com/office/officeart/2005/8/layout/vList6"/>
    <dgm:cxn modelId="{C601B72C-1A56-4A43-B122-1503580F1BAF}" type="presParOf" srcId="{850C1281-3A3D-4963-BF84-37E211C3884C}" destId="{B18DE2E2-D8B3-49F4-8E5F-119B1B64898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013890-4AB7-473F-9AF6-93393107DDFC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FF2C77-94F4-4009-AE1D-19E4B7960944}">
      <dgm:prSet custT="1"/>
      <dgm:spPr/>
      <dgm:t>
        <a:bodyPr/>
        <a:lstStyle/>
        <a:p>
          <a:r>
            <a:rPr lang="pl-PL" sz="2200" b="0" i="0" baseline="0" dirty="0"/>
            <a:t> Jasny opis klasy i metody: </a:t>
          </a:r>
          <a:endParaRPr lang="en-US" sz="2200" dirty="0"/>
        </a:p>
      </dgm:t>
    </dgm:pt>
    <dgm:pt modelId="{0D1ACCD9-E557-4E8A-B43C-8F1FEF72A4D3}" type="parTrans" cxnId="{344D1AE6-48D0-48E4-93F2-FCA0AC556638}">
      <dgm:prSet/>
      <dgm:spPr/>
      <dgm:t>
        <a:bodyPr/>
        <a:lstStyle/>
        <a:p>
          <a:endParaRPr lang="en-US"/>
        </a:p>
      </dgm:t>
    </dgm:pt>
    <dgm:pt modelId="{C4FDB24A-B263-402A-9507-9E6D2561001A}" type="sibTrans" cxnId="{344D1AE6-48D0-48E4-93F2-FCA0AC556638}">
      <dgm:prSet/>
      <dgm:spPr/>
      <dgm:t>
        <a:bodyPr/>
        <a:lstStyle/>
        <a:p>
          <a:endParaRPr lang="en-US"/>
        </a:p>
      </dgm:t>
    </dgm:pt>
    <dgm:pt modelId="{1991FB27-6393-4C6B-BB90-64B6D026E97B}">
      <dgm:prSet custT="1"/>
      <dgm:spPr/>
      <dgm:t>
        <a:bodyPr/>
        <a:lstStyle/>
        <a:p>
          <a:r>
            <a:rPr lang="pl-PL" sz="2000" b="0" i="0" baseline="0" dirty="0"/>
            <a:t>Klasa: Powinna zawierać krótkie wyjaśnienie, czym jest i do czego służy.
Metoda: Powinna precyzyjnie opisywać, co robi oraz w jakim kontekście jest używana.</a:t>
          </a:r>
        </a:p>
      </dgm:t>
    </dgm:pt>
    <dgm:pt modelId="{8F4F8791-5863-41F8-B7C8-2E82AD7A13AE}" type="parTrans" cxnId="{25304852-B1DB-465B-802F-24F900A086CC}">
      <dgm:prSet/>
      <dgm:spPr/>
      <dgm:t>
        <a:bodyPr/>
        <a:lstStyle/>
        <a:p>
          <a:endParaRPr lang="pl-PL"/>
        </a:p>
      </dgm:t>
    </dgm:pt>
    <dgm:pt modelId="{E2F99802-EDD9-4A98-B418-1B4C8957AD71}" type="sibTrans" cxnId="{25304852-B1DB-465B-802F-24F900A086CC}">
      <dgm:prSet/>
      <dgm:spPr/>
      <dgm:t>
        <a:bodyPr/>
        <a:lstStyle/>
        <a:p>
          <a:endParaRPr lang="pl-PL"/>
        </a:p>
      </dgm:t>
    </dgm:pt>
    <dgm:pt modelId="{3D761A7E-546E-4232-A2B8-6F4EAC629F81}">
      <dgm:prSet custT="1"/>
      <dgm:spPr/>
      <dgm:t>
        <a:bodyPr/>
        <a:lstStyle/>
        <a:p>
          <a:r>
            <a:rPr lang="pl-PL" sz="2200" b="0" i="0" baseline="0" dirty="0"/>
            <a:t> Szczegółowe parametry (@param): </a:t>
          </a:r>
        </a:p>
      </dgm:t>
    </dgm:pt>
    <dgm:pt modelId="{02216204-1CD3-4B03-A6CD-652FCE1328B1}" type="parTrans" cxnId="{E0AE4C15-4FB3-4524-869A-C3B86150F34C}">
      <dgm:prSet/>
      <dgm:spPr/>
      <dgm:t>
        <a:bodyPr/>
        <a:lstStyle/>
        <a:p>
          <a:endParaRPr lang="pl-PL"/>
        </a:p>
      </dgm:t>
    </dgm:pt>
    <dgm:pt modelId="{FA841AA2-0934-492E-9553-7180C3F036EF}" type="sibTrans" cxnId="{E0AE4C15-4FB3-4524-869A-C3B86150F34C}">
      <dgm:prSet/>
      <dgm:spPr/>
      <dgm:t>
        <a:bodyPr/>
        <a:lstStyle/>
        <a:p>
          <a:endParaRPr lang="pl-PL"/>
        </a:p>
      </dgm:t>
    </dgm:pt>
    <dgm:pt modelId="{970D9B65-533D-4208-B1B0-2D880D30D7B5}">
      <dgm:prSet custT="1"/>
      <dgm:spPr/>
      <dgm:t>
        <a:bodyPr/>
        <a:lstStyle/>
        <a:p>
          <a:r>
            <a:rPr lang="pl-PL" sz="2000" b="0" i="0" baseline="0" dirty="0"/>
            <a:t>Każdy parametr metody powinien być dokładnie opisany, aby wyjaśnić jego przeznaczenie.
Dla klas warto wskazać, jakie dane są przechowywane i do czego służą.</a:t>
          </a:r>
        </a:p>
      </dgm:t>
    </dgm:pt>
    <dgm:pt modelId="{0574DD0B-8901-4574-9ED5-14FC33C3CCDA}" type="parTrans" cxnId="{DE912FB5-376B-49FD-91B4-AC45AF49CE93}">
      <dgm:prSet/>
      <dgm:spPr/>
      <dgm:t>
        <a:bodyPr/>
        <a:lstStyle/>
        <a:p>
          <a:endParaRPr lang="pl-PL"/>
        </a:p>
      </dgm:t>
    </dgm:pt>
    <dgm:pt modelId="{15D84EE0-3641-4172-BAAB-DE388886391C}" type="sibTrans" cxnId="{DE912FB5-376B-49FD-91B4-AC45AF49CE93}">
      <dgm:prSet/>
      <dgm:spPr/>
      <dgm:t>
        <a:bodyPr/>
        <a:lstStyle/>
        <a:p>
          <a:endParaRPr lang="pl-PL"/>
        </a:p>
      </dgm:t>
    </dgm:pt>
    <dgm:pt modelId="{98749056-4054-4202-91BF-6CEEE4C91D0F}">
      <dgm:prSet custT="1"/>
      <dgm:spPr/>
      <dgm:t>
        <a:bodyPr/>
        <a:lstStyle/>
        <a:p>
          <a:r>
            <a:rPr lang="pl-PL" sz="2200" b="0" i="0" baseline="0" dirty="0"/>
            <a:t> Dokładny opis zwracanej wartości (@return): </a:t>
          </a:r>
        </a:p>
      </dgm:t>
    </dgm:pt>
    <dgm:pt modelId="{5B5DE40D-8B3B-4529-83FC-33868C40588A}" type="parTrans" cxnId="{9B291AA9-717D-4F4A-AD4F-4FA3B6792AA2}">
      <dgm:prSet/>
      <dgm:spPr/>
      <dgm:t>
        <a:bodyPr/>
        <a:lstStyle/>
        <a:p>
          <a:endParaRPr lang="pl-PL"/>
        </a:p>
      </dgm:t>
    </dgm:pt>
    <dgm:pt modelId="{4E3A7F03-A3C2-41CA-8B5D-C57AC74BF73F}" type="sibTrans" cxnId="{9B291AA9-717D-4F4A-AD4F-4FA3B6792AA2}">
      <dgm:prSet/>
      <dgm:spPr/>
      <dgm:t>
        <a:bodyPr/>
        <a:lstStyle/>
        <a:p>
          <a:endParaRPr lang="pl-PL"/>
        </a:p>
      </dgm:t>
    </dgm:pt>
    <dgm:pt modelId="{D08903F1-0B2E-4173-A8D2-A1EE211AE51C}">
      <dgm:prSet custT="1"/>
      <dgm:spPr/>
      <dgm:t>
        <a:bodyPr/>
        <a:lstStyle/>
        <a:p>
          <a:r>
            <a:rPr lang="pl-PL" sz="2000" b="0" i="0" baseline="0" dirty="0"/>
            <a:t>Powinien jednoznacznie określać, co metoda zwraca i w jakiej sytuacji.</a:t>
          </a:r>
        </a:p>
      </dgm:t>
    </dgm:pt>
    <dgm:pt modelId="{EAEAC47A-9953-4649-B362-9CC33EA30CBC}" type="parTrans" cxnId="{41B201FD-846E-4323-A6E3-F07174D8DEFA}">
      <dgm:prSet/>
      <dgm:spPr/>
      <dgm:t>
        <a:bodyPr/>
        <a:lstStyle/>
        <a:p>
          <a:endParaRPr lang="pl-PL"/>
        </a:p>
      </dgm:t>
    </dgm:pt>
    <dgm:pt modelId="{41E4929B-EA32-4648-8B45-188CE56D34B1}" type="sibTrans" cxnId="{41B201FD-846E-4323-A6E3-F07174D8DEFA}">
      <dgm:prSet/>
      <dgm:spPr/>
      <dgm:t>
        <a:bodyPr/>
        <a:lstStyle/>
        <a:p>
          <a:endParaRPr lang="pl-PL"/>
        </a:p>
      </dgm:t>
    </dgm:pt>
    <dgm:pt modelId="{98F5A514-124A-4BFB-8602-9F43FA8A4599}">
      <dgm:prSet custT="1"/>
      <dgm:spPr/>
      <dgm:t>
        <a:bodyPr/>
        <a:lstStyle/>
        <a:p>
          <a:r>
            <a:rPr lang="pl-PL" sz="2200" b="0" i="0" baseline="0" dirty="0"/>
            <a:t> Uwzględnienie wyjątków (@throws): </a:t>
          </a:r>
        </a:p>
      </dgm:t>
    </dgm:pt>
    <dgm:pt modelId="{3FB6EDDB-2515-4198-923D-BB52C5CE1964}" type="parTrans" cxnId="{C93EA5E9-C180-4289-9C92-721BDA91EC91}">
      <dgm:prSet/>
      <dgm:spPr/>
      <dgm:t>
        <a:bodyPr/>
        <a:lstStyle/>
        <a:p>
          <a:endParaRPr lang="pl-PL"/>
        </a:p>
      </dgm:t>
    </dgm:pt>
    <dgm:pt modelId="{CE88E33A-5AED-4544-9A61-BE52D7F746A8}" type="sibTrans" cxnId="{C93EA5E9-C180-4289-9C92-721BDA91EC91}">
      <dgm:prSet/>
      <dgm:spPr/>
      <dgm:t>
        <a:bodyPr/>
        <a:lstStyle/>
        <a:p>
          <a:endParaRPr lang="pl-PL"/>
        </a:p>
      </dgm:t>
    </dgm:pt>
    <dgm:pt modelId="{109BE2E6-BC94-4468-BC80-98C600E2571D}">
      <dgm:prSet custT="1"/>
      <dgm:spPr/>
      <dgm:t>
        <a:bodyPr/>
        <a:lstStyle/>
        <a:p>
          <a:r>
            <a:rPr lang="pl-PL" sz="2000" b="0" i="0" baseline="0" dirty="0"/>
            <a:t>Metoda powinna informować o potencjalnych błędach, które może zgłosić.
Dla klas można wskazać, jakie wyjątki mogą wystąpić podczas ich używania.</a:t>
          </a:r>
        </a:p>
      </dgm:t>
    </dgm:pt>
    <dgm:pt modelId="{5C3FB754-8CAA-4F06-A272-BA8AEEE92A86}" type="parTrans" cxnId="{8AF70147-F4D2-42D2-9D80-690385A3A6DB}">
      <dgm:prSet/>
      <dgm:spPr/>
      <dgm:t>
        <a:bodyPr/>
        <a:lstStyle/>
        <a:p>
          <a:endParaRPr lang="pl-PL"/>
        </a:p>
      </dgm:t>
    </dgm:pt>
    <dgm:pt modelId="{55F3F0E1-FF24-4315-BAE0-4721BE803D63}" type="sibTrans" cxnId="{8AF70147-F4D2-42D2-9D80-690385A3A6DB}">
      <dgm:prSet/>
      <dgm:spPr/>
      <dgm:t>
        <a:bodyPr/>
        <a:lstStyle/>
        <a:p>
          <a:endParaRPr lang="pl-PL"/>
        </a:p>
      </dgm:t>
    </dgm:pt>
    <dgm:pt modelId="{FDC78A7C-4BF1-4F90-A10D-98587240CD10}" type="pres">
      <dgm:prSet presAssocID="{0A013890-4AB7-473F-9AF6-93393107DDFC}" presName="linear" presStyleCnt="0">
        <dgm:presLayoutVars>
          <dgm:animLvl val="lvl"/>
          <dgm:resizeHandles val="exact"/>
        </dgm:presLayoutVars>
      </dgm:prSet>
      <dgm:spPr/>
    </dgm:pt>
    <dgm:pt modelId="{ACFBEDDB-16FA-40BA-B0C8-BFFCFC27EB4A}" type="pres">
      <dgm:prSet presAssocID="{C7FF2C77-94F4-4009-AE1D-19E4B7960944}" presName="parentText" presStyleLbl="node1" presStyleIdx="0" presStyleCnt="4" custScaleY="64103">
        <dgm:presLayoutVars>
          <dgm:chMax val="0"/>
          <dgm:bulletEnabled val="1"/>
        </dgm:presLayoutVars>
      </dgm:prSet>
      <dgm:spPr/>
    </dgm:pt>
    <dgm:pt modelId="{168550D8-1166-40E2-BEEC-80CDA05A17AE}" type="pres">
      <dgm:prSet presAssocID="{C7FF2C77-94F4-4009-AE1D-19E4B7960944}" presName="childText" presStyleLbl="revTx" presStyleIdx="0" presStyleCnt="4" custScaleY="106280">
        <dgm:presLayoutVars>
          <dgm:bulletEnabled val="1"/>
        </dgm:presLayoutVars>
      </dgm:prSet>
      <dgm:spPr/>
    </dgm:pt>
    <dgm:pt modelId="{0BBD4923-CC0F-4E4E-8734-17097E421FED}" type="pres">
      <dgm:prSet presAssocID="{3D761A7E-546E-4232-A2B8-6F4EAC629F81}" presName="parentText" presStyleLbl="node1" presStyleIdx="1" presStyleCnt="4" custScaleY="64103">
        <dgm:presLayoutVars>
          <dgm:chMax val="0"/>
          <dgm:bulletEnabled val="1"/>
        </dgm:presLayoutVars>
      </dgm:prSet>
      <dgm:spPr/>
    </dgm:pt>
    <dgm:pt modelId="{70D9EFA3-12CD-45D6-9239-2C9CA8389AC5}" type="pres">
      <dgm:prSet presAssocID="{3D761A7E-546E-4232-A2B8-6F4EAC629F81}" presName="childText" presStyleLbl="revTx" presStyleIdx="1" presStyleCnt="4" custScaleY="106280">
        <dgm:presLayoutVars>
          <dgm:bulletEnabled val="1"/>
        </dgm:presLayoutVars>
      </dgm:prSet>
      <dgm:spPr/>
    </dgm:pt>
    <dgm:pt modelId="{3D16779E-1DEB-4B2E-B8E3-9B57CDE76296}" type="pres">
      <dgm:prSet presAssocID="{98749056-4054-4202-91BF-6CEEE4C91D0F}" presName="parentText" presStyleLbl="node1" presStyleIdx="2" presStyleCnt="4" custScaleY="64103">
        <dgm:presLayoutVars>
          <dgm:chMax val="0"/>
          <dgm:bulletEnabled val="1"/>
        </dgm:presLayoutVars>
      </dgm:prSet>
      <dgm:spPr/>
    </dgm:pt>
    <dgm:pt modelId="{0B4AC7FF-FE92-446A-A67A-12175F94549A}" type="pres">
      <dgm:prSet presAssocID="{98749056-4054-4202-91BF-6CEEE4C91D0F}" presName="childText" presStyleLbl="revTx" presStyleIdx="2" presStyleCnt="4" custScaleY="67633">
        <dgm:presLayoutVars>
          <dgm:bulletEnabled val="1"/>
        </dgm:presLayoutVars>
      </dgm:prSet>
      <dgm:spPr/>
    </dgm:pt>
    <dgm:pt modelId="{220AB093-B69E-48E2-B7BB-C741EE7091E0}" type="pres">
      <dgm:prSet presAssocID="{98F5A514-124A-4BFB-8602-9F43FA8A4599}" presName="parentText" presStyleLbl="node1" presStyleIdx="3" presStyleCnt="4" custScaleY="64103">
        <dgm:presLayoutVars>
          <dgm:chMax val="0"/>
          <dgm:bulletEnabled val="1"/>
        </dgm:presLayoutVars>
      </dgm:prSet>
      <dgm:spPr/>
    </dgm:pt>
    <dgm:pt modelId="{9338E68D-D6CD-4C14-8108-67C2E9BFFF02}" type="pres">
      <dgm:prSet presAssocID="{98F5A514-124A-4BFB-8602-9F43FA8A4599}" presName="childText" presStyleLbl="revTx" presStyleIdx="3" presStyleCnt="4" custScaleY="106280">
        <dgm:presLayoutVars>
          <dgm:bulletEnabled val="1"/>
        </dgm:presLayoutVars>
      </dgm:prSet>
      <dgm:spPr/>
    </dgm:pt>
  </dgm:ptLst>
  <dgm:cxnLst>
    <dgm:cxn modelId="{A7B91D0D-D184-4848-8F0C-8E25B3B26B81}" type="presOf" srcId="{1991FB27-6393-4C6B-BB90-64B6D026E97B}" destId="{168550D8-1166-40E2-BEEC-80CDA05A17AE}" srcOrd="0" destOrd="0" presId="urn:microsoft.com/office/officeart/2005/8/layout/vList2"/>
    <dgm:cxn modelId="{E0AE4C15-4FB3-4524-869A-C3B86150F34C}" srcId="{0A013890-4AB7-473F-9AF6-93393107DDFC}" destId="{3D761A7E-546E-4232-A2B8-6F4EAC629F81}" srcOrd="1" destOrd="0" parTransId="{02216204-1CD3-4B03-A6CD-652FCE1328B1}" sibTransId="{FA841AA2-0934-492E-9553-7180C3F036EF}"/>
    <dgm:cxn modelId="{96F03E18-4088-48E8-9731-31A1D7D64629}" type="presOf" srcId="{C7FF2C77-94F4-4009-AE1D-19E4B7960944}" destId="{ACFBEDDB-16FA-40BA-B0C8-BFFCFC27EB4A}" srcOrd="0" destOrd="0" presId="urn:microsoft.com/office/officeart/2005/8/layout/vList2"/>
    <dgm:cxn modelId="{ED8FA936-D22A-4760-92D6-53D3196121F5}" type="presOf" srcId="{3D761A7E-546E-4232-A2B8-6F4EAC629F81}" destId="{0BBD4923-CC0F-4E4E-8734-17097E421FED}" srcOrd="0" destOrd="0" presId="urn:microsoft.com/office/officeart/2005/8/layout/vList2"/>
    <dgm:cxn modelId="{4D308F62-79AE-4618-9609-85C76FE352DE}" type="presOf" srcId="{109BE2E6-BC94-4468-BC80-98C600E2571D}" destId="{9338E68D-D6CD-4C14-8108-67C2E9BFFF02}" srcOrd="0" destOrd="0" presId="urn:microsoft.com/office/officeart/2005/8/layout/vList2"/>
    <dgm:cxn modelId="{8AF70147-F4D2-42D2-9D80-690385A3A6DB}" srcId="{98F5A514-124A-4BFB-8602-9F43FA8A4599}" destId="{109BE2E6-BC94-4468-BC80-98C600E2571D}" srcOrd="0" destOrd="0" parTransId="{5C3FB754-8CAA-4F06-A272-BA8AEEE92A86}" sibTransId="{55F3F0E1-FF24-4315-BAE0-4721BE803D63}"/>
    <dgm:cxn modelId="{25AA7C47-F646-4D80-9EA8-FB69A5CDCCC7}" type="presOf" srcId="{0A013890-4AB7-473F-9AF6-93393107DDFC}" destId="{FDC78A7C-4BF1-4F90-A10D-98587240CD10}" srcOrd="0" destOrd="0" presId="urn:microsoft.com/office/officeart/2005/8/layout/vList2"/>
    <dgm:cxn modelId="{25304852-B1DB-465B-802F-24F900A086CC}" srcId="{C7FF2C77-94F4-4009-AE1D-19E4B7960944}" destId="{1991FB27-6393-4C6B-BB90-64B6D026E97B}" srcOrd="0" destOrd="0" parTransId="{8F4F8791-5863-41F8-B7C8-2E82AD7A13AE}" sibTransId="{E2F99802-EDD9-4A98-B418-1B4C8957AD71}"/>
    <dgm:cxn modelId="{E5A4C095-BADF-461C-B029-C2E0EB4A631C}" type="presOf" srcId="{D08903F1-0B2E-4173-A8D2-A1EE211AE51C}" destId="{0B4AC7FF-FE92-446A-A67A-12175F94549A}" srcOrd="0" destOrd="0" presId="urn:microsoft.com/office/officeart/2005/8/layout/vList2"/>
    <dgm:cxn modelId="{05C49F9F-17E2-4300-B282-4952A3109C0A}" type="presOf" srcId="{98749056-4054-4202-91BF-6CEEE4C91D0F}" destId="{3D16779E-1DEB-4B2E-B8E3-9B57CDE76296}" srcOrd="0" destOrd="0" presId="urn:microsoft.com/office/officeart/2005/8/layout/vList2"/>
    <dgm:cxn modelId="{9B291AA9-717D-4F4A-AD4F-4FA3B6792AA2}" srcId="{0A013890-4AB7-473F-9AF6-93393107DDFC}" destId="{98749056-4054-4202-91BF-6CEEE4C91D0F}" srcOrd="2" destOrd="0" parTransId="{5B5DE40D-8B3B-4529-83FC-33868C40588A}" sibTransId="{4E3A7F03-A3C2-41CA-8B5D-C57AC74BF73F}"/>
    <dgm:cxn modelId="{DE912FB5-376B-49FD-91B4-AC45AF49CE93}" srcId="{3D761A7E-546E-4232-A2B8-6F4EAC629F81}" destId="{970D9B65-533D-4208-B1B0-2D880D30D7B5}" srcOrd="0" destOrd="0" parTransId="{0574DD0B-8901-4574-9ED5-14FC33C3CCDA}" sibTransId="{15D84EE0-3641-4172-BAAB-DE388886391C}"/>
    <dgm:cxn modelId="{344D1AE6-48D0-48E4-93F2-FCA0AC556638}" srcId="{0A013890-4AB7-473F-9AF6-93393107DDFC}" destId="{C7FF2C77-94F4-4009-AE1D-19E4B7960944}" srcOrd="0" destOrd="0" parTransId="{0D1ACCD9-E557-4E8A-B43C-8F1FEF72A4D3}" sibTransId="{C4FDB24A-B263-402A-9507-9E6D2561001A}"/>
    <dgm:cxn modelId="{C93EA5E9-C180-4289-9C92-721BDA91EC91}" srcId="{0A013890-4AB7-473F-9AF6-93393107DDFC}" destId="{98F5A514-124A-4BFB-8602-9F43FA8A4599}" srcOrd="3" destOrd="0" parTransId="{3FB6EDDB-2515-4198-923D-BB52C5CE1964}" sibTransId="{CE88E33A-5AED-4544-9A61-BE52D7F746A8}"/>
    <dgm:cxn modelId="{0D9B36EA-52A9-46F7-A9C9-BAA04180A109}" type="presOf" srcId="{98F5A514-124A-4BFB-8602-9F43FA8A4599}" destId="{220AB093-B69E-48E2-B7BB-C741EE7091E0}" srcOrd="0" destOrd="0" presId="urn:microsoft.com/office/officeart/2005/8/layout/vList2"/>
    <dgm:cxn modelId="{352888F1-5489-4F7E-A14C-97DEF304334B}" type="presOf" srcId="{970D9B65-533D-4208-B1B0-2D880D30D7B5}" destId="{70D9EFA3-12CD-45D6-9239-2C9CA8389AC5}" srcOrd="0" destOrd="0" presId="urn:microsoft.com/office/officeart/2005/8/layout/vList2"/>
    <dgm:cxn modelId="{41B201FD-846E-4323-A6E3-F07174D8DEFA}" srcId="{98749056-4054-4202-91BF-6CEEE4C91D0F}" destId="{D08903F1-0B2E-4173-A8D2-A1EE211AE51C}" srcOrd="0" destOrd="0" parTransId="{EAEAC47A-9953-4649-B362-9CC33EA30CBC}" sibTransId="{41E4929B-EA32-4648-8B45-188CE56D34B1}"/>
    <dgm:cxn modelId="{58597AF5-5983-4FA2-81A7-2CC7DE03C5FE}" type="presParOf" srcId="{FDC78A7C-4BF1-4F90-A10D-98587240CD10}" destId="{ACFBEDDB-16FA-40BA-B0C8-BFFCFC27EB4A}" srcOrd="0" destOrd="0" presId="urn:microsoft.com/office/officeart/2005/8/layout/vList2"/>
    <dgm:cxn modelId="{791D0611-3569-454A-B444-305CC451746D}" type="presParOf" srcId="{FDC78A7C-4BF1-4F90-A10D-98587240CD10}" destId="{168550D8-1166-40E2-BEEC-80CDA05A17AE}" srcOrd="1" destOrd="0" presId="urn:microsoft.com/office/officeart/2005/8/layout/vList2"/>
    <dgm:cxn modelId="{18A45F1E-56C5-4031-8209-369C531AC986}" type="presParOf" srcId="{FDC78A7C-4BF1-4F90-A10D-98587240CD10}" destId="{0BBD4923-CC0F-4E4E-8734-17097E421FED}" srcOrd="2" destOrd="0" presId="urn:microsoft.com/office/officeart/2005/8/layout/vList2"/>
    <dgm:cxn modelId="{EBB4EE93-D381-4C9E-B66B-584534FF386D}" type="presParOf" srcId="{FDC78A7C-4BF1-4F90-A10D-98587240CD10}" destId="{70D9EFA3-12CD-45D6-9239-2C9CA8389AC5}" srcOrd="3" destOrd="0" presId="urn:microsoft.com/office/officeart/2005/8/layout/vList2"/>
    <dgm:cxn modelId="{E3F38649-D7A5-41F7-AAF4-26469FC4C8DC}" type="presParOf" srcId="{FDC78A7C-4BF1-4F90-A10D-98587240CD10}" destId="{3D16779E-1DEB-4B2E-B8E3-9B57CDE76296}" srcOrd="4" destOrd="0" presId="urn:microsoft.com/office/officeart/2005/8/layout/vList2"/>
    <dgm:cxn modelId="{007EA388-CFE9-4763-9144-FB75664D59B8}" type="presParOf" srcId="{FDC78A7C-4BF1-4F90-A10D-98587240CD10}" destId="{0B4AC7FF-FE92-446A-A67A-12175F94549A}" srcOrd="5" destOrd="0" presId="urn:microsoft.com/office/officeart/2005/8/layout/vList2"/>
    <dgm:cxn modelId="{A8FCA778-4AE5-4EDE-B7D3-7BB4FFB0E72E}" type="presParOf" srcId="{FDC78A7C-4BF1-4F90-A10D-98587240CD10}" destId="{220AB093-B69E-48E2-B7BB-C741EE7091E0}" srcOrd="6" destOrd="0" presId="urn:microsoft.com/office/officeart/2005/8/layout/vList2"/>
    <dgm:cxn modelId="{956E971B-6558-4C5E-955A-4760012CFD60}" type="presParOf" srcId="{FDC78A7C-4BF1-4F90-A10D-98587240CD10}" destId="{9338E68D-D6CD-4C14-8108-67C2E9BFFF0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CA5A2A-9CC8-4B60-B7B0-8DCB8F28BA5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926EB7-48C7-458C-8A95-93693D2C5A16}">
      <dgm:prSet custT="1"/>
      <dgm:spPr/>
      <dgm:t>
        <a:bodyPr/>
        <a:lstStyle/>
        <a:p>
          <a:r>
            <a:rPr lang="pl-PL" sz="2200" b="0" i="0" baseline="0" dirty="0"/>
            <a:t> Użycie polecenia w terminalu: </a:t>
          </a:r>
          <a:endParaRPr lang="en-US" sz="2200" dirty="0"/>
        </a:p>
      </dgm:t>
    </dgm:pt>
    <dgm:pt modelId="{A4098B1C-1B9B-46AB-82AB-E5AC28F2904F}" type="parTrans" cxnId="{E963AD5C-E87C-4D1A-8A43-E74F65D28E12}">
      <dgm:prSet/>
      <dgm:spPr/>
      <dgm:t>
        <a:bodyPr/>
        <a:lstStyle/>
        <a:p>
          <a:endParaRPr lang="en-US"/>
        </a:p>
      </dgm:t>
    </dgm:pt>
    <dgm:pt modelId="{4B917FB7-6371-4AEA-9308-E0443749B256}" type="sibTrans" cxnId="{E963AD5C-E87C-4D1A-8A43-E74F65D28E12}">
      <dgm:prSet/>
      <dgm:spPr/>
      <dgm:t>
        <a:bodyPr/>
        <a:lstStyle/>
        <a:p>
          <a:endParaRPr lang="en-US"/>
        </a:p>
      </dgm:t>
    </dgm:pt>
    <dgm:pt modelId="{96A19FBB-863B-419A-8883-D633DD131C58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javadoc</a:t>
          </a:r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-d 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doc</a:t>
          </a:r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*.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java</a:t>
          </a:r>
          <a:endParaRPr lang="en-US" sz="2200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6462136-6A43-4AAC-A105-B49603A8DAB7}" type="parTrans" cxnId="{AD9F844A-8447-4412-8772-06F7A99D79DB}">
      <dgm:prSet/>
      <dgm:spPr/>
      <dgm:t>
        <a:bodyPr/>
        <a:lstStyle/>
        <a:p>
          <a:endParaRPr lang="en-US"/>
        </a:p>
      </dgm:t>
    </dgm:pt>
    <dgm:pt modelId="{61D0B084-71B5-43F7-9BA5-EB4FD02A22D2}" type="sibTrans" cxnId="{AD9F844A-8447-4412-8772-06F7A99D79DB}">
      <dgm:prSet/>
      <dgm:spPr/>
      <dgm:t>
        <a:bodyPr/>
        <a:lstStyle/>
        <a:p>
          <a:endParaRPr lang="en-US"/>
        </a:p>
      </dgm:t>
    </dgm:pt>
    <dgm:pt modelId="{E53C2361-93BB-4D81-9F10-5966E645469C}">
      <dgm:prSet custT="1"/>
      <dgm:spPr/>
      <dgm:t>
        <a:bodyPr/>
        <a:lstStyle/>
        <a:p>
          <a:r>
            <a:rPr lang="pl-PL" sz="2200" b="0" i="0" baseline="0" dirty="0"/>
            <a:t> Opcje generowania: </a:t>
          </a:r>
          <a:endParaRPr lang="en-US" sz="2200" dirty="0"/>
        </a:p>
      </dgm:t>
    </dgm:pt>
    <dgm:pt modelId="{A2E47B81-5DAE-480B-A17F-767905F1F9E9}" type="parTrans" cxnId="{699DA24E-DB38-40F6-852D-4C558132F69E}">
      <dgm:prSet/>
      <dgm:spPr/>
      <dgm:t>
        <a:bodyPr/>
        <a:lstStyle/>
        <a:p>
          <a:endParaRPr lang="en-US"/>
        </a:p>
      </dgm:t>
    </dgm:pt>
    <dgm:pt modelId="{519D5DC4-F7AC-4DA9-9DD6-772F7010BBA1}" type="sibTrans" cxnId="{699DA24E-DB38-40F6-852D-4C558132F69E}">
      <dgm:prSet/>
      <dgm:spPr/>
      <dgm:t>
        <a:bodyPr/>
        <a:lstStyle/>
        <a:p>
          <a:endParaRPr lang="en-US"/>
        </a:p>
      </dgm:t>
    </dgm:pt>
    <dgm:pt modelId="{1F4C138F-37AE-44F5-BAA1-622DCCC492B1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-d 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doc</a:t>
          </a:r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baseline="0" dirty="0"/>
            <a:t>- Katalog docelowy dokumentacji. </a:t>
          </a:r>
          <a:endParaRPr lang="en-US" sz="2200" dirty="0"/>
        </a:p>
      </dgm:t>
    </dgm:pt>
    <dgm:pt modelId="{9D19E05B-979E-44AE-B3B4-FF57A61B15F6}" type="parTrans" cxnId="{F55A053B-F362-4C1A-9ECE-3878B706A6A9}">
      <dgm:prSet/>
      <dgm:spPr/>
      <dgm:t>
        <a:bodyPr/>
        <a:lstStyle/>
        <a:p>
          <a:endParaRPr lang="en-US"/>
        </a:p>
      </dgm:t>
    </dgm:pt>
    <dgm:pt modelId="{58C037FB-0565-4854-9F97-9BBB4AA01555}" type="sibTrans" cxnId="{F55A053B-F362-4C1A-9ECE-3878B706A6A9}">
      <dgm:prSet/>
      <dgm:spPr/>
      <dgm:t>
        <a:bodyPr/>
        <a:lstStyle/>
        <a:p>
          <a:endParaRPr lang="en-US"/>
        </a:p>
      </dgm:t>
    </dgm:pt>
    <dgm:pt modelId="{49D32257-D091-491E-A0A1-8A9D6F30ADFE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author</a:t>
          </a:r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baseline="0" dirty="0"/>
            <a:t>- Informacje o autorach. </a:t>
          </a:r>
          <a:endParaRPr lang="en-US" sz="2200" dirty="0"/>
        </a:p>
      </dgm:t>
    </dgm:pt>
    <dgm:pt modelId="{0B475A63-1F45-4CA8-A5D8-34998C8B85AC}" type="parTrans" cxnId="{1A53097D-CCC6-4F33-A82F-65B44AF4D431}">
      <dgm:prSet/>
      <dgm:spPr/>
      <dgm:t>
        <a:bodyPr/>
        <a:lstStyle/>
        <a:p>
          <a:endParaRPr lang="en-US"/>
        </a:p>
      </dgm:t>
    </dgm:pt>
    <dgm:pt modelId="{4664C513-48A2-4EEF-B74F-BA750BCDFECB}" type="sibTrans" cxnId="{1A53097D-CCC6-4F33-A82F-65B44AF4D431}">
      <dgm:prSet/>
      <dgm:spPr/>
      <dgm:t>
        <a:bodyPr/>
        <a:lstStyle/>
        <a:p>
          <a:endParaRPr lang="en-US"/>
        </a:p>
      </dgm:t>
    </dgm:pt>
    <dgm:pt modelId="{C5676596-4350-4626-A8CE-695443F9B3C8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-version </a:t>
          </a:r>
          <a:r>
            <a:rPr lang="pl-PL" sz="2200" b="0" i="0" baseline="0" dirty="0"/>
            <a:t>- Informacje o wersjach. </a:t>
          </a:r>
          <a:endParaRPr lang="en-US" sz="2200" dirty="0"/>
        </a:p>
      </dgm:t>
    </dgm:pt>
    <dgm:pt modelId="{91697392-BBAA-4085-A8D9-3AED30BC1A5C}" type="parTrans" cxnId="{C3551A1F-245E-4339-9D65-C0370F6093E6}">
      <dgm:prSet/>
      <dgm:spPr/>
      <dgm:t>
        <a:bodyPr/>
        <a:lstStyle/>
        <a:p>
          <a:endParaRPr lang="en-US"/>
        </a:p>
      </dgm:t>
    </dgm:pt>
    <dgm:pt modelId="{CE6C5377-FEF1-415E-BDB0-AB803A410C75}" type="sibTrans" cxnId="{C3551A1F-245E-4339-9D65-C0370F6093E6}">
      <dgm:prSet/>
      <dgm:spPr/>
      <dgm:t>
        <a:bodyPr/>
        <a:lstStyle/>
        <a:p>
          <a:endParaRPr lang="en-US"/>
        </a:p>
      </dgm:t>
    </dgm:pt>
    <dgm:pt modelId="{C07B5B97-3463-472A-9C32-BE8640F2BE3D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</a:t>
          </a:r>
          <a:r>
            <a:rPr lang="pl-PL" sz="2200" b="0" i="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private</a:t>
          </a:r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baseline="0" dirty="0"/>
            <a:t>- Dokumentowanie prywatnych elementów. </a:t>
          </a:r>
          <a:endParaRPr lang="en-US" sz="2200" dirty="0"/>
        </a:p>
      </dgm:t>
    </dgm:pt>
    <dgm:pt modelId="{83A34346-4F18-46A6-9333-F32727A89B2D}" type="parTrans" cxnId="{39D22348-1A16-4E75-8481-79EBB7C31CB1}">
      <dgm:prSet/>
      <dgm:spPr/>
      <dgm:t>
        <a:bodyPr/>
        <a:lstStyle/>
        <a:p>
          <a:endParaRPr lang="en-US"/>
        </a:p>
      </dgm:t>
    </dgm:pt>
    <dgm:pt modelId="{4A54172F-154D-4788-9AFD-BB416E9753B9}" type="sibTrans" cxnId="{39D22348-1A16-4E75-8481-79EBB7C31CB1}">
      <dgm:prSet/>
      <dgm:spPr/>
      <dgm:t>
        <a:bodyPr/>
        <a:lstStyle/>
        <a:p>
          <a:endParaRPr lang="en-US"/>
        </a:p>
      </dgm:t>
    </dgm:pt>
    <dgm:pt modelId="{A3B6120B-1F60-4B86-ABD6-CB56560B67F6}">
      <dgm:prSet custT="1"/>
      <dgm:spPr/>
      <dgm:t>
        <a:bodyPr/>
        <a:lstStyle/>
        <a:p>
          <a:r>
            <a:rPr lang="pl-PL" sz="2200" b="0" i="0" baseline="0" dirty="0">
              <a:solidFill>
                <a:schemeClr val="tx2">
                  <a:lumMod val="50000"/>
                  <a:lumOff val="50000"/>
                </a:schemeClr>
              </a:solidFill>
            </a:rPr>
            <a:t> -public </a:t>
          </a:r>
          <a:r>
            <a:rPr lang="pl-PL" sz="2200" b="0" i="0" baseline="0" dirty="0"/>
            <a:t>- Dokumentowanie publicznych elementów.</a:t>
          </a:r>
          <a:endParaRPr lang="en-US" sz="2200" dirty="0"/>
        </a:p>
      </dgm:t>
    </dgm:pt>
    <dgm:pt modelId="{4FFEEBFB-1AA0-4C82-B231-ECE358972BAA}" type="parTrans" cxnId="{25741A9D-99C0-4734-B533-6B0E660F1955}">
      <dgm:prSet/>
      <dgm:spPr/>
      <dgm:t>
        <a:bodyPr/>
        <a:lstStyle/>
        <a:p>
          <a:endParaRPr lang="en-US"/>
        </a:p>
      </dgm:t>
    </dgm:pt>
    <dgm:pt modelId="{EF40F98F-5103-4AF8-BF95-6D131AFDCD3B}" type="sibTrans" cxnId="{25741A9D-99C0-4734-B533-6B0E660F1955}">
      <dgm:prSet/>
      <dgm:spPr/>
      <dgm:t>
        <a:bodyPr/>
        <a:lstStyle/>
        <a:p>
          <a:endParaRPr lang="en-US"/>
        </a:p>
      </dgm:t>
    </dgm:pt>
    <dgm:pt modelId="{30852F2D-7352-4CF2-A95D-BF16C4DBF2CB}" type="pres">
      <dgm:prSet presAssocID="{3DCA5A2A-9CC8-4B60-B7B0-8DCB8F28BA5F}" presName="linear" presStyleCnt="0">
        <dgm:presLayoutVars>
          <dgm:animLvl val="lvl"/>
          <dgm:resizeHandles val="exact"/>
        </dgm:presLayoutVars>
      </dgm:prSet>
      <dgm:spPr/>
    </dgm:pt>
    <dgm:pt modelId="{1E0ABA6E-FD07-4C2C-899C-5CECEB7E584F}" type="pres">
      <dgm:prSet presAssocID="{F0926EB7-48C7-458C-8A95-93693D2C5A1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DDD0302-527C-4024-A42D-A0A60D0AA170}" type="pres">
      <dgm:prSet presAssocID="{4B917FB7-6371-4AEA-9308-E0443749B256}" presName="spacer" presStyleCnt="0"/>
      <dgm:spPr/>
    </dgm:pt>
    <dgm:pt modelId="{A3C4C779-EDA8-4AB4-A69E-6C1F7E513B76}" type="pres">
      <dgm:prSet presAssocID="{96A19FBB-863B-419A-8883-D633DD131C58}" presName="parentText" presStyleLbl="node1" presStyleIdx="1" presStyleCnt="8" custScaleX="93793" custLinFactNeighborX="11495" custLinFactNeighborY="20525">
        <dgm:presLayoutVars>
          <dgm:chMax val="0"/>
          <dgm:bulletEnabled val="1"/>
        </dgm:presLayoutVars>
      </dgm:prSet>
      <dgm:spPr/>
    </dgm:pt>
    <dgm:pt modelId="{A46E871F-226F-42DC-B915-A89EC6FED586}" type="pres">
      <dgm:prSet presAssocID="{61D0B084-71B5-43F7-9BA5-EB4FD02A22D2}" presName="spacer" presStyleCnt="0"/>
      <dgm:spPr/>
    </dgm:pt>
    <dgm:pt modelId="{27240860-F561-43D6-9C80-C1203E32C03E}" type="pres">
      <dgm:prSet presAssocID="{E53C2361-93BB-4D81-9F10-5966E645469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EA1EDD3-2C91-4375-9663-1FF2E4974391}" type="pres">
      <dgm:prSet presAssocID="{519D5DC4-F7AC-4DA9-9DD6-772F7010BBA1}" presName="spacer" presStyleCnt="0"/>
      <dgm:spPr/>
    </dgm:pt>
    <dgm:pt modelId="{08C8FDEA-E8AA-45E3-A3FA-953D8938D4D0}" type="pres">
      <dgm:prSet presAssocID="{1F4C138F-37AE-44F5-BAA1-622DCCC492B1}" presName="parentText" presStyleLbl="node1" presStyleIdx="3" presStyleCnt="8" custScaleX="93793" custLinFactNeighborX="11495" custLinFactNeighborY="20525">
        <dgm:presLayoutVars>
          <dgm:chMax val="0"/>
          <dgm:bulletEnabled val="1"/>
        </dgm:presLayoutVars>
      </dgm:prSet>
      <dgm:spPr/>
    </dgm:pt>
    <dgm:pt modelId="{A8984EE2-7D89-4C52-AE9D-3E2FBEA25319}" type="pres">
      <dgm:prSet presAssocID="{58C037FB-0565-4854-9F97-9BBB4AA01555}" presName="spacer" presStyleCnt="0"/>
      <dgm:spPr/>
    </dgm:pt>
    <dgm:pt modelId="{09FF8887-82E6-4C0B-9C86-3378D5191491}" type="pres">
      <dgm:prSet presAssocID="{49D32257-D091-491E-A0A1-8A9D6F30ADFE}" presName="parentText" presStyleLbl="node1" presStyleIdx="4" presStyleCnt="8" custScaleX="93793" custLinFactNeighborX="11495" custLinFactNeighborY="20525">
        <dgm:presLayoutVars>
          <dgm:chMax val="0"/>
          <dgm:bulletEnabled val="1"/>
        </dgm:presLayoutVars>
      </dgm:prSet>
      <dgm:spPr/>
    </dgm:pt>
    <dgm:pt modelId="{36E8F631-1294-4CB5-BA43-343088408AE9}" type="pres">
      <dgm:prSet presAssocID="{4664C513-48A2-4EEF-B74F-BA750BCDFECB}" presName="spacer" presStyleCnt="0"/>
      <dgm:spPr/>
    </dgm:pt>
    <dgm:pt modelId="{9F2276BD-BBB0-45A2-B688-9D735DA759B9}" type="pres">
      <dgm:prSet presAssocID="{C5676596-4350-4626-A8CE-695443F9B3C8}" presName="parentText" presStyleLbl="node1" presStyleIdx="5" presStyleCnt="8" custScaleX="93793" custLinFactNeighborX="3104">
        <dgm:presLayoutVars>
          <dgm:chMax val="0"/>
          <dgm:bulletEnabled val="1"/>
        </dgm:presLayoutVars>
      </dgm:prSet>
      <dgm:spPr/>
    </dgm:pt>
    <dgm:pt modelId="{95098A2E-F0A3-479B-AE50-14AD43B221E9}" type="pres">
      <dgm:prSet presAssocID="{CE6C5377-FEF1-415E-BDB0-AB803A410C75}" presName="spacer" presStyleCnt="0"/>
      <dgm:spPr/>
    </dgm:pt>
    <dgm:pt modelId="{451CBFE1-7E38-4850-AFF2-718B8019BA01}" type="pres">
      <dgm:prSet presAssocID="{C07B5B97-3463-472A-9C32-BE8640F2BE3D}" presName="parentText" presStyleLbl="node1" presStyleIdx="6" presStyleCnt="8" custScaleX="93793" custLinFactNeighborX="3104">
        <dgm:presLayoutVars>
          <dgm:chMax val="0"/>
          <dgm:bulletEnabled val="1"/>
        </dgm:presLayoutVars>
      </dgm:prSet>
      <dgm:spPr/>
    </dgm:pt>
    <dgm:pt modelId="{65768469-6E5C-414C-8841-A93DE22B7BC0}" type="pres">
      <dgm:prSet presAssocID="{4A54172F-154D-4788-9AFD-BB416E9753B9}" presName="spacer" presStyleCnt="0"/>
      <dgm:spPr/>
    </dgm:pt>
    <dgm:pt modelId="{FCF4960C-90A1-4E7A-9DF6-FBE2CCA49813}" type="pres">
      <dgm:prSet presAssocID="{A3B6120B-1F60-4B86-ABD6-CB56560B67F6}" presName="parentText" presStyleLbl="node1" presStyleIdx="7" presStyleCnt="8" custScaleX="93793" custLinFactNeighborX="3104">
        <dgm:presLayoutVars>
          <dgm:chMax val="0"/>
          <dgm:bulletEnabled val="1"/>
        </dgm:presLayoutVars>
      </dgm:prSet>
      <dgm:spPr/>
    </dgm:pt>
  </dgm:ptLst>
  <dgm:cxnLst>
    <dgm:cxn modelId="{C3551A1F-245E-4339-9D65-C0370F6093E6}" srcId="{3DCA5A2A-9CC8-4B60-B7B0-8DCB8F28BA5F}" destId="{C5676596-4350-4626-A8CE-695443F9B3C8}" srcOrd="5" destOrd="0" parTransId="{91697392-BBAA-4085-A8D9-3AED30BC1A5C}" sibTransId="{CE6C5377-FEF1-415E-BDB0-AB803A410C75}"/>
    <dgm:cxn modelId="{71263D25-D5A9-4E26-B061-CBA15E2D64A5}" type="presOf" srcId="{3DCA5A2A-9CC8-4B60-B7B0-8DCB8F28BA5F}" destId="{30852F2D-7352-4CF2-A95D-BF16C4DBF2CB}" srcOrd="0" destOrd="0" presId="urn:microsoft.com/office/officeart/2005/8/layout/vList2"/>
    <dgm:cxn modelId="{4F256035-E57D-414B-A1EC-2977629F492F}" type="presOf" srcId="{96A19FBB-863B-419A-8883-D633DD131C58}" destId="{A3C4C779-EDA8-4AB4-A69E-6C1F7E513B76}" srcOrd="0" destOrd="0" presId="urn:microsoft.com/office/officeart/2005/8/layout/vList2"/>
    <dgm:cxn modelId="{9BCD1A38-D548-4868-81E5-2CC82D1D544F}" type="presOf" srcId="{C07B5B97-3463-472A-9C32-BE8640F2BE3D}" destId="{451CBFE1-7E38-4850-AFF2-718B8019BA01}" srcOrd="0" destOrd="0" presId="urn:microsoft.com/office/officeart/2005/8/layout/vList2"/>
    <dgm:cxn modelId="{F55A053B-F362-4C1A-9ECE-3878B706A6A9}" srcId="{3DCA5A2A-9CC8-4B60-B7B0-8DCB8F28BA5F}" destId="{1F4C138F-37AE-44F5-BAA1-622DCCC492B1}" srcOrd="3" destOrd="0" parTransId="{9D19E05B-979E-44AE-B3B4-FF57A61B15F6}" sibTransId="{58C037FB-0565-4854-9F97-9BBB4AA01555}"/>
    <dgm:cxn modelId="{E963AD5C-E87C-4D1A-8A43-E74F65D28E12}" srcId="{3DCA5A2A-9CC8-4B60-B7B0-8DCB8F28BA5F}" destId="{F0926EB7-48C7-458C-8A95-93693D2C5A16}" srcOrd="0" destOrd="0" parTransId="{A4098B1C-1B9B-46AB-82AB-E5AC28F2904F}" sibTransId="{4B917FB7-6371-4AEA-9308-E0443749B256}"/>
    <dgm:cxn modelId="{C2A16C64-95CB-4B28-AE43-A1B749A9FAA3}" type="presOf" srcId="{1F4C138F-37AE-44F5-BAA1-622DCCC492B1}" destId="{08C8FDEA-E8AA-45E3-A3FA-953D8938D4D0}" srcOrd="0" destOrd="0" presId="urn:microsoft.com/office/officeart/2005/8/layout/vList2"/>
    <dgm:cxn modelId="{2A33A965-3F92-4E5F-92AF-768771F3205D}" type="presOf" srcId="{E53C2361-93BB-4D81-9F10-5966E645469C}" destId="{27240860-F561-43D6-9C80-C1203E32C03E}" srcOrd="0" destOrd="0" presId="urn:microsoft.com/office/officeart/2005/8/layout/vList2"/>
    <dgm:cxn modelId="{39D22348-1A16-4E75-8481-79EBB7C31CB1}" srcId="{3DCA5A2A-9CC8-4B60-B7B0-8DCB8F28BA5F}" destId="{C07B5B97-3463-472A-9C32-BE8640F2BE3D}" srcOrd="6" destOrd="0" parTransId="{83A34346-4F18-46A6-9333-F32727A89B2D}" sibTransId="{4A54172F-154D-4788-9AFD-BB416E9753B9}"/>
    <dgm:cxn modelId="{AD9F844A-8447-4412-8772-06F7A99D79DB}" srcId="{3DCA5A2A-9CC8-4B60-B7B0-8DCB8F28BA5F}" destId="{96A19FBB-863B-419A-8883-D633DD131C58}" srcOrd="1" destOrd="0" parTransId="{C6462136-6A43-4AAC-A105-B49603A8DAB7}" sibTransId="{61D0B084-71B5-43F7-9BA5-EB4FD02A22D2}"/>
    <dgm:cxn modelId="{699DA24E-DB38-40F6-852D-4C558132F69E}" srcId="{3DCA5A2A-9CC8-4B60-B7B0-8DCB8F28BA5F}" destId="{E53C2361-93BB-4D81-9F10-5966E645469C}" srcOrd="2" destOrd="0" parTransId="{A2E47B81-5DAE-480B-A17F-767905F1F9E9}" sibTransId="{519D5DC4-F7AC-4DA9-9DD6-772F7010BBA1}"/>
    <dgm:cxn modelId="{A1F9D571-7346-4995-9CF3-1C4415B5BC7D}" type="presOf" srcId="{49D32257-D091-491E-A0A1-8A9D6F30ADFE}" destId="{09FF8887-82E6-4C0B-9C86-3378D5191491}" srcOrd="0" destOrd="0" presId="urn:microsoft.com/office/officeart/2005/8/layout/vList2"/>
    <dgm:cxn modelId="{415B5652-BD23-4A5B-8477-A28579A0028C}" type="presOf" srcId="{F0926EB7-48C7-458C-8A95-93693D2C5A16}" destId="{1E0ABA6E-FD07-4C2C-899C-5CECEB7E584F}" srcOrd="0" destOrd="0" presId="urn:microsoft.com/office/officeart/2005/8/layout/vList2"/>
    <dgm:cxn modelId="{1A53097D-CCC6-4F33-A82F-65B44AF4D431}" srcId="{3DCA5A2A-9CC8-4B60-B7B0-8DCB8F28BA5F}" destId="{49D32257-D091-491E-A0A1-8A9D6F30ADFE}" srcOrd="4" destOrd="0" parTransId="{0B475A63-1F45-4CA8-A5D8-34998C8B85AC}" sibTransId="{4664C513-48A2-4EEF-B74F-BA750BCDFECB}"/>
    <dgm:cxn modelId="{7C18EE86-E5F5-4886-88DC-1F0AF9264D64}" type="presOf" srcId="{C5676596-4350-4626-A8CE-695443F9B3C8}" destId="{9F2276BD-BBB0-45A2-B688-9D735DA759B9}" srcOrd="0" destOrd="0" presId="urn:microsoft.com/office/officeart/2005/8/layout/vList2"/>
    <dgm:cxn modelId="{25741A9D-99C0-4734-B533-6B0E660F1955}" srcId="{3DCA5A2A-9CC8-4B60-B7B0-8DCB8F28BA5F}" destId="{A3B6120B-1F60-4B86-ABD6-CB56560B67F6}" srcOrd="7" destOrd="0" parTransId="{4FFEEBFB-1AA0-4C82-B231-ECE358972BAA}" sibTransId="{EF40F98F-5103-4AF8-BF95-6D131AFDCD3B}"/>
    <dgm:cxn modelId="{433C0DAB-E019-4AC3-8DAD-B333C445D3F0}" type="presOf" srcId="{A3B6120B-1F60-4B86-ABD6-CB56560B67F6}" destId="{FCF4960C-90A1-4E7A-9DF6-FBE2CCA49813}" srcOrd="0" destOrd="0" presId="urn:microsoft.com/office/officeart/2005/8/layout/vList2"/>
    <dgm:cxn modelId="{BA7C242B-565D-4B3D-9465-D19EF9CAA404}" type="presParOf" srcId="{30852F2D-7352-4CF2-A95D-BF16C4DBF2CB}" destId="{1E0ABA6E-FD07-4C2C-899C-5CECEB7E584F}" srcOrd="0" destOrd="0" presId="urn:microsoft.com/office/officeart/2005/8/layout/vList2"/>
    <dgm:cxn modelId="{45E806BF-F171-41C7-8343-0835616CF3FC}" type="presParOf" srcId="{30852F2D-7352-4CF2-A95D-BF16C4DBF2CB}" destId="{EDDD0302-527C-4024-A42D-A0A60D0AA170}" srcOrd="1" destOrd="0" presId="urn:microsoft.com/office/officeart/2005/8/layout/vList2"/>
    <dgm:cxn modelId="{C268E991-C42C-4AAE-843E-1C0F29ACD52F}" type="presParOf" srcId="{30852F2D-7352-4CF2-A95D-BF16C4DBF2CB}" destId="{A3C4C779-EDA8-4AB4-A69E-6C1F7E513B76}" srcOrd="2" destOrd="0" presId="urn:microsoft.com/office/officeart/2005/8/layout/vList2"/>
    <dgm:cxn modelId="{16A8C826-8B20-4681-9C4D-313C8843E539}" type="presParOf" srcId="{30852F2D-7352-4CF2-A95D-BF16C4DBF2CB}" destId="{A46E871F-226F-42DC-B915-A89EC6FED586}" srcOrd="3" destOrd="0" presId="urn:microsoft.com/office/officeart/2005/8/layout/vList2"/>
    <dgm:cxn modelId="{3D7504CD-81C8-404C-A3B0-1CFAABC3FB48}" type="presParOf" srcId="{30852F2D-7352-4CF2-A95D-BF16C4DBF2CB}" destId="{27240860-F561-43D6-9C80-C1203E32C03E}" srcOrd="4" destOrd="0" presId="urn:microsoft.com/office/officeart/2005/8/layout/vList2"/>
    <dgm:cxn modelId="{F555A3B5-A6FE-4BC3-8484-65018288B74A}" type="presParOf" srcId="{30852F2D-7352-4CF2-A95D-BF16C4DBF2CB}" destId="{1EA1EDD3-2C91-4375-9663-1FF2E4974391}" srcOrd="5" destOrd="0" presId="urn:microsoft.com/office/officeart/2005/8/layout/vList2"/>
    <dgm:cxn modelId="{4226E4AB-2239-48F0-B74B-174E3D7FD267}" type="presParOf" srcId="{30852F2D-7352-4CF2-A95D-BF16C4DBF2CB}" destId="{08C8FDEA-E8AA-45E3-A3FA-953D8938D4D0}" srcOrd="6" destOrd="0" presId="urn:microsoft.com/office/officeart/2005/8/layout/vList2"/>
    <dgm:cxn modelId="{53D148C2-2C5E-46FC-B0F5-46C87390DE85}" type="presParOf" srcId="{30852F2D-7352-4CF2-A95D-BF16C4DBF2CB}" destId="{A8984EE2-7D89-4C52-AE9D-3E2FBEA25319}" srcOrd="7" destOrd="0" presId="urn:microsoft.com/office/officeart/2005/8/layout/vList2"/>
    <dgm:cxn modelId="{AFCB6B11-BD28-4D88-BA08-49E85819A9FE}" type="presParOf" srcId="{30852F2D-7352-4CF2-A95D-BF16C4DBF2CB}" destId="{09FF8887-82E6-4C0B-9C86-3378D5191491}" srcOrd="8" destOrd="0" presId="urn:microsoft.com/office/officeart/2005/8/layout/vList2"/>
    <dgm:cxn modelId="{EC587932-F837-490A-B2DA-523361DDFA0D}" type="presParOf" srcId="{30852F2D-7352-4CF2-A95D-BF16C4DBF2CB}" destId="{36E8F631-1294-4CB5-BA43-343088408AE9}" srcOrd="9" destOrd="0" presId="urn:microsoft.com/office/officeart/2005/8/layout/vList2"/>
    <dgm:cxn modelId="{8739C48B-31A3-4106-A44F-2B72AB8C85AB}" type="presParOf" srcId="{30852F2D-7352-4CF2-A95D-BF16C4DBF2CB}" destId="{9F2276BD-BBB0-45A2-B688-9D735DA759B9}" srcOrd="10" destOrd="0" presId="urn:microsoft.com/office/officeart/2005/8/layout/vList2"/>
    <dgm:cxn modelId="{999B9967-3396-45B6-A049-FE70CB674AD4}" type="presParOf" srcId="{30852F2D-7352-4CF2-A95D-BF16C4DBF2CB}" destId="{95098A2E-F0A3-479B-AE50-14AD43B221E9}" srcOrd="11" destOrd="0" presId="urn:microsoft.com/office/officeart/2005/8/layout/vList2"/>
    <dgm:cxn modelId="{9EAEDB19-DAE9-4601-BBEA-AD68432655A5}" type="presParOf" srcId="{30852F2D-7352-4CF2-A95D-BF16C4DBF2CB}" destId="{451CBFE1-7E38-4850-AFF2-718B8019BA01}" srcOrd="12" destOrd="0" presId="urn:microsoft.com/office/officeart/2005/8/layout/vList2"/>
    <dgm:cxn modelId="{B02EEE32-BEB0-48CD-AA18-22FA7412331C}" type="presParOf" srcId="{30852F2D-7352-4CF2-A95D-BF16C4DBF2CB}" destId="{65768469-6E5C-414C-8841-A93DE22B7BC0}" srcOrd="13" destOrd="0" presId="urn:microsoft.com/office/officeart/2005/8/layout/vList2"/>
    <dgm:cxn modelId="{355F5E84-844A-4D87-AB6B-A1F01EDCCC67}" type="presParOf" srcId="{30852F2D-7352-4CF2-A95D-BF16C4DBF2CB}" destId="{FCF4960C-90A1-4E7A-9DF6-FBE2CCA4981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4DDE1B-60E1-4CF7-9511-EB3CED60BA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1B7DF2-9CBC-4154-805D-5032396D3A0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U</a:t>
          </a:r>
          <a:r>
            <a:rPr lang="en-US" dirty="0" err="1"/>
            <a:t>łatwia</a:t>
          </a:r>
          <a:r>
            <a:rPr lang="en-US" dirty="0"/>
            <a:t> </a:t>
          </a:r>
          <a:r>
            <a:rPr lang="en-US" dirty="0" err="1"/>
            <a:t>dokumentowanie</a:t>
          </a:r>
          <a:r>
            <a:rPr lang="en-US" dirty="0"/>
            <a:t> </a:t>
          </a:r>
          <a:r>
            <a:rPr lang="en-US" dirty="0" err="1"/>
            <a:t>kodu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jego</a:t>
          </a:r>
          <a:r>
            <a:rPr lang="en-US" dirty="0"/>
            <a:t> </a:t>
          </a:r>
          <a:r>
            <a:rPr lang="en-US" dirty="0" err="1"/>
            <a:t>zrozumienie</a:t>
          </a:r>
          <a:r>
            <a:rPr lang="pl-PL" dirty="0"/>
            <a:t>.</a:t>
          </a:r>
          <a:endParaRPr lang="en-US" dirty="0"/>
        </a:p>
      </dgm:t>
    </dgm:pt>
    <dgm:pt modelId="{206E4000-1705-4CFB-B125-97C7EA40313C}" type="parTrans" cxnId="{9E205C7D-31CB-4B34-AF28-861E15F849FC}">
      <dgm:prSet/>
      <dgm:spPr/>
      <dgm:t>
        <a:bodyPr/>
        <a:lstStyle/>
        <a:p>
          <a:endParaRPr lang="en-US"/>
        </a:p>
      </dgm:t>
    </dgm:pt>
    <dgm:pt modelId="{E52DD95D-8892-46E1-9D7F-60C45820975B}" type="sibTrans" cxnId="{9E205C7D-31CB-4B34-AF28-861E15F849FC}">
      <dgm:prSet/>
      <dgm:spPr/>
      <dgm:t>
        <a:bodyPr/>
        <a:lstStyle/>
        <a:p>
          <a:endParaRPr lang="en-US"/>
        </a:p>
      </dgm:t>
    </dgm:pt>
    <dgm:pt modelId="{251569D2-BFD1-4BEE-B262-F72E74723EF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</a:t>
          </a:r>
          <a:r>
            <a:rPr lang="en-US" dirty="0" err="1"/>
            <a:t>omaga</a:t>
          </a:r>
          <a:r>
            <a:rPr lang="en-US" dirty="0"/>
            <a:t> w </a:t>
          </a:r>
          <a:r>
            <a:rPr lang="en-US" dirty="0" err="1"/>
            <a:t>utrzymaniu</a:t>
          </a:r>
          <a:r>
            <a:rPr lang="en-US" dirty="0"/>
            <a:t> </a:t>
          </a:r>
          <a:r>
            <a:rPr lang="en-US" dirty="0" err="1"/>
            <a:t>wysokiej</a:t>
          </a:r>
          <a:r>
            <a:rPr lang="en-US" dirty="0"/>
            <a:t> </a:t>
          </a:r>
          <a:r>
            <a:rPr lang="en-US" dirty="0" err="1"/>
            <a:t>jakości</a:t>
          </a:r>
          <a:r>
            <a:rPr lang="en-US" dirty="0"/>
            <a:t> </a:t>
          </a:r>
          <a:r>
            <a:rPr lang="en-US" dirty="0" err="1"/>
            <a:t>oprogramowania</a:t>
          </a:r>
          <a:r>
            <a:rPr lang="pl-PL" dirty="0"/>
            <a:t>.</a:t>
          </a:r>
          <a:endParaRPr lang="en-US" dirty="0"/>
        </a:p>
      </dgm:t>
    </dgm:pt>
    <dgm:pt modelId="{EF8AFB83-3988-40DB-BFB8-C5FAFBDAF248}" type="parTrans" cxnId="{1CD5CE05-4DF1-4C26-9DAF-94090BAA8333}">
      <dgm:prSet/>
      <dgm:spPr/>
      <dgm:t>
        <a:bodyPr/>
        <a:lstStyle/>
        <a:p>
          <a:endParaRPr lang="en-US"/>
        </a:p>
      </dgm:t>
    </dgm:pt>
    <dgm:pt modelId="{CCDE791F-A56D-4C68-B6EA-7ED0A1E56C78}" type="sibTrans" cxnId="{1CD5CE05-4DF1-4C26-9DAF-94090BAA8333}">
      <dgm:prSet/>
      <dgm:spPr/>
      <dgm:t>
        <a:bodyPr/>
        <a:lstStyle/>
        <a:p>
          <a:endParaRPr lang="en-US"/>
        </a:p>
      </dgm:t>
    </dgm:pt>
    <dgm:pt modelId="{B9CFBB4B-F77A-419A-A2EF-1EE34E0C39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Wymaga</a:t>
          </a:r>
          <a:r>
            <a:rPr lang="en-US" dirty="0"/>
            <a:t> </a:t>
          </a:r>
          <a:r>
            <a:rPr lang="en-US" dirty="0" err="1"/>
            <a:t>regularnej</a:t>
          </a:r>
          <a:r>
            <a:rPr lang="en-US" dirty="0"/>
            <a:t> </a:t>
          </a:r>
          <a:r>
            <a:rPr lang="en-US" dirty="0" err="1"/>
            <a:t>aktualizacji</a:t>
          </a:r>
          <a:r>
            <a:rPr lang="en-US" dirty="0"/>
            <a:t>, co </a:t>
          </a:r>
          <a:r>
            <a:rPr lang="en-US" dirty="0" err="1"/>
            <a:t>bywa</a:t>
          </a:r>
          <a:r>
            <a:rPr lang="en-US" dirty="0"/>
            <a:t> </a:t>
          </a:r>
          <a:r>
            <a:rPr lang="en-US" dirty="0" err="1"/>
            <a:t>wyzwaniem</a:t>
          </a:r>
          <a:r>
            <a:rPr lang="pl-PL" dirty="0"/>
            <a:t>.</a:t>
          </a:r>
          <a:endParaRPr lang="en-US" dirty="0"/>
        </a:p>
      </dgm:t>
    </dgm:pt>
    <dgm:pt modelId="{2FDECD52-E935-4BDE-A332-29E7074C8D23}" type="parTrans" cxnId="{44E1F0E7-B4B2-4B5D-BAC2-5612F0CC4919}">
      <dgm:prSet/>
      <dgm:spPr/>
      <dgm:t>
        <a:bodyPr/>
        <a:lstStyle/>
        <a:p>
          <a:endParaRPr lang="en-US"/>
        </a:p>
      </dgm:t>
    </dgm:pt>
    <dgm:pt modelId="{133834D5-E68E-433E-8833-A3010968C133}" type="sibTrans" cxnId="{44E1F0E7-B4B2-4B5D-BAC2-5612F0CC4919}">
      <dgm:prSet/>
      <dgm:spPr/>
      <dgm:t>
        <a:bodyPr/>
        <a:lstStyle/>
        <a:p>
          <a:endParaRPr lang="en-US"/>
        </a:p>
      </dgm:t>
    </dgm:pt>
    <dgm:pt modelId="{253AE353-DA56-487A-AD25-CB9030FE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Powinien</a:t>
          </a:r>
          <a:r>
            <a:rPr lang="en-US" dirty="0"/>
            <a:t> </a:t>
          </a:r>
          <a:r>
            <a:rPr lang="en-US" dirty="0" err="1"/>
            <a:t>być</a:t>
          </a:r>
          <a:r>
            <a:rPr lang="en-US" dirty="0"/>
            <a:t> </a:t>
          </a:r>
          <a:r>
            <a:rPr lang="en-US" dirty="0" err="1"/>
            <a:t>stosowany</a:t>
          </a:r>
          <a:r>
            <a:rPr lang="en-US" dirty="0"/>
            <a:t> w </a:t>
          </a:r>
          <a:r>
            <a:rPr lang="en-US" dirty="0" err="1"/>
            <a:t>kluczowych</a:t>
          </a:r>
          <a:r>
            <a:rPr lang="en-US" dirty="0"/>
            <a:t> </a:t>
          </a:r>
          <a:r>
            <a:rPr lang="en-US" dirty="0" err="1"/>
            <a:t>elementach</a:t>
          </a:r>
          <a:r>
            <a:rPr lang="en-US" dirty="0"/>
            <a:t> </a:t>
          </a:r>
          <a:r>
            <a:rPr lang="en-US" dirty="0" err="1"/>
            <a:t>kodu</a:t>
          </a:r>
          <a:r>
            <a:rPr lang="pl-PL" dirty="0"/>
            <a:t>.</a:t>
          </a:r>
          <a:endParaRPr lang="en-US" dirty="0"/>
        </a:p>
      </dgm:t>
    </dgm:pt>
    <dgm:pt modelId="{F0833F33-616B-48BE-8C2D-8A5DA01B77B1}" type="parTrans" cxnId="{ADEC71CA-96D0-4C3D-AB2D-BCF2AFA93E31}">
      <dgm:prSet/>
      <dgm:spPr/>
      <dgm:t>
        <a:bodyPr/>
        <a:lstStyle/>
        <a:p>
          <a:endParaRPr lang="en-US"/>
        </a:p>
      </dgm:t>
    </dgm:pt>
    <dgm:pt modelId="{3C98F526-9ABE-4E15-ACDC-DC721E7AF3D0}" type="sibTrans" cxnId="{ADEC71CA-96D0-4C3D-AB2D-BCF2AFA93E31}">
      <dgm:prSet/>
      <dgm:spPr/>
      <dgm:t>
        <a:bodyPr/>
        <a:lstStyle/>
        <a:p>
          <a:endParaRPr lang="en-US"/>
        </a:p>
      </dgm:t>
    </dgm:pt>
    <dgm:pt modelId="{23DD6A08-FA25-466A-8341-AEA7665E32CB}" type="pres">
      <dgm:prSet presAssocID="{1D4DDE1B-60E1-4CF7-9511-EB3CED60BAA5}" presName="root" presStyleCnt="0">
        <dgm:presLayoutVars>
          <dgm:dir/>
          <dgm:resizeHandles val="exact"/>
        </dgm:presLayoutVars>
      </dgm:prSet>
      <dgm:spPr/>
    </dgm:pt>
    <dgm:pt modelId="{5F248201-BB50-4661-8EEC-99A99DB3AAEC}" type="pres">
      <dgm:prSet presAssocID="{3C1B7DF2-9CBC-4154-805D-5032396D3A03}" presName="compNode" presStyleCnt="0"/>
      <dgm:spPr/>
    </dgm:pt>
    <dgm:pt modelId="{AD89A473-8487-4E3C-8A7B-F985A36D4A3B}" type="pres">
      <dgm:prSet presAssocID="{3C1B7DF2-9CBC-4154-805D-5032396D3A03}" presName="bgRect" presStyleLbl="bgShp" presStyleIdx="0" presStyleCnt="4"/>
      <dgm:spPr/>
    </dgm:pt>
    <dgm:pt modelId="{052ACE41-C73A-4BD9-BFCA-D2B057EE3AA5}" type="pres">
      <dgm:prSet presAssocID="{3C1B7DF2-9CBC-4154-805D-5032396D3A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łówek"/>
        </a:ext>
      </dgm:extLst>
    </dgm:pt>
    <dgm:pt modelId="{701E7598-D699-4A6C-8AA9-17804978001E}" type="pres">
      <dgm:prSet presAssocID="{3C1B7DF2-9CBC-4154-805D-5032396D3A03}" presName="spaceRect" presStyleCnt="0"/>
      <dgm:spPr/>
    </dgm:pt>
    <dgm:pt modelId="{B729F482-8361-4210-83CA-B51AB033DB10}" type="pres">
      <dgm:prSet presAssocID="{3C1B7DF2-9CBC-4154-805D-5032396D3A03}" presName="parTx" presStyleLbl="revTx" presStyleIdx="0" presStyleCnt="4">
        <dgm:presLayoutVars>
          <dgm:chMax val="0"/>
          <dgm:chPref val="0"/>
        </dgm:presLayoutVars>
      </dgm:prSet>
      <dgm:spPr/>
    </dgm:pt>
    <dgm:pt modelId="{02DDCB84-EE6A-4C19-8582-80D3C67E880D}" type="pres">
      <dgm:prSet presAssocID="{E52DD95D-8892-46E1-9D7F-60C45820975B}" presName="sibTrans" presStyleCnt="0"/>
      <dgm:spPr/>
    </dgm:pt>
    <dgm:pt modelId="{457CF113-3549-4E95-A51C-21509AA2A496}" type="pres">
      <dgm:prSet presAssocID="{251569D2-BFD1-4BEE-B262-F72E74723EFB}" presName="compNode" presStyleCnt="0"/>
      <dgm:spPr/>
    </dgm:pt>
    <dgm:pt modelId="{3BF3D0D6-A7E6-4DB2-85FC-B58B9708ECF4}" type="pres">
      <dgm:prSet presAssocID="{251569D2-BFD1-4BEE-B262-F72E74723EFB}" presName="bgRect" presStyleLbl="bgShp" presStyleIdx="1" presStyleCnt="4"/>
      <dgm:spPr/>
    </dgm:pt>
    <dgm:pt modelId="{97E046F5-BBD3-4B33-8387-D662948A66E9}" type="pres">
      <dgm:prSet presAssocID="{251569D2-BFD1-4BEE-B262-F72E74723E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F8A12CC8-F309-412D-BEF6-89F4FCCBFE79}" type="pres">
      <dgm:prSet presAssocID="{251569D2-BFD1-4BEE-B262-F72E74723EFB}" presName="spaceRect" presStyleCnt="0"/>
      <dgm:spPr/>
    </dgm:pt>
    <dgm:pt modelId="{AAFB13E0-E3E3-4F07-9503-644A25EC1AE7}" type="pres">
      <dgm:prSet presAssocID="{251569D2-BFD1-4BEE-B262-F72E74723EFB}" presName="parTx" presStyleLbl="revTx" presStyleIdx="1" presStyleCnt="4">
        <dgm:presLayoutVars>
          <dgm:chMax val="0"/>
          <dgm:chPref val="0"/>
        </dgm:presLayoutVars>
      </dgm:prSet>
      <dgm:spPr/>
    </dgm:pt>
    <dgm:pt modelId="{D03DFE38-0EFB-4739-9BAB-483509978C30}" type="pres">
      <dgm:prSet presAssocID="{CCDE791F-A56D-4C68-B6EA-7ED0A1E56C78}" presName="sibTrans" presStyleCnt="0"/>
      <dgm:spPr/>
    </dgm:pt>
    <dgm:pt modelId="{E175FD90-AF8B-4226-89D5-D28024EB27A5}" type="pres">
      <dgm:prSet presAssocID="{B9CFBB4B-F77A-419A-A2EF-1EE34E0C3951}" presName="compNode" presStyleCnt="0"/>
      <dgm:spPr/>
    </dgm:pt>
    <dgm:pt modelId="{55577BAA-3CB8-43E8-80FF-046631C3862F}" type="pres">
      <dgm:prSet presAssocID="{B9CFBB4B-F77A-419A-A2EF-1EE34E0C3951}" presName="bgRect" presStyleLbl="bgShp" presStyleIdx="2" presStyleCnt="4"/>
      <dgm:spPr/>
    </dgm:pt>
    <dgm:pt modelId="{EF664410-4507-40C8-B4DD-EEFE5F4B1BD6}" type="pres">
      <dgm:prSet presAssocID="{B9CFBB4B-F77A-419A-A2EF-1EE34E0C39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536F17D4-94D5-40AD-B578-1823927C9574}" type="pres">
      <dgm:prSet presAssocID="{B9CFBB4B-F77A-419A-A2EF-1EE34E0C3951}" presName="spaceRect" presStyleCnt="0"/>
      <dgm:spPr/>
    </dgm:pt>
    <dgm:pt modelId="{69E5B5C4-A904-44B6-B1F8-191BC536E8ED}" type="pres">
      <dgm:prSet presAssocID="{B9CFBB4B-F77A-419A-A2EF-1EE34E0C3951}" presName="parTx" presStyleLbl="revTx" presStyleIdx="2" presStyleCnt="4">
        <dgm:presLayoutVars>
          <dgm:chMax val="0"/>
          <dgm:chPref val="0"/>
        </dgm:presLayoutVars>
      </dgm:prSet>
      <dgm:spPr/>
    </dgm:pt>
    <dgm:pt modelId="{3655CB77-84A1-4723-AF59-DA20F3BA1F2D}" type="pres">
      <dgm:prSet presAssocID="{133834D5-E68E-433E-8833-A3010968C133}" presName="sibTrans" presStyleCnt="0"/>
      <dgm:spPr/>
    </dgm:pt>
    <dgm:pt modelId="{E7750AF8-7C00-4543-BF18-7473A3B19D32}" type="pres">
      <dgm:prSet presAssocID="{253AE353-DA56-487A-AD25-CB9030FE90B1}" presName="compNode" presStyleCnt="0"/>
      <dgm:spPr/>
    </dgm:pt>
    <dgm:pt modelId="{82F83D90-137A-486C-9EFD-4213F3BCCD95}" type="pres">
      <dgm:prSet presAssocID="{253AE353-DA56-487A-AD25-CB9030FE90B1}" presName="bgRect" presStyleLbl="bgShp" presStyleIdx="3" presStyleCnt="4"/>
      <dgm:spPr/>
    </dgm:pt>
    <dgm:pt modelId="{686E8564-9047-4966-84AF-6CA63DAD0999}" type="pres">
      <dgm:prSet presAssocID="{253AE353-DA56-487A-AD25-CB9030FE90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mat blokowy"/>
        </a:ext>
      </dgm:extLst>
    </dgm:pt>
    <dgm:pt modelId="{91A0C838-8FBC-406F-AA67-467F9B13B50F}" type="pres">
      <dgm:prSet presAssocID="{253AE353-DA56-487A-AD25-CB9030FE90B1}" presName="spaceRect" presStyleCnt="0"/>
      <dgm:spPr/>
    </dgm:pt>
    <dgm:pt modelId="{9B7F652E-1EC1-4DD3-94BA-3D32983A5AD0}" type="pres">
      <dgm:prSet presAssocID="{253AE353-DA56-487A-AD25-CB9030FE90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D5CE05-4DF1-4C26-9DAF-94090BAA8333}" srcId="{1D4DDE1B-60E1-4CF7-9511-EB3CED60BAA5}" destId="{251569D2-BFD1-4BEE-B262-F72E74723EFB}" srcOrd="1" destOrd="0" parTransId="{EF8AFB83-3988-40DB-BFB8-C5FAFBDAF248}" sibTransId="{CCDE791F-A56D-4C68-B6EA-7ED0A1E56C78}"/>
    <dgm:cxn modelId="{6FF79C1F-3C66-4461-B529-B3CA2434A360}" type="presOf" srcId="{253AE353-DA56-487A-AD25-CB9030FE90B1}" destId="{9B7F652E-1EC1-4DD3-94BA-3D32983A5AD0}" srcOrd="0" destOrd="0" presId="urn:microsoft.com/office/officeart/2018/2/layout/IconVerticalSolidList"/>
    <dgm:cxn modelId="{EEE15224-2717-4C92-BAB8-84B49CCD4196}" type="presOf" srcId="{B9CFBB4B-F77A-419A-A2EF-1EE34E0C3951}" destId="{69E5B5C4-A904-44B6-B1F8-191BC536E8ED}" srcOrd="0" destOrd="0" presId="urn:microsoft.com/office/officeart/2018/2/layout/IconVerticalSolidList"/>
    <dgm:cxn modelId="{17EEFE5B-32DF-4D72-B2AE-B1EFCFBA55BC}" type="presOf" srcId="{3C1B7DF2-9CBC-4154-805D-5032396D3A03}" destId="{B729F482-8361-4210-83CA-B51AB033DB10}" srcOrd="0" destOrd="0" presId="urn:microsoft.com/office/officeart/2018/2/layout/IconVerticalSolidList"/>
    <dgm:cxn modelId="{9E205C7D-31CB-4B34-AF28-861E15F849FC}" srcId="{1D4DDE1B-60E1-4CF7-9511-EB3CED60BAA5}" destId="{3C1B7DF2-9CBC-4154-805D-5032396D3A03}" srcOrd="0" destOrd="0" parTransId="{206E4000-1705-4CFB-B125-97C7EA40313C}" sibTransId="{E52DD95D-8892-46E1-9D7F-60C45820975B}"/>
    <dgm:cxn modelId="{02F8E78C-DDB5-4A88-86C0-A0F8C6A63538}" type="presOf" srcId="{1D4DDE1B-60E1-4CF7-9511-EB3CED60BAA5}" destId="{23DD6A08-FA25-466A-8341-AEA7665E32CB}" srcOrd="0" destOrd="0" presId="urn:microsoft.com/office/officeart/2018/2/layout/IconVerticalSolidList"/>
    <dgm:cxn modelId="{ADEC71CA-96D0-4C3D-AB2D-BCF2AFA93E31}" srcId="{1D4DDE1B-60E1-4CF7-9511-EB3CED60BAA5}" destId="{253AE353-DA56-487A-AD25-CB9030FE90B1}" srcOrd="3" destOrd="0" parTransId="{F0833F33-616B-48BE-8C2D-8A5DA01B77B1}" sibTransId="{3C98F526-9ABE-4E15-ACDC-DC721E7AF3D0}"/>
    <dgm:cxn modelId="{FC9B38D7-84FE-47C3-A66D-BE176ADB19E1}" type="presOf" srcId="{251569D2-BFD1-4BEE-B262-F72E74723EFB}" destId="{AAFB13E0-E3E3-4F07-9503-644A25EC1AE7}" srcOrd="0" destOrd="0" presId="urn:microsoft.com/office/officeart/2018/2/layout/IconVerticalSolidList"/>
    <dgm:cxn modelId="{44E1F0E7-B4B2-4B5D-BAC2-5612F0CC4919}" srcId="{1D4DDE1B-60E1-4CF7-9511-EB3CED60BAA5}" destId="{B9CFBB4B-F77A-419A-A2EF-1EE34E0C3951}" srcOrd="2" destOrd="0" parTransId="{2FDECD52-E935-4BDE-A332-29E7074C8D23}" sibTransId="{133834D5-E68E-433E-8833-A3010968C133}"/>
    <dgm:cxn modelId="{8EEA8F4A-A7B0-45E1-B533-1DB37BA921A5}" type="presParOf" srcId="{23DD6A08-FA25-466A-8341-AEA7665E32CB}" destId="{5F248201-BB50-4661-8EEC-99A99DB3AAEC}" srcOrd="0" destOrd="0" presId="urn:microsoft.com/office/officeart/2018/2/layout/IconVerticalSolidList"/>
    <dgm:cxn modelId="{92895638-A7F2-4A67-A57B-C44E1FD21D73}" type="presParOf" srcId="{5F248201-BB50-4661-8EEC-99A99DB3AAEC}" destId="{AD89A473-8487-4E3C-8A7B-F985A36D4A3B}" srcOrd="0" destOrd="0" presId="urn:microsoft.com/office/officeart/2018/2/layout/IconVerticalSolidList"/>
    <dgm:cxn modelId="{B293FB96-BE69-4AD9-BB07-D6F900BCC390}" type="presParOf" srcId="{5F248201-BB50-4661-8EEC-99A99DB3AAEC}" destId="{052ACE41-C73A-4BD9-BFCA-D2B057EE3AA5}" srcOrd="1" destOrd="0" presId="urn:microsoft.com/office/officeart/2018/2/layout/IconVerticalSolidList"/>
    <dgm:cxn modelId="{0570392C-8CC1-4C68-A396-D5421A6E4389}" type="presParOf" srcId="{5F248201-BB50-4661-8EEC-99A99DB3AAEC}" destId="{701E7598-D699-4A6C-8AA9-17804978001E}" srcOrd="2" destOrd="0" presId="urn:microsoft.com/office/officeart/2018/2/layout/IconVerticalSolidList"/>
    <dgm:cxn modelId="{72F2FB9B-D8B9-4724-A759-A86D8FF84367}" type="presParOf" srcId="{5F248201-BB50-4661-8EEC-99A99DB3AAEC}" destId="{B729F482-8361-4210-83CA-B51AB033DB10}" srcOrd="3" destOrd="0" presId="urn:microsoft.com/office/officeart/2018/2/layout/IconVerticalSolidList"/>
    <dgm:cxn modelId="{170FEC91-5B5C-468B-8A54-BF9B691970AA}" type="presParOf" srcId="{23DD6A08-FA25-466A-8341-AEA7665E32CB}" destId="{02DDCB84-EE6A-4C19-8582-80D3C67E880D}" srcOrd="1" destOrd="0" presId="urn:microsoft.com/office/officeart/2018/2/layout/IconVerticalSolidList"/>
    <dgm:cxn modelId="{7758FFA4-6646-45E4-B265-A73426A372C4}" type="presParOf" srcId="{23DD6A08-FA25-466A-8341-AEA7665E32CB}" destId="{457CF113-3549-4E95-A51C-21509AA2A496}" srcOrd="2" destOrd="0" presId="urn:microsoft.com/office/officeart/2018/2/layout/IconVerticalSolidList"/>
    <dgm:cxn modelId="{DEE79A7C-D795-4502-B1AB-828EBF9CF7DB}" type="presParOf" srcId="{457CF113-3549-4E95-A51C-21509AA2A496}" destId="{3BF3D0D6-A7E6-4DB2-85FC-B58B9708ECF4}" srcOrd="0" destOrd="0" presId="urn:microsoft.com/office/officeart/2018/2/layout/IconVerticalSolidList"/>
    <dgm:cxn modelId="{69B81216-E9C5-4417-A8F9-D4FB7972A854}" type="presParOf" srcId="{457CF113-3549-4E95-A51C-21509AA2A496}" destId="{97E046F5-BBD3-4B33-8387-D662948A66E9}" srcOrd="1" destOrd="0" presId="urn:microsoft.com/office/officeart/2018/2/layout/IconVerticalSolidList"/>
    <dgm:cxn modelId="{76ED4BE4-87F7-4120-A237-048DD7FC862C}" type="presParOf" srcId="{457CF113-3549-4E95-A51C-21509AA2A496}" destId="{F8A12CC8-F309-412D-BEF6-89F4FCCBFE79}" srcOrd="2" destOrd="0" presId="urn:microsoft.com/office/officeart/2018/2/layout/IconVerticalSolidList"/>
    <dgm:cxn modelId="{587705AF-19D4-4B9B-A2CA-E7C082F42DBF}" type="presParOf" srcId="{457CF113-3549-4E95-A51C-21509AA2A496}" destId="{AAFB13E0-E3E3-4F07-9503-644A25EC1AE7}" srcOrd="3" destOrd="0" presId="urn:microsoft.com/office/officeart/2018/2/layout/IconVerticalSolidList"/>
    <dgm:cxn modelId="{C9BEAB1F-511F-46BC-9992-91343F8F50EE}" type="presParOf" srcId="{23DD6A08-FA25-466A-8341-AEA7665E32CB}" destId="{D03DFE38-0EFB-4739-9BAB-483509978C30}" srcOrd="3" destOrd="0" presId="urn:microsoft.com/office/officeart/2018/2/layout/IconVerticalSolidList"/>
    <dgm:cxn modelId="{45228398-20C6-47F6-9DB5-E7FBF87D92BD}" type="presParOf" srcId="{23DD6A08-FA25-466A-8341-AEA7665E32CB}" destId="{E175FD90-AF8B-4226-89D5-D28024EB27A5}" srcOrd="4" destOrd="0" presId="urn:microsoft.com/office/officeart/2018/2/layout/IconVerticalSolidList"/>
    <dgm:cxn modelId="{EC2F5007-727D-4165-8FED-83CE8DC7E1FB}" type="presParOf" srcId="{E175FD90-AF8B-4226-89D5-D28024EB27A5}" destId="{55577BAA-3CB8-43E8-80FF-046631C3862F}" srcOrd="0" destOrd="0" presId="urn:microsoft.com/office/officeart/2018/2/layout/IconVerticalSolidList"/>
    <dgm:cxn modelId="{251875E5-A579-4DB5-8019-C7B796D4B0EC}" type="presParOf" srcId="{E175FD90-AF8B-4226-89D5-D28024EB27A5}" destId="{EF664410-4507-40C8-B4DD-EEFE5F4B1BD6}" srcOrd="1" destOrd="0" presId="urn:microsoft.com/office/officeart/2018/2/layout/IconVerticalSolidList"/>
    <dgm:cxn modelId="{7F3FDB8E-A46C-4F17-A2A1-1EBD003EEC62}" type="presParOf" srcId="{E175FD90-AF8B-4226-89D5-D28024EB27A5}" destId="{536F17D4-94D5-40AD-B578-1823927C9574}" srcOrd="2" destOrd="0" presId="urn:microsoft.com/office/officeart/2018/2/layout/IconVerticalSolidList"/>
    <dgm:cxn modelId="{8266A1B9-2866-45D5-AF2C-BAC052C2FDC2}" type="presParOf" srcId="{E175FD90-AF8B-4226-89D5-D28024EB27A5}" destId="{69E5B5C4-A904-44B6-B1F8-191BC536E8ED}" srcOrd="3" destOrd="0" presId="urn:microsoft.com/office/officeart/2018/2/layout/IconVerticalSolidList"/>
    <dgm:cxn modelId="{52E2F0EE-66E3-4CC5-84BA-709C635F7DAD}" type="presParOf" srcId="{23DD6A08-FA25-466A-8341-AEA7665E32CB}" destId="{3655CB77-84A1-4723-AF59-DA20F3BA1F2D}" srcOrd="5" destOrd="0" presId="urn:microsoft.com/office/officeart/2018/2/layout/IconVerticalSolidList"/>
    <dgm:cxn modelId="{9339E070-F67E-4A9B-A0AE-5E60A6589992}" type="presParOf" srcId="{23DD6A08-FA25-466A-8341-AEA7665E32CB}" destId="{E7750AF8-7C00-4543-BF18-7473A3B19D32}" srcOrd="6" destOrd="0" presId="urn:microsoft.com/office/officeart/2018/2/layout/IconVerticalSolidList"/>
    <dgm:cxn modelId="{97788CD4-57B9-4B54-B4D9-7DF69D7517DB}" type="presParOf" srcId="{E7750AF8-7C00-4543-BF18-7473A3B19D32}" destId="{82F83D90-137A-486C-9EFD-4213F3BCCD95}" srcOrd="0" destOrd="0" presId="urn:microsoft.com/office/officeart/2018/2/layout/IconVerticalSolidList"/>
    <dgm:cxn modelId="{E2333847-7B92-4751-9145-ED6F25883F5D}" type="presParOf" srcId="{E7750AF8-7C00-4543-BF18-7473A3B19D32}" destId="{686E8564-9047-4966-84AF-6CA63DAD0999}" srcOrd="1" destOrd="0" presId="urn:microsoft.com/office/officeart/2018/2/layout/IconVerticalSolidList"/>
    <dgm:cxn modelId="{747A82E5-1F26-4501-BA16-4D24BFB0424C}" type="presParOf" srcId="{E7750AF8-7C00-4543-BF18-7473A3B19D32}" destId="{91A0C838-8FBC-406F-AA67-467F9B13B50F}" srcOrd="2" destOrd="0" presId="urn:microsoft.com/office/officeart/2018/2/layout/IconVerticalSolidList"/>
    <dgm:cxn modelId="{EE93120B-A0F2-473D-8CAC-45CDAC244D05}" type="presParOf" srcId="{E7750AF8-7C00-4543-BF18-7473A3B19D32}" destId="{9B7F652E-1EC1-4DD3-94BA-3D32983A5A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custT="1"/>
      <dgm:spPr/>
      <dgm:t>
        <a:bodyPr rtlCol="0"/>
        <a:lstStyle/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Standardowy system dokumentacji kodu źródłowego w języku Java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pl-PL" noProof="0"/>
        </a:p>
      </dgm:t>
    </dgm:pt>
    <dgm:pt modelId="{4A266DF3-F699-481D-952B-06E94865913D}">
      <dgm:prSet custT="1"/>
      <dgm:spPr/>
      <dgm:t>
        <a:bodyPr rtlCol="0"/>
        <a:lstStyle/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Narzędzie dostarczane wraz z JDK (Java Development Kit)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pl-PL" noProof="0"/>
        </a:p>
      </dgm:t>
    </dgm:pt>
    <dgm:pt modelId="{01C95085-4C2D-4356-A570-C83CCEF090EE}">
      <dgm:prSet custT="1"/>
      <dgm:spPr/>
      <dgm:t>
        <a:bodyPr rtlCol="0"/>
        <a:lstStyle/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Generuje dokumentację API w formacie HTML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pl-PL" noProof="0"/>
        </a:p>
      </dgm:t>
    </dgm:pt>
    <dgm:pt modelId="{0744302F-FE80-4A21-8F48-80AF7C573D05}">
      <dgm:prSet custT="1"/>
      <dgm:spPr/>
      <dgm:t>
        <a:bodyPr rtlCol="0"/>
        <a:lstStyle/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Bazuje na specjalnych komentarzach w kodzie źródłowym</a:t>
          </a:r>
        </a:p>
      </dgm:t>
    </dgm:pt>
    <dgm:pt modelId="{F62031B4-9D20-48B1-8479-0E7A28243ACD}" type="parTrans" cxnId="{6F54B448-C903-4B1A-B913-000410367ED3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15147C7B-1477-4765-85E8-62B7E1ABC25F}" type="sibTrans" cxnId="{6F54B448-C903-4B1A-B913-000410367ED3}">
      <dgm:prSet/>
      <dgm:spPr/>
      <dgm:t>
        <a:bodyPr rtlCol="0"/>
        <a:lstStyle/>
        <a:p>
          <a:pPr rtl="0"/>
          <a:endParaRPr lang="pl-PL" noProof="0"/>
        </a:p>
      </dgm:t>
    </dgm:pt>
    <dgm:pt modelId="{4FB41823-BC59-46D4-9CBC-E9595939B9BC}">
      <dgm:prSet custT="1"/>
      <dgm:spPr/>
      <dgm:t>
        <a:bodyPr rtlCol="0"/>
        <a:lstStyle/>
        <a:p>
          <a:pPr rtl="0"/>
          <a:r>
            <a:rPr lang="pl-PL" sz="2200" noProof="0" dirty="0">
              <a:latin typeface="+mn-lt"/>
              <a:cs typeface="Times New Roman" panose="02020603050405020304" pitchFamily="18" charset="0"/>
            </a:rPr>
            <a:t>Dokumentacja generowana jest poza kodem aplikacji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algn="l" rtl="0"/>
          <a:endParaRPr lang="pl-PL" noProof="0" dirty="0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pl-PL" noProof="0"/>
        </a:p>
      </dgm:t>
    </dgm:pt>
    <dgm:pt modelId="{C98FC793-199F-46FC-9DB9-C5E01D21B146}" type="pres">
      <dgm:prSet presAssocID="{6B10407F-191D-44EC-A3C5-69647440BFC9}" presName="diagram" presStyleCnt="0">
        <dgm:presLayoutVars>
          <dgm:dir/>
          <dgm:resizeHandles val="exact"/>
        </dgm:presLayoutVars>
      </dgm:prSet>
      <dgm:spPr/>
    </dgm:pt>
    <dgm:pt modelId="{B08E9047-1D57-4E0D-BB7A-E75D59072CD9}" type="pres">
      <dgm:prSet presAssocID="{4F2A1D3E-E19F-455D-859F-C40136366B3D}" presName="node" presStyleLbl="node1" presStyleIdx="0" presStyleCnt="5">
        <dgm:presLayoutVars>
          <dgm:bulletEnabled val="1"/>
        </dgm:presLayoutVars>
      </dgm:prSet>
      <dgm:spPr/>
    </dgm:pt>
    <dgm:pt modelId="{3DE57574-8FCB-495D-8EA8-D4E20365246A}" type="pres">
      <dgm:prSet presAssocID="{D34FF2C9-9A85-4762-AD7F-0FD4259109E1}" presName="sibTrans" presStyleCnt="0"/>
      <dgm:spPr/>
    </dgm:pt>
    <dgm:pt modelId="{6AA6B3D7-08CF-48BC-8E47-36857F424CC8}" type="pres">
      <dgm:prSet presAssocID="{4A266DF3-F699-481D-952B-06E94865913D}" presName="node" presStyleLbl="node1" presStyleIdx="1" presStyleCnt="5" custScaleX="106503">
        <dgm:presLayoutVars>
          <dgm:bulletEnabled val="1"/>
        </dgm:presLayoutVars>
      </dgm:prSet>
      <dgm:spPr/>
    </dgm:pt>
    <dgm:pt modelId="{73242C83-2ED0-4666-81CF-712F2DCF9E32}" type="pres">
      <dgm:prSet presAssocID="{E43F7441-9245-4528-B8F7-2C400412818E}" presName="sibTrans" presStyleCnt="0"/>
      <dgm:spPr/>
    </dgm:pt>
    <dgm:pt modelId="{0CD8232B-1528-4EBC-9666-A8FC50AD2C28}" type="pres">
      <dgm:prSet presAssocID="{01C95085-4C2D-4356-A570-C83CCEF090EE}" presName="node" presStyleLbl="node1" presStyleIdx="2" presStyleCnt="5">
        <dgm:presLayoutVars>
          <dgm:bulletEnabled val="1"/>
        </dgm:presLayoutVars>
      </dgm:prSet>
      <dgm:spPr/>
    </dgm:pt>
    <dgm:pt modelId="{DCFB25FB-219A-442B-A0FD-EA4A3006D662}" type="pres">
      <dgm:prSet presAssocID="{0B095CAA-79B6-4FBE-87CC-C4771004C1DA}" presName="sibTrans" presStyleCnt="0"/>
      <dgm:spPr/>
    </dgm:pt>
    <dgm:pt modelId="{646A736B-F3F5-4275-8E36-2D5B6F9498E4}" type="pres">
      <dgm:prSet presAssocID="{0744302F-FE80-4A21-8F48-80AF7C573D05}" presName="node" presStyleLbl="node1" presStyleIdx="3" presStyleCnt="5">
        <dgm:presLayoutVars>
          <dgm:bulletEnabled val="1"/>
        </dgm:presLayoutVars>
      </dgm:prSet>
      <dgm:spPr/>
    </dgm:pt>
    <dgm:pt modelId="{30519864-5106-4CD5-98DE-9CF718526143}" type="pres">
      <dgm:prSet presAssocID="{15147C7B-1477-4765-85E8-62B7E1ABC25F}" presName="sibTrans" presStyleCnt="0"/>
      <dgm:spPr/>
    </dgm:pt>
    <dgm:pt modelId="{0708592D-B7D0-4410-905C-AD6F747575D7}" type="pres">
      <dgm:prSet presAssocID="{4FB41823-BC59-46D4-9CBC-E9595939B9BC}" presName="node" presStyleLbl="node1" presStyleIdx="4" presStyleCnt="5">
        <dgm:presLayoutVars>
          <dgm:bulletEnabled val="1"/>
        </dgm:presLayoutVars>
      </dgm:prSet>
      <dgm:spPr/>
    </dgm:pt>
  </dgm:ptLst>
  <dgm:cxnLst>
    <dgm:cxn modelId="{52F4C43A-A92B-4CD8-88CF-2AD2DF96509E}" type="presOf" srcId="{4FB41823-BC59-46D4-9CBC-E9595939B9BC}" destId="{0708592D-B7D0-4410-905C-AD6F747575D7}" srcOrd="0" destOrd="0" presId="urn:microsoft.com/office/officeart/2005/8/layout/default"/>
    <dgm:cxn modelId="{E9B4BC64-0BAB-4B50-9083-62AFA652682E}" type="presOf" srcId="{6B10407F-191D-44EC-A3C5-69647440BFC9}" destId="{C98FC793-199F-46FC-9DB9-C5E01D21B146}" srcOrd="0" destOrd="0" presId="urn:microsoft.com/office/officeart/2005/8/layout/defaul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5DA77F50-A749-4581-8E1D-B4EA5A3BD582}" type="presOf" srcId="{4F2A1D3E-E19F-455D-859F-C40136366B3D}" destId="{B08E9047-1D57-4E0D-BB7A-E75D59072CD9}" srcOrd="0" destOrd="0" presId="urn:microsoft.com/office/officeart/2005/8/layout/default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9D289558-87A7-432B-A8EB-7489C71ED1F4}" type="presOf" srcId="{0744302F-FE80-4A21-8F48-80AF7C573D05}" destId="{646A736B-F3F5-4275-8E36-2D5B6F9498E4}" srcOrd="0" destOrd="0" presId="urn:microsoft.com/office/officeart/2005/8/layout/default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B2A6FEB2-21A4-4D96-A482-0D0A87482FC2}" type="presOf" srcId="{4A266DF3-F699-481D-952B-06E94865913D}" destId="{6AA6B3D7-08CF-48BC-8E47-36857F424CC8}" srcOrd="0" destOrd="0" presId="urn:microsoft.com/office/officeart/2005/8/layout/default"/>
    <dgm:cxn modelId="{185839DE-BB6F-490E-A5CC-2D1806581D3B}" type="presOf" srcId="{01C95085-4C2D-4356-A570-C83CCEF090EE}" destId="{0CD8232B-1528-4EBC-9666-A8FC50AD2C28}" srcOrd="0" destOrd="0" presId="urn:microsoft.com/office/officeart/2005/8/layout/defaul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CB113DB6-1B9A-4954-BC45-9F7BF010A57F}" type="presParOf" srcId="{C98FC793-199F-46FC-9DB9-C5E01D21B146}" destId="{B08E9047-1D57-4E0D-BB7A-E75D59072CD9}" srcOrd="0" destOrd="0" presId="urn:microsoft.com/office/officeart/2005/8/layout/default"/>
    <dgm:cxn modelId="{8F93B38B-B451-485F-B920-00C2DF9D3310}" type="presParOf" srcId="{C98FC793-199F-46FC-9DB9-C5E01D21B146}" destId="{3DE57574-8FCB-495D-8EA8-D4E20365246A}" srcOrd="1" destOrd="0" presId="urn:microsoft.com/office/officeart/2005/8/layout/default"/>
    <dgm:cxn modelId="{409C7E0D-9252-48FE-9CCC-294E4D880AF1}" type="presParOf" srcId="{C98FC793-199F-46FC-9DB9-C5E01D21B146}" destId="{6AA6B3D7-08CF-48BC-8E47-36857F424CC8}" srcOrd="2" destOrd="0" presId="urn:microsoft.com/office/officeart/2005/8/layout/default"/>
    <dgm:cxn modelId="{B9354D80-0C75-4C66-A0C6-EEC8F3245BF2}" type="presParOf" srcId="{C98FC793-199F-46FC-9DB9-C5E01D21B146}" destId="{73242C83-2ED0-4666-81CF-712F2DCF9E32}" srcOrd="3" destOrd="0" presId="urn:microsoft.com/office/officeart/2005/8/layout/default"/>
    <dgm:cxn modelId="{01D613D4-F169-4C38-9FEA-B3BB990AADC5}" type="presParOf" srcId="{C98FC793-199F-46FC-9DB9-C5E01D21B146}" destId="{0CD8232B-1528-4EBC-9666-A8FC50AD2C28}" srcOrd="4" destOrd="0" presId="urn:microsoft.com/office/officeart/2005/8/layout/default"/>
    <dgm:cxn modelId="{FD05D0F4-610A-4D87-A5FD-A69C85182925}" type="presParOf" srcId="{C98FC793-199F-46FC-9DB9-C5E01D21B146}" destId="{DCFB25FB-219A-442B-A0FD-EA4A3006D662}" srcOrd="5" destOrd="0" presId="urn:microsoft.com/office/officeart/2005/8/layout/default"/>
    <dgm:cxn modelId="{E05E3DE0-27F7-404B-9A40-1DE8881A43A2}" type="presParOf" srcId="{C98FC793-199F-46FC-9DB9-C5E01D21B146}" destId="{646A736B-F3F5-4275-8E36-2D5B6F9498E4}" srcOrd="6" destOrd="0" presId="urn:microsoft.com/office/officeart/2005/8/layout/default"/>
    <dgm:cxn modelId="{A7545730-6054-481C-8443-B78F0CAAD10F}" type="presParOf" srcId="{C98FC793-199F-46FC-9DB9-C5E01D21B146}" destId="{30519864-5106-4CD5-98DE-9CF718526143}" srcOrd="7" destOrd="0" presId="urn:microsoft.com/office/officeart/2005/8/layout/default"/>
    <dgm:cxn modelId="{C9C80665-0A8A-4D64-B679-1F25BC8C3098}" type="presParOf" srcId="{C98FC793-199F-46FC-9DB9-C5E01D21B146}" destId="{0708592D-B7D0-4410-905C-AD6F747575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hList7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FAA753D-C794-4D8E-ADEE-806F7DD570D4}">
      <dgm:prSet custT="1"/>
      <dgm:spPr/>
      <dgm:t>
        <a:bodyPr/>
        <a:lstStyle/>
        <a:p>
          <a:pPr rtl="0"/>
          <a:r>
            <a:rPr lang="pl-PL" sz="2200" dirty="0"/>
            <a:t>Wprowadzony w 1995 roku wraz z JDK 1.0 przez Sun Microsystems (dziś Oracle).</a:t>
          </a:r>
        </a:p>
      </dgm:t>
    </dgm:pt>
    <dgm:pt modelId="{5742878A-3A67-46DE-90D2-7A616392D8B8}" type="parTrans" cxnId="{68489B09-5AED-490A-9CED-F6C09F52D703}">
      <dgm:prSet/>
      <dgm:spPr/>
      <dgm:t>
        <a:bodyPr/>
        <a:lstStyle/>
        <a:p>
          <a:endParaRPr lang="pl-PL"/>
        </a:p>
      </dgm:t>
    </dgm:pt>
    <dgm:pt modelId="{7C154FC1-4EF9-47D1-A511-744CAC183608}" type="sibTrans" cxnId="{68489B09-5AED-490A-9CED-F6C09F52D703}">
      <dgm:prSet/>
      <dgm:spPr/>
      <dgm:t>
        <a:bodyPr/>
        <a:lstStyle/>
        <a:p>
          <a:endParaRPr lang="pl-PL"/>
        </a:p>
      </dgm:t>
    </dgm:pt>
    <dgm:pt modelId="{315CE7BA-BE86-4B31-BF4D-9767BE70432F}">
      <dgm:prSet custT="1"/>
      <dgm:spPr/>
      <dgm:t>
        <a:bodyPr/>
        <a:lstStyle/>
        <a:p>
          <a:pPr rtl="0"/>
          <a:r>
            <a:rPr lang="pl-PL" sz="2200" dirty="0"/>
            <a:t>Od początku stał się standardem dokumentacji w ekosystemie Javy.</a:t>
          </a:r>
        </a:p>
      </dgm:t>
    </dgm:pt>
    <dgm:pt modelId="{E32A163B-5427-4004-8A4F-8374B93717B6}" type="parTrans" cxnId="{065A76A3-E7CD-470A-8C9C-048DC57006BE}">
      <dgm:prSet/>
      <dgm:spPr/>
      <dgm:t>
        <a:bodyPr/>
        <a:lstStyle/>
        <a:p>
          <a:endParaRPr lang="pl-PL"/>
        </a:p>
      </dgm:t>
    </dgm:pt>
    <dgm:pt modelId="{B1CC8C3B-A118-437E-835D-63BB709DA184}" type="sibTrans" cxnId="{065A76A3-E7CD-470A-8C9C-048DC57006BE}">
      <dgm:prSet/>
      <dgm:spPr/>
      <dgm:t>
        <a:bodyPr/>
        <a:lstStyle/>
        <a:p>
          <a:endParaRPr lang="pl-PL"/>
        </a:p>
      </dgm:t>
    </dgm:pt>
    <dgm:pt modelId="{13EB1B03-E996-4BB2-8887-D232D5FC367F}">
      <dgm:prSet custT="1"/>
      <dgm:spPr/>
      <dgm:t>
        <a:bodyPr/>
        <a:lstStyle/>
        <a:p>
          <a:pPr rtl="0"/>
          <a:r>
            <a:rPr lang="pl-PL" sz="2200" dirty="0"/>
            <a:t>Po przejęciu Sun przez Oracle w 2010 roku, rozwój </a:t>
          </a:r>
          <a:r>
            <a:rPr lang="pl-PL" sz="2200" dirty="0" err="1"/>
            <a:t>Javadoc</a:t>
          </a:r>
          <a:r>
            <a:rPr lang="pl-PL" sz="2200" dirty="0"/>
            <a:t> kontynuowany jest pod nadzorem Oracle, jako integralna część JDK.</a:t>
          </a:r>
        </a:p>
      </dgm:t>
    </dgm:pt>
    <dgm:pt modelId="{711774BB-7719-45A1-8A20-576665572D56}" type="parTrans" cxnId="{31088935-8CA1-4AF7-AB38-1AAE76CECD5F}">
      <dgm:prSet/>
      <dgm:spPr/>
      <dgm:t>
        <a:bodyPr/>
        <a:lstStyle/>
        <a:p>
          <a:endParaRPr lang="pl-PL"/>
        </a:p>
      </dgm:t>
    </dgm:pt>
    <dgm:pt modelId="{E5B84ADD-A01F-461B-9A98-AA56289949D6}" type="sibTrans" cxnId="{31088935-8CA1-4AF7-AB38-1AAE76CECD5F}">
      <dgm:prSet/>
      <dgm:spPr/>
      <dgm:t>
        <a:bodyPr/>
        <a:lstStyle/>
        <a:p>
          <a:endParaRPr lang="pl-PL"/>
        </a:p>
      </dgm:t>
    </dgm:pt>
    <dgm:pt modelId="{63C25BD9-9002-419A-913F-78FC9DAF768F}" type="pres">
      <dgm:prSet presAssocID="{1978E08E-BB78-466C-AF7A-8BF239B0068A}" presName="Name0" presStyleCnt="0">
        <dgm:presLayoutVars>
          <dgm:dir/>
          <dgm:resizeHandles val="exact"/>
        </dgm:presLayoutVars>
      </dgm:prSet>
      <dgm:spPr/>
    </dgm:pt>
    <dgm:pt modelId="{5571E66C-D9FE-4913-A7F4-6EA47186852B}" type="pres">
      <dgm:prSet presAssocID="{1978E08E-BB78-466C-AF7A-8BF239B0068A}" presName="fgShape" presStyleLbl="fgShp" presStyleIdx="0" presStyleCnt="1"/>
      <dgm:spPr/>
    </dgm:pt>
    <dgm:pt modelId="{006BEA07-61F6-4E47-9CD0-57570491AD4F}" type="pres">
      <dgm:prSet presAssocID="{1978E08E-BB78-466C-AF7A-8BF239B0068A}" presName="linComp" presStyleCnt="0"/>
      <dgm:spPr/>
    </dgm:pt>
    <dgm:pt modelId="{248ED545-ED2C-410C-964D-6A3CCC167C97}" type="pres">
      <dgm:prSet presAssocID="{5FAA753D-C794-4D8E-ADEE-806F7DD570D4}" presName="compNode" presStyleCnt="0"/>
      <dgm:spPr/>
    </dgm:pt>
    <dgm:pt modelId="{F31BEDD8-D470-487D-8650-7F01BCD36814}" type="pres">
      <dgm:prSet presAssocID="{5FAA753D-C794-4D8E-ADEE-806F7DD570D4}" presName="bkgdShape" presStyleLbl="node1" presStyleIdx="0" presStyleCnt="3" custScaleX="88426"/>
      <dgm:spPr/>
    </dgm:pt>
    <dgm:pt modelId="{8E11A320-C8EE-4544-9565-3356BD636349}" type="pres">
      <dgm:prSet presAssocID="{5FAA753D-C794-4D8E-ADEE-806F7DD570D4}" presName="nodeTx" presStyleLbl="node1" presStyleIdx="0" presStyleCnt="3">
        <dgm:presLayoutVars>
          <dgm:bulletEnabled val="1"/>
        </dgm:presLayoutVars>
      </dgm:prSet>
      <dgm:spPr/>
    </dgm:pt>
    <dgm:pt modelId="{873F336F-4719-4020-8D3C-739B34B66F0F}" type="pres">
      <dgm:prSet presAssocID="{5FAA753D-C794-4D8E-ADEE-806F7DD570D4}" presName="invisiNode" presStyleLbl="node1" presStyleIdx="0" presStyleCnt="3"/>
      <dgm:spPr/>
    </dgm:pt>
    <dgm:pt modelId="{4F7DA242-B75D-40D9-A300-F461D2BFC4A3}" type="pres">
      <dgm:prSet presAssocID="{5FAA753D-C794-4D8E-ADEE-806F7DD570D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B5FCC3-505E-492A-AFF2-8C83E9463DD8}" type="pres">
      <dgm:prSet presAssocID="{7C154FC1-4EF9-47D1-A511-744CAC183608}" presName="sibTrans" presStyleLbl="sibTrans2D1" presStyleIdx="0" presStyleCnt="0"/>
      <dgm:spPr/>
    </dgm:pt>
    <dgm:pt modelId="{746937D8-A25C-409C-9F52-9B633709013E}" type="pres">
      <dgm:prSet presAssocID="{315CE7BA-BE86-4B31-BF4D-9767BE70432F}" presName="compNode" presStyleCnt="0"/>
      <dgm:spPr/>
    </dgm:pt>
    <dgm:pt modelId="{DFD6AFE0-4DA2-488F-A535-0ADD60C15F39}" type="pres">
      <dgm:prSet presAssocID="{315CE7BA-BE86-4B31-BF4D-9767BE70432F}" presName="bkgdShape" presStyleLbl="node1" presStyleIdx="1" presStyleCnt="3" custScaleX="88426"/>
      <dgm:spPr/>
    </dgm:pt>
    <dgm:pt modelId="{E00B6F57-0180-4990-AF5B-B66AE8E1B25D}" type="pres">
      <dgm:prSet presAssocID="{315CE7BA-BE86-4B31-BF4D-9767BE70432F}" presName="nodeTx" presStyleLbl="node1" presStyleIdx="1" presStyleCnt="3">
        <dgm:presLayoutVars>
          <dgm:bulletEnabled val="1"/>
        </dgm:presLayoutVars>
      </dgm:prSet>
      <dgm:spPr/>
    </dgm:pt>
    <dgm:pt modelId="{C875F3D8-374D-4E9A-B40A-CB4E452605D0}" type="pres">
      <dgm:prSet presAssocID="{315CE7BA-BE86-4B31-BF4D-9767BE70432F}" presName="invisiNode" presStyleLbl="node1" presStyleIdx="1" presStyleCnt="3"/>
      <dgm:spPr/>
    </dgm:pt>
    <dgm:pt modelId="{3B1DBCA8-50D9-4B0E-85BF-EF856F0421F7}" type="pres">
      <dgm:prSet presAssocID="{315CE7BA-BE86-4B31-BF4D-9767BE70432F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B429D4-3F93-426A-B0A2-4117E382095F}" type="pres">
      <dgm:prSet presAssocID="{B1CC8C3B-A118-437E-835D-63BB709DA184}" presName="sibTrans" presStyleLbl="sibTrans2D1" presStyleIdx="0" presStyleCnt="0"/>
      <dgm:spPr/>
    </dgm:pt>
    <dgm:pt modelId="{C6B427DD-6DDF-4B2C-898F-5C061E1A73B2}" type="pres">
      <dgm:prSet presAssocID="{13EB1B03-E996-4BB2-8887-D232D5FC367F}" presName="compNode" presStyleCnt="0"/>
      <dgm:spPr/>
    </dgm:pt>
    <dgm:pt modelId="{B361027F-DE96-4801-8FB7-B5C38ECED59E}" type="pres">
      <dgm:prSet presAssocID="{13EB1B03-E996-4BB2-8887-D232D5FC367F}" presName="bkgdShape" presStyleLbl="node1" presStyleIdx="2" presStyleCnt="3"/>
      <dgm:spPr/>
    </dgm:pt>
    <dgm:pt modelId="{4E128AB0-758A-4834-968A-E63FF5FC0827}" type="pres">
      <dgm:prSet presAssocID="{13EB1B03-E996-4BB2-8887-D232D5FC367F}" presName="nodeTx" presStyleLbl="node1" presStyleIdx="2" presStyleCnt="3">
        <dgm:presLayoutVars>
          <dgm:bulletEnabled val="1"/>
        </dgm:presLayoutVars>
      </dgm:prSet>
      <dgm:spPr/>
    </dgm:pt>
    <dgm:pt modelId="{D27A79D8-91DA-4EFC-BEFD-7BA5AB128E14}" type="pres">
      <dgm:prSet presAssocID="{13EB1B03-E996-4BB2-8887-D232D5FC367F}" presName="invisiNode" presStyleLbl="node1" presStyleIdx="2" presStyleCnt="3"/>
      <dgm:spPr/>
    </dgm:pt>
    <dgm:pt modelId="{C9B8E029-5649-4A88-B902-B034CA6C7180}" type="pres">
      <dgm:prSet presAssocID="{13EB1B03-E996-4BB2-8887-D232D5FC367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8489B09-5AED-490A-9CED-F6C09F52D703}" srcId="{1978E08E-BB78-466C-AF7A-8BF239B0068A}" destId="{5FAA753D-C794-4D8E-ADEE-806F7DD570D4}" srcOrd="0" destOrd="0" parTransId="{5742878A-3A67-46DE-90D2-7A616392D8B8}" sibTransId="{7C154FC1-4EF9-47D1-A511-744CAC183608}"/>
    <dgm:cxn modelId="{2F8C3A12-CA31-4BDA-B103-F8973293364B}" type="presOf" srcId="{13EB1B03-E996-4BB2-8887-D232D5FC367F}" destId="{4E128AB0-758A-4834-968A-E63FF5FC0827}" srcOrd="1" destOrd="0" presId="urn:microsoft.com/office/officeart/2005/8/layout/hList7"/>
    <dgm:cxn modelId="{02121420-41C3-4B48-971C-0A1CC9C1344D}" type="presOf" srcId="{1978E08E-BB78-466C-AF7A-8BF239B0068A}" destId="{63C25BD9-9002-419A-913F-78FC9DAF768F}" srcOrd="0" destOrd="0" presId="urn:microsoft.com/office/officeart/2005/8/layout/hList7"/>
    <dgm:cxn modelId="{31088935-8CA1-4AF7-AB38-1AAE76CECD5F}" srcId="{1978E08E-BB78-466C-AF7A-8BF239B0068A}" destId="{13EB1B03-E996-4BB2-8887-D232D5FC367F}" srcOrd="2" destOrd="0" parTransId="{711774BB-7719-45A1-8A20-576665572D56}" sibTransId="{E5B84ADD-A01F-461B-9A98-AA56289949D6}"/>
    <dgm:cxn modelId="{DF361446-6FC0-4EAD-A469-9703E277AED0}" type="presOf" srcId="{315CE7BA-BE86-4B31-BF4D-9767BE70432F}" destId="{DFD6AFE0-4DA2-488F-A535-0ADD60C15F39}" srcOrd="0" destOrd="0" presId="urn:microsoft.com/office/officeart/2005/8/layout/hList7"/>
    <dgm:cxn modelId="{2BAB738A-83D8-4DE8-98F6-FD3A3F263BBD}" type="presOf" srcId="{7C154FC1-4EF9-47D1-A511-744CAC183608}" destId="{4AB5FCC3-505E-492A-AFF2-8C83E9463DD8}" srcOrd="0" destOrd="0" presId="urn:microsoft.com/office/officeart/2005/8/layout/hList7"/>
    <dgm:cxn modelId="{1AB3A193-C97D-481E-A91F-F6D453DE91B0}" type="presOf" srcId="{315CE7BA-BE86-4B31-BF4D-9767BE70432F}" destId="{E00B6F57-0180-4990-AF5B-B66AE8E1B25D}" srcOrd="1" destOrd="0" presId="urn:microsoft.com/office/officeart/2005/8/layout/hList7"/>
    <dgm:cxn modelId="{065A76A3-E7CD-470A-8C9C-048DC57006BE}" srcId="{1978E08E-BB78-466C-AF7A-8BF239B0068A}" destId="{315CE7BA-BE86-4B31-BF4D-9767BE70432F}" srcOrd="1" destOrd="0" parTransId="{E32A163B-5427-4004-8A4F-8374B93717B6}" sibTransId="{B1CC8C3B-A118-437E-835D-63BB709DA184}"/>
    <dgm:cxn modelId="{9F3A3ADE-34C7-4020-A9AD-07BBAE91E343}" type="presOf" srcId="{5FAA753D-C794-4D8E-ADEE-806F7DD570D4}" destId="{F31BEDD8-D470-487D-8650-7F01BCD36814}" srcOrd="0" destOrd="0" presId="urn:microsoft.com/office/officeart/2005/8/layout/hList7"/>
    <dgm:cxn modelId="{A5D9B2E3-75B9-4733-B617-8EEE1CB7E608}" type="presOf" srcId="{13EB1B03-E996-4BB2-8887-D232D5FC367F}" destId="{B361027F-DE96-4801-8FB7-B5C38ECED59E}" srcOrd="0" destOrd="0" presId="urn:microsoft.com/office/officeart/2005/8/layout/hList7"/>
    <dgm:cxn modelId="{B89CE0E9-D350-4F8F-84E6-AA3C718AE339}" type="presOf" srcId="{B1CC8C3B-A118-437E-835D-63BB709DA184}" destId="{10B429D4-3F93-426A-B0A2-4117E382095F}" srcOrd="0" destOrd="0" presId="urn:microsoft.com/office/officeart/2005/8/layout/hList7"/>
    <dgm:cxn modelId="{98194CF3-8974-4F5B-9358-6E6E843D840A}" type="presOf" srcId="{5FAA753D-C794-4D8E-ADEE-806F7DD570D4}" destId="{8E11A320-C8EE-4544-9565-3356BD636349}" srcOrd="1" destOrd="0" presId="urn:microsoft.com/office/officeart/2005/8/layout/hList7"/>
    <dgm:cxn modelId="{924142B8-2C83-40C5-BC3C-4877BAC98B6B}" type="presParOf" srcId="{63C25BD9-9002-419A-913F-78FC9DAF768F}" destId="{5571E66C-D9FE-4913-A7F4-6EA47186852B}" srcOrd="0" destOrd="0" presId="urn:microsoft.com/office/officeart/2005/8/layout/hList7"/>
    <dgm:cxn modelId="{FA9B27D1-4397-473B-8092-3188F7F34F0A}" type="presParOf" srcId="{63C25BD9-9002-419A-913F-78FC9DAF768F}" destId="{006BEA07-61F6-4E47-9CD0-57570491AD4F}" srcOrd="1" destOrd="0" presId="urn:microsoft.com/office/officeart/2005/8/layout/hList7"/>
    <dgm:cxn modelId="{28B3338B-C25E-4C17-A41F-40FCA3687047}" type="presParOf" srcId="{006BEA07-61F6-4E47-9CD0-57570491AD4F}" destId="{248ED545-ED2C-410C-964D-6A3CCC167C97}" srcOrd="0" destOrd="0" presId="urn:microsoft.com/office/officeart/2005/8/layout/hList7"/>
    <dgm:cxn modelId="{4520B549-9311-41D4-AB0C-A5EB7BC4FA65}" type="presParOf" srcId="{248ED545-ED2C-410C-964D-6A3CCC167C97}" destId="{F31BEDD8-D470-487D-8650-7F01BCD36814}" srcOrd="0" destOrd="0" presId="urn:microsoft.com/office/officeart/2005/8/layout/hList7"/>
    <dgm:cxn modelId="{573DD1F7-316D-433D-B448-46A19D7DDCEA}" type="presParOf" srcId="{248ED545-ED2C-410C-964D-6A3CCC167C97}" destId="{8E11A320-C8EE-4544-9565-3356BD636349}" srcOrd="1" destOrd="0" presId="urn:microsoft.com/office/officeart/2005/8/layout/hList7"/>
    <dgm:cxn modelId="{4833B0DB-1366-4F9A-8C16-5A6DDC6B04FF}" type="presParOf" srcId="{248ED545-ED2C-410C-964D-6A3CCC167C97}" destId="{873F336F-4719-4020-8D3C-739B34B66F0F}" srcOrd="2" destOrd="0" presId="urn:microsoft.com/office/officeart/2005/8/layout/hList7"/>
    <dgm:cxn modelId="{FBF675AD-1241-4C7F-99B6-4B5343820B44}" type="presParOf" srcId="{248ED545-ED2C-410C-964D-6A3CCC167C97}" destId="{4F7DA242-B75D-40D9-A300-F461D2BFC4A3}" srcOrd="3" destOrd="0" presId="urn:microsoft.com/office/officeart/2005/8/layout/hList7"/>
    <dgm:cxn modelId="{DF3418B5-487B-4B47-84BB-98051EC2E76B}" type="presParOf" srcId="{006BEA07-61F6-4E47-9CD0-57570491AD4F}" destId="{4AB5FCC3-505E-492A-AFF2-8C83E9463DD8}" srcOrd="1" destOrd="0" presId="urn:microsoft.com/office/officeart/2005/8/layout/hList7"/>
    <dgm:cxn modelId="{F4272158-5B69-4602-8E14-7CAF7FD48842}" type="presParOf" srcId="{006BEA07-61F6-4E47-9CD0-57570491AD4F}" destId="{746937D8-A25C-409C-9F52-9B633709013E}" srcOrd="2" destOrd="0" presId="urn:microsoft.com/office/officeart/2005/8/layout/hList7"/>
    <dgm:cxn modelId="{92B7730C-59C0-4B60-B589-DC97C64972D6}" type="presParOf" srcId="{746937D8-A25C-409C-9F52-9B633709013E}" destId="{DFD6AFE0-4DA2-488F-A535-0ADD60C15F39}" srcOrd="0" destOrd="0" presId="urn:microsoft.com/office/officeart/2005/8/layout/hList7"/>
    <dgm:cxn modelId="{DCD37005-7329-4292-8B56-F2B0AB4EE36E}" type="presParOf" srcId="{746937D8-A25C-409C-9F52-9B633709013E}" destId="{E00B6F57-0180-4990-AF5B-B66AE8E1B25D}" srcOrd="1" destOrd="0" presId="urn:microsoft.com/office/officeart/2005/8/layout/hList7"/>
    <dgm:cxn modelId="{A1F0B11B-640C-4181-A6D8-F9B3B3A4A130}" type="presParOf" srcId="{746937D8-A25C-409C-9F52-9B633709013E}" destId="{C875F3D8-374D-4E9A-B40A-CB4E452605D0}" srcOrd="2" destOrd="0" presId="urn:microsoft.com/office/officeart/2005/8/layout/hList7"/>
    <dgm:cxn modelId="{792C98F2-E69D-44C3-8823-220265A440D2}" type="presParOf" srcId="{746937D8-A25C-409C-9F52-9B633709013E}" destId="{3B1DBCA8-50D9-4B0E-85BF-EF856F0421F7}" srcOrd="3" destOrd="0" presId="urn:microsoft.com/office/officeart/2005/8/layout/hList7"/>
    <dgm:cxn modelId="{BF41C4C1-8110-4F49-AFC3-506323B2E255}" type="presParOf" srcId="{006BEA07-61F6-4E47-9CD0-57570491AD4F}" destId="{10B429D4-3F93-426A-B0A2-4117E382095F}" srcOrd="3" destOrd="0" presId="urn:microsoft.com/office/officeart/2005/8/layout/hList7"/>
    <dgm:cxn modelId="{DAA6804B-E2D2-4FDD-9FF7-D2A5A130D56E}" type="presParOf" srcId="{006BEA07-61F6-4E47-9CD0-57570491AD4F}" destId="{C6B427DD-6DDF-4B2C-898F-5C061E1A73B2}" srcOrd="4" destOrd="0" presId="urn:microsoft.com/office/officeart/2005/8/layout/hList7"/>
    <dgm:cxn modelId="{E75394EF-E2C5-489E-89D1-4A59ACBF2FF7}" type="presParOf" srcId="{C6B427DD-6DDF-4B2C-898F-5C061E1A73B2}" destId="{B361027F-DE96-4801-8FB7-B5C38ECED59E}" srcOrd="0" destOrd="0" presId="urn:microsoft.com/office/officeart/2005/8/layout/hList7"/>
    <dgm:cxn modelId="{4D367D18-9B39-4C98-AB87-9AEDD4F42D34}" type="presParOf" srcId="{C6B427DD-6DDF-4B2C-898F-5C061E1A73B2}" destId="{4E128AB0-758A-4834-968A-E63FF5FC0827}" srcOrd="1" destOrd="0" presId="urn:microsoft.com/office/officeart/2005/8/layout/hList7"/>
    <dgm:cxn modelId="{2CC6B85A-F6B1-4746-AA9D-9F0F4C4ABE7B}" type="presParOf" srcId="{C6B427DD-6DDF-4B2C-898F-5C061E1A73B2}" destId="{D27A79D8-91DA-4EFC-BEFD-7BA5AB128E14}" srcOrd="2" destOrd="0" presId="urn:microsoft.com/office/officeart/2005/8/layout/hList7"/>
    <dgm:cxn modelId="{5E8AD324-1FAE-4EF5-9024-36DB9811E2BB}" type="presParOf" srcId="{C6B427DD-6DDF-4B2C-898F-5C061E1A73B2}" destId="{C9B8E029-5649-4A88-B902-B034CA6C718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9/3/layout/StepUpProcess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3058F9C-48CD-40E3-B95F-352B6773BD35}">
      <dgm:prSet custT="1"/>
      <dgm:spPr/>
      <dgm:t>
        <a:bodyPr rtlCol="0"/>
        <a:lstStyle/>
        <a:p>
          <a:pPr rtl="0"/>
          <a:r>
            <a:rPr lang="pl-PL" sz="2200" dirty="0"/>
            <a:t>Ułatwia zrozumienie kodu przez programistów – zarówno nowych, jak i autora po czasie.</a:t>
          </a:r>
          <a:endParaRPr lang="pl-PL" sz="2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8E0D3600-94EF-4C3D-8C42-D1B002253A50}" type="sib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1C292255-153A-4D98-A224-EB8B3F5808F3}">
      <dgm:prSet custT="1"/>
      <dgm:spPr/>
      <dgm:t>
        <a:bodyPr/>
        <a:lstStyle/>
        <a:p>
          <a:pPr rtl="0"/>
          <a:r>
            <a:rPr lang="pl-PL" sz="2200" dirty="0"/>
            <a:t>Wspiera efektywną współpracę w zespołach programistycznych.</a:t>
          </a:r>
        </a:p>
      </dgm:t>
    </dgm:pt>
    <dgm:pt modelId="{2528E7EB-29CA-481B-B6B2-4A67487A1C7F}" type="parTrans" cxnId="{F3203C09-03A4-491E-BE3D-C8144F7A6D45}">
      <dgm:prSet/>
      <dgm:spPr/>
      <dgm:t>
        <a:bodyPr/>
        <a:lstStyle/>
        <a:p>
          <a:endParaRPr lang="pl-PL"/>
        </a:p>
      </dgm:t>
    </dgm:pt>
    <dgm:pt modelId="{C2881A79-F4D7-4114-9FD2-D2A2353DA8CA}" type="sibTrans" cxnId="{F3203C09-03A4-491E-BE3D-C8144F7A6D45}">
      <dgm:prSet/>
      <dgm:spPr/>
      <dgm:t>
        <a:bodyPr/>
        <a:lstStyle/>
        <a:p>
          <a:endParaRPr lang="pl-PL"/>
        </a:p>
      </dgm:t>
    </dgm:pt>
    <dgm:pt modelId="{1718681D-357C-455D-BA6B-CA5FA6271CA7}">
      <dgm:prSet custT="1"/>
      <dgm:spPr/>
      <dgm:t>
        <a:bodyPr/>
        <a:lstStyle/>
        <a:p>
          <a:pPr rtl="0"/>
          <a:r>
            <a:rPr lang="pl-PL" sz="2200" dirty="0"/>
            <a:t>Jest kluczowa w projektach open-</a:t>
          </a:r>
          <a:r>
            <a:rPr lang="pl-PL" sz="2200" dirty="0" err="1"/>
            <a:t>source</a:t>
          </a:r>
          <a:r>
            <a:rPr lang="pl-PL" sz="2200" dirty="0"/>
            <a:t> i publicznych bibliotekach, ułatwiając użytkownikom korzystanie oraz zrozumienie dostępnych zasobów.</a:t>
          </a:r>
        </a:p>
      </dgm:t>
    </dgm:pt>
    <dgm:pt modelId="{61E13136-D299-419A-9677-D72F38329946}" type="parTrans" cxnId="{D264A775-4F71-4030-A5EB-C3288D86587E}">
      <dgm:prSet/>
      <dgm:spPr/>
      <dgm:t>
        <a:bodyPr/>
        <a:lstStyle/>
        <a:p>
          <a:endParaRPr lang="pl-PL"/>
        </a:p>
      </dgm:t>
    </dgm:pt>
    <dgm:pt modelId="{FF424151-A163-4AD1-9482-A93141528D2F}" type="sibTrans" cxnId="{D264A775-4F71-4030-A5EB-C3288D86587E}">
      <dgm:prSet/>
      <dgm:spPr/>
      <dgm:t>
        <a:bodyPr/>
        <a:lstStyle/>
        <a:p>
          <a:endParaRPr lang="pl-PL"/>
        </a:p>
      </dgm:t>
    </dgm:pt>
    <dgm:pt modelId="{D9C02F3A-D9A0-4490-A00F-F31650FBD8DE}" type="pres">
      <dgm:prSet presAssocID="{1978E08E-BB78-466C-AF7A-8BF239B0068A}" presName="rootnode" presStyleCnt="0">
        <dgm:presLayoutVars>
          <dgm:chMax/>
          <dgm:chPref/>
          <dgm:dir/>
          <dgm:animLvl val="lvl"/>
        </dgm:presLayoutVars>
      </dgm:prSet>
      <dgm:spPr/>
    </dgm:pt>
    <dgm:pt modelId="{003AB415-9914-4D85-9197-6E23E959F1C9}" type="pres">
      <dgm:prSet presAssocID="{43058F9C-48CD-40E3-B95F-352B6773BD35}" presName="composite" presStyleCnt="0"/>
      <dgm:spPr/>
    </dgm:pt>
    <dgm:pt modelId="{7D303D3B-3287-4DCE-98A4-5350652C0502}" type="pres">
      <dgm:prSet presAssocID="{43058F9C-48CD-40E3-B95F-352B6773BD35}" presName="LShape" presStyleLbl="alignNode1" presStyleIdx="0" presStyleCnt="5" custLinFactNeighborX="6107" custLinFactNeighborY="-41244"/>
      <dgm:spPr/>
    </dgm:pt>
    <dgm:pt modelId="{AABE8BD5-BBE4-4550-97F7-DC4CC41496DF}" type="pres">
      <dgm:prSet presAssocID="{43058F9C-48CD-40E3-B95F-352B6773BD35}" presName="ParentText" presStyleLbl="revTx" presStyleIdx="0" presStyleCnt="3" custScaleX="102531" custLinFactNeighborX="7828" custLinFactNeighborY="-31326">
        <dgm:presLayoutVars>
          <dgm:chMax val="0"/>
          <dgm:chPref val="0"/>
          <dgm:bulletEnabled val="1"/>
        </dgm:presLayoutVars>
      </dgm:prSet>
      <dgm:spPr/>
    </dgm:pt>
    <dgm:pt modelId="{835AD6D4-B499-4DE1-A004-EB0B844A0DB1}" type="pres">
      <dgm:prSet presAssocID="{43058F9C-48CD-40E3-B95F-352B6773BD35}" presName="Triangle" presStyleLbl="alignNode1" presStyleIdx="1" presStyleCnt="5" custLinFactY="-45534" custLinFactNeighborX="34161" custLinFactNeighborY="-100000"/>
      <dgm:spPr/>
    </dgm:pt>
    <dgm:pt modelId="{B0AC20AB-B718-463E-A553-97A81224A5A2}" type="pres">
      <dgm:prSet presAssocID="{8E0D3600-94EF-4C3D-8C42-D1B002253A50}" presName="sibTrans" presStyleCnt="0"/>
      <dgm:spPr/>
    </dgm:pt>
    <dgm:pt modelId="{65B5DC46-4889-4D33-B889-FAAFD4815BE2}" type="pres">
      <dgm:prSet presAssocID="{8E0D3600-94EF-4C3D-8C42-D1B002253A50}" presName="space" presStyleCnt="0"/>
      <dgm:spPr/>
    </dgm:pt>
    <dgm:pt modelId="{B4C064F3-4E35-419C-A4A8-634BFA4B8F16}" type="pres">
      <dgm:prSet presAssocID="{1C292255-153A-4D98-A224-EB8B3F5808F3}" presName="composite" presStyleCnt="0"/>
      <dgm:spPr/>
    </dgm:pt>
    <dgm:pt modelId="{57CB3267-E2BB-46C3-ACDF-2EEAD7962D49}" type="pres">
      <dgm:prSet presAssocID="{1C292255-153A-4D98-A224-EB8B3F5808F3}" presName="LShape" presStyleLbl="alignNode1" presStyleIdx="2" presStyleCnt="5" custScaleX="88493" custLinFactNeighborX="6830" custLinFactNeighborY="23053"/>
      <dgm:spPr/>
    </dgm:pt>
    <dgm:pt modelId="{87F10D2A-D111-45C5-AA12-093931D80802}" type="pres">
      <dgm:prSet presAssocID="{1C292255-153A-4D98-A224-EB8B3F5808F3}" presName="ParentText" presStyleLbl="revTx" presStyleIdx="1" presStyleCnt="3" custScaleX="88493" custLinFactNeighborX="7561" custLinFactNeighborY="17504">
        <dgm:presLayoutVars>
          <dgm:chMax val="0"/>
          <dgm:chPref val="0"/>
          <dgm:bulletEnabled val="1"/>
        </dgm:presLayoutVars>
      </dgm:prSet>
      <dgm:spPr/>
    </dgm:pt>
    <dgm:pt modelId="{5CB520CC-7AF3-42BB-92A8-AF4090F2EB82}" type="pres">
      <dgm:prSet presAssocID="{1C292255-153A-4D98-A224-EB8B3F5808F3}" presName="Triangle" presStyleLbl="alignNode1" presStyleIdx="3" presStyleCnt="5" custLinFactNeighborX="5138" custLinFactNeighborY="78478"/>
      <dgm:spPr/>
    </dgm:pt>
    <dgm:pt modelId="{29EB4237-9538-4EB4-A655-D03094516E94}" type="pres">
      <dgm:prSet presAssocID="{C2881A79-F4D7-4114-9FD2-D2A2353DA8CA}" presName="sibTrans" presStyleCnt="0"/>
      <dgm:spPr/>
    </dgm:pt>
    <dgm:pt modelId="{2201D3C0-9127-4C85-A130-F582B29FBF45}" type="pres">
      <dgm:prSet presAssocID="{C2881A79-F4D7-4114-9FD2-D2A2353DA8CA}" presName="space" presStyleCnt="0"/>
      <dgm:spPr/>
    </dgm:pt>
    <dgm:pt modelId="{5BE3D63B-A71D-4AAC-A040-2558FFF39B7C}" type="pres">
      <dgm:prSet presAssocID="{1718681D-357C-455D-BA6B-CA5FA6271CA7}" presName="composite" presStyleCnt="0"/>
      <dgm:spPr/>
    </dgm:pt>
    <dgm:pt modelId="{39149355-F4F5-4072-8C6E-2E676071C5BD}" type="pres">
      <dgm:prSet presAssocID="{1718681D-357C-455D-BA6B-CA5FA6271CA7}" presName="LShape" presStyleLbl="alignNode1" presStyleIdx="4" presStyleCnt="5" custScaleX="110293" custLinFactNeighborX="-3546" custLinFactNeighborY="87300"/>
      <dgm:spPr/>
    </dgm:pt>
    <dgm:pt modelId="{6B978BAE-B86E-4C68-8FE6-D47070D9E39C}" type="pres">
      <dgm:prSet presAssocID="{1718681D-357C-455D-BA6B-CA5FA6271CA7}" presName="ParentText" presStyleLbl="revTx" presStyleIdx="2" presStyleCnt="3" custScaleX="114163" custLinFactNeighborX="-2540" custLinFactNeighborY="65800">
        <dgm:presLayoutVars>
          <dgm:chMax val="0"/>
          <dgm:chPref val="0"/>
          <dgm:bulletEnabled val="1"/>
        </dgm:presLayoutVars>
      </dgm:prSet>
      <dgm:spPr/>
    </dgm:pt>
  </dgm:ptLst>
  <dgm:cxnLst>
    <dgm:cxn modelId="{F3203C09-03A4-491E-BE3D-C8144F7A6D45}" srcId="{1978E08E-BB78-466C-AF7A-8BF239B0068A}" destId="{1C292255-153A-4D98-A224-EB8B3F5808F3}" srcOrd="1" destOrd="0" parTransId="{2528E7EB-29CA-481B-B6B2-4A67487A1C7F}" sibTransId="{C2881A79-F4D7-4114-9FD2-D2A2353DA8CA}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D264A775-4F71-4030-A5EB-C3288D86587E}" srcId="{1978E08E-BB78-466C-AF7A-8BF239B0068A}" destId="{1718681D-357C-455D-BA6B-CA5FA6271CA7}" srcOrd="2" destOrd="0" parTransId="{61E13136-D299-419A-9677-D72F38329946}" sibTransId="{FF424151-A163-4AD1-9482-A93141528D2F}"/>
    <dgm:cxn modelId="{5B153F95-1CF9-4AA0-AB48-1B772C479258}" type="presOf" srcId="{1C292255-153A-4D98-A224-EB8B3F5808F3}" destId="{87F10D2A-D111-45C5-AA12-093931D80802}" srcOrd="0" destOrd="0" presId="urn:microsoft.com/office/officeart/2009/3/layout/StepUpProcess"/>
    <dgm:cxn modelId="{45CAED99-7665-4441-B638-18644464AA9C}" type="presOf" srcId="{1978E08E-BB78-466C-AF7A-8BF239B0068A}" destId="{D9C02F3A-D9A0-4490-A00F-F31650FBD8DE}" srcOrd="0" destOrd="0" presId="urn:microsoft.com/office/officeart/2009/3/layout/StepUpProcess"/>
    <dgm:cxn modelId="{6F72EC9C-134A-4F4E-A042-80257AE5A810}" type="presOf" srcId="{1718681D-357C-455D-BA6B-CA5FA6271CA7}" destId="{6B978BAE-B86E-4C68-8FE6-D47070D9E39C}" srcOrd="0" destOrd="0" presId="urn:microsoft.com/office/officeart/2009/3/layout/StepUpProcess"/>
    <dgm:cxn modelId="{1908F6DD-8BA2-498D-BFD3-36911E38ADE9}" type="presOf" srcId="{43058F9C-48CD-40E3-B95F-352B6773BD35}" destId="{AABE8BD5-BBE4-4550-97F7-DC4CC41496DF}" srcOrd="0" destOrd="0" presId="urn:microsoft.com/office/officeart/2009/3/layout/StepUpProcess"/>
    <dgm:cxn modelId="{3B440B84-76FA-4A3F-8E7B-7665822717C2}" type="presParOf" srcId="{D9C02F3A-D9A0-4490-A00F-F31650FBD8DE}" destId="{003AB415-9914-4D85-9197-6E23E959F1C9}" srcOrd="0" destOrd="0" presId="urn:microsoft.com/office/officeart/2009/3/layout/StepUpProcess"/>
    <dgm:cxn modelId="{E8EC4923-23AB-4D7C-B9BB-797158459A60}" type="presParOf" srcId="{003AB415-9914-4D85-9197-6E23E959F1C9}" destId="{7D303D3B-3287-4DCE-98A4-5350652C0502}" srcOrd="0" destOrd="0" presId="urn:microsoft.com/office/officeart/2009/3/layout/StepUpProcess"/>
    <dgm:cxn modelId="{B43EA2F7-A745-493F-BDFC-5C1CF748B447}" type="presParOf" srcId="{003AB415-9914-4D85-9197-6E23E959F1C9}" destId="{AABE8BD5-BBE4-4550-97F7-DC4CC41496DF}" srcOrd="1" destOrd="0" presId="urn:microsoft.com/office/officeart/2009/3/layout/StepUpProcess"/>
    <dgm:cxn modelId="{EAFAF1DD-FCD0-4380-BD3C-77AA57798753}" type="presParOf" srcId="{003AB415-9914-4D85-9197-6E23E959F1C9}" destId="{835AD6D4-B499-4DE1-A004-EB0B844A0DB1}" srcOrd="2" destOrd="0" presId="urn:microsoft.com/office/officeart/2009/3/layout/StepUpProcess"/>
    <dgm:cxn modelId="{7C9CF06D-37DD-4057-BFA6-035C58C46FAF}" type="presParOf" srcId="{D9C02F3A-D9A0-4490-A00F-F31650FBD8DE}" destId="{B0AC20AB-B718-463E-A553-97A81224A5A2}" srcOrd="1" destOrd="0" presId="urn:microsoft.com/office/officeart/2009/3/layout/StepUpProcess"/>
    <dgm:cxn modelId="{571F1621-950A-46F6-9E23-F4827C03EE45}" type="presParOf" srcId="{B0AC20AB-B718-463E-A553-97A81224A5A2}" destId="{65B5DC46-4889-4D33-B889-FAAFD4815BE2}" srcOrd="0" destOrd="0" presId="urn:microsoft.com/office/officeart/2009/3/layout/StepUpProcess"/>
    <dgm:cxn modelId="{A94DA72D-5148-488C-8A55-AEDC0322CB78}" type="presParOf" srcId="{D9C02F3A-D9A0-4490-A00F-F31650FBD8DE}" destId="{B4C064F3-4E35-419C-A4A8-634BFA4B8F16}" srcOrd="2" destOrd="0" presId="urn:microsoft.com/office/officeart/2009/3/layout/StepUpProcess"/>
    <dgm:cxn modelId="{5235F1AD-57DF-4FB4-A2A5-78E562EB2638}" type="presParOf" srcId="{B4C064F3-4E35-419C-A4A8-634BFA4B8F16}" destId="{57CB3267-E2BB-46C3-ACDF-2EEAD7962D49}" srcOrd="0" destOrd="0" presId="urn:microsoft.com/office/officeart/2009/3/layout/StepUpProcess"/>
    <dgm:cxn modelId="{603806C2-1065-49C5-9167-9A64BE667B72}" type="presParOf" srcId="{B4C064F3-4E35-419C-A4A8-634BFA4B8F16}" destId="{87F10D2A-D111-45C5-AA12-093931D80802}" srcOrd="1" destOrd="0" presId="urn:microsoft.com/office/officeart/2009/3/layout/StepUpProcess"/>
    <dgm:cxn modelId="{8983B00C-6FEF-4990-940D-BEC535DC0BAF}" type="presParOf" srcId="{B4C064F3-4E35-419C-A4A8-634BFA4B8F16}" destId="{5CB520CC-7AF3-42BB-92A8-AF4090F2EB82}" srcOrd="2" destOrd="0" presId="urn:microsoft.com/office/officeart/2009/3/layout/StepUpProcess"/>
    <dgm:cxn modelId="{ABF18EBB-5464-44AD-BFD9-EB065B4A1425}" type="presParOf" srcId="{D9C02F3A-D9A0-4490-A00F-F31650FBD8DE}" destId="{29EB4237-9538-4EB4-A655-D03094516E94}" srcOrd="3" destOrd="0" presId="urn:microsoft.com/office/officeart/2009/3/layout/StepUpProcess"/>
    <dgm:cxn modelId="{FB58645F-38F9-4494-8FB9-92C6B6820376}" type="presParOf" srcId="{29EB4237-9538-4EB4-A655-D03094516E94}" destId="{2201D3C0-9127-4C85-A130-F582B29FBF45}" srcOrd="0" destOrd="0" presId="urn:microsoft.com/office/officeart/2009/3/layout/StepUpProcess"/>
    <dgm:cxn modelId="{44C6077B-8D95-454F-A172-3AC8ED58453C}" type="presParOf" srcId="{D9C02F3A-D9A0-4490-A00F-F31650FBD8DE}" destId="{5BE3D63B-A71D-4AAC-A040-2558FFF39B7C}" srcOrd="4" destOrd="0" presId="urn:microsoft.com/office/officeart/2009/3/layout/StepUpProcess"/>
    <dgm:cxn modelId="{6E19490F-7664-40BD-8585-91168B187BE7}" type="presParOf" srcId="{5BE3D63B-A71D-4AAC-A040-2558FFF39B7C}" destId="{39149355-F4F5-4072-8C6E-2E676071C5BD}" srcOrd="0" destOrd="0" presId="urn:microsoft.com/office/officeart/2009/3/layout/StepUpProcess"/>
    <dgm:cxn modelId="{740E9770-8F59-45C3-B7B7-7FF106DF5A34}" type="presParOf" srcId="{5BE3D63B-A71D-4AAC-A040-2558FFF39B7C}" destId="{6B978BAE-B86E-4C68-8FE6-D47070D9E39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3058F9C-48CD-40E3-B95F-352B6773BD35}">
      <dgm:prSet custT="1"/>
      <dgm:spPr/>
      <dgm:t>
        <a:bodyPr rtlCol="0"/>
        <a:lstStyle/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Komentarze rozpoczynają się od  /**  i kończą się  */.  </a:t>
          </a:r>
        </a:p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Komentarze  //  i  /* */  nie będą brane pod uwagę.</a:t>
          </a:r>
        </a:p>
      </dgm:t>
    </dgm:pt>
    <dgm:pt modelId="{E5188561-322B-4AB1-B189-72C77A17446D}" type="par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8E0D3600-94EF-4C3D-8C42-D1B002253A50}" type="sibTrans" cxnId="{B4107746-741F-43EB-8C31-BCEA66A45AF5}">
      <dgm:prSet/>
      <dgm:spPr/>
      <dgm:t>
        <a:bodyPr rtlCol="0"/>
        <a:lstStyle/>
        <a:p>
          <a:pPr rtl="0"/>
          <a:endParaRPr lang="pl-PL" noProof="0" dirty="0"/>
        </a:p>
      </dgm:t>
    </dgm:pt>
    <dgm:pt modelId="{C29E6F42-CA0A-41D9-9945-781B42C686C5}">
      <dgm:prSet custT="1"/>
      <dgm:spPr/>
      <dgm:t>
        <a:bodyPr rtlCol="0"/>
        <a:lstStyle/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Każda linia komentarza </a:t>
          </a:r>
          <a:r>
            <a:rPr lang="pl-PL" sz="2200" noProof="0" dirty="0" err="1">
              <a:latin typeface="+mn-lt"/>
              <a:cs typeface="Times New Roman" panose="02020603050405020304" pitchFamily="18" charset="0"/>
            </a:rPr>
            <a:t>Javadoc</a:t>
          </a:r>
          <a:r>
            <a:rPr lang="pl-PL" sz="2200" noProof="0" dirty="0">
              <a:latin typeface="+mn-lt"/>
              <a:cs typeface="Times New Roman" panose="02020603050405020304" pitchFamily="18" charset="0"/>
            </a:rPr>
            <a:t> powinna zaczynać się </a:t>
          </a:r>
        </a:p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od gwiazdki *.</a:t>
          </a:r>
          <a:endParaRPr lang="pl-PL" sz="2200" noProof="0" dirty="0">
            <a:latin typeface="+mn-lt"/>
          </a:endParaRPr>
        </a:p>
      </dgm:t>
    </dgm:pt>
    <dgm:pt modelId="{4A678872-A1F4-4A38-A86F-80B19808E526}" type="parTrans" cxnId="{79F4DE20-64E3-4577-A737-747B2AD5F18F}">
      <dgm:prSet/>
      <dgm:spPr/>
      <dgm:t>
        <a:bodyPr rtlCol="0"/>
        <a:lstStyle/>
        <a:p>
          <a:pPr rtl="0"/>
          <a:endParaRPr lang="pl-PL" noProof="0" dirty="0"/>
        </a:p>
      </dgm:t>
    </dgm:pt>
    <dgm:pt modelId="{5574754F-C965-498B-ACDC-AF230EEFECD9}" type="sibTrans" cxnId="{79F4DE20-64E3-4577-A737-747B2AD5F18F}">
      <dgm:prSet/>
      <dgm:spPr/>
      <dgm:t>
        <a:bodyPr rtlCol="0"/>
        <a:lstStyle/>
        <a:p>
          <a:pPr rtl="0"/>
          <a:endParaRPr lang="pl-PL" noProof="0" dirty="0"/>
        </a:p>
      </dgm:t>
    </dgm:pt>
    <dgm:pt modelId="{28EDD664-B14B-4F29-B5B5-D9C67297BE75}">
      <dgm:prSet custT="1"/>
      <dgm:spPr/>
      <dgm:t>
        <a:bodyPr rtlCol="0"/>
        <a:lstStyle/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Pierwsza linia to opis metody lub klasy, </a:t>
          </a:r>
        </a:p>
        <a:p>
          <a:pPr rtl="0">
            <a:spcAft>
              <a:spcPts val="0"/>
            </a:spcAft>
          </a:pPr>
          <a:r>
            <a:rPr lang="pl-PL" sz="2200" noProof="0" dirty="0">
              <a:latin typeface="+mn-lt"/>
              <a:cs typeface="Times New Roman" panose="02020603050405020304" pitchFamily="18" charset="0"/>
            </a:rPr>
            <a:t> która zadeklarowana jest poniżej.</a:t>
          </a:r>
          <a:endParaRPr lang="pl-PL" sz="2200" noProof="0" dirty="0">
            <a:latin typeface="+mn-lt"/>
          </a:endParaRPr>
        </a:p>
      </dgm:t>
    </dgm:pt>
    <dgm:pt modelId="{5AC8A25C-AE07-4BB4-B838-D3A1E408D68D}" type="parTrans" cxnId="{2D06EFC4-D82C-4394-8FE4-0249B977DF5B}">
      <dgm:prSet/>
      <dgm:spPr/>
      <dgm:t>
        <a:bodyPr rtlCol="0"/>
        <a:lstStyle/>
        <a:p>
          <a:pPr rtl="0"/>
          <a:endParaRPr lang="pl-PL" noProof="0" dirty="0"/>
        </a:p>
      </dgm:t>
    </dgm:pt>
    <dgm:pt modelId="{F1ACA61B-EB7E-4EE9-ADBC-F095378886DF}" type="sibTrans" cxnId="{2D06EFC4-D82C-4394-8FE4-0249B977DF5B}">
      <dgm:prSet/>
      <dgm:spPr/>
      <dgm:t>
        <a:bodyPr rtlCol="0"/>
        <a:lstStyle/>
        <a:p>
          <a:pPr rtl="0"/>
          <a:endParaRPr lang="pl-PL" noProof="0" dirty="0"/>
        </a:p>
      </dgm:t>
    </dgm:pt>
    <dgm:pt modelId="{DDFA6AAC-FFAE-4739-877D-FECE63D307DE}">
      <dgm:prSet custT="1"/>
      <dgm:spPr/>
      <dgm:t>
        <a:bodyPr rtlCol="0"/>
        <a:lstStyle/>
        <a:p>
          <a:pPr rtl="0"/>
          <a:r>
            <a:rPr lang="pl-PL" sz="2200" i="0" noProof="0" dirty="0">
              <a:latin typeface="+mn-lt"/>
              <a:cs typeface="Times New Roman" panose="02020603050405020304" pitchFamily="18" charset="0"/>
            </a:rPr>
            <a:t> Kolejne akapity mogą zawierać szczegółowe informacje.</a:t>
          </a:r>
        </a:p>
      </dgm:t>
    </dgm:pt>
    <dgm:pt modelId="{61482532-1D1B-4DC0-81F2-0057DD5D6DC5}" type="parTrans" cxnId="{2BF8184D-8C76-4DEC-8964-234660AD0DEB}">
      <dgm:prSet/>
      <dgm:spPr/>
      <dgm:t>
        <a:bodyPr rtlCol="0"/>
        <a:lstStyle/>
        <a:p>
          <a:pPr rtl="0"/>
          <a:endParaRPr lang="pl-PL" noProof="0" dirty="0"/>
        </a:p>
      </dgm:t>
    </dgm:pt>
    <dgm:pt modelId="{91299E8C-69E3-4614-BCC1-75B8BCBF10D0}" type="sibTrans" cxnId="{2BF8184D-8C76-4DEC-8964-234660AD0DEB}">
      <dgm:prSet/>
      <dgm:spPr/>
      <dgm:t>
        <a:bodyPr rtlCol="0"/>
        <a:lstStyle/>
        <a:p>
          <a:pPr rtl="0"/>
          <a:endParaRPr lang="pl-PL" noProof="0" dirty="0"/>
        </a:p>
      </dgm:t>
    </dgm:pt>
    <dgm:pt modelId="{73FC05D5-B026-425E-88E8-52F6CD8A76B7}">
      <dgm:prSet custT="1"/>
      <dgm:spPr/>
      <dgm:t>
        <a:bodyPr rtlCol="0"/>
        <a:lstStyle/>
        <a:p>
          <a:pPr rtl="0">
            <a:spcAft>
              <a:spcPts val="0"/>
            </a:spcAft>
          </a:pPr>
          <a:r>
            <a:rPr lang="pl-PL" sz="2200" i="0" noProof="0" dirty="0">
              <a:latin typeface="+mn-lt"/>
              <a:cs typeface="Times New Roman" panose="02020603050405020304" pitchFamily="18" charset="0"/>
            </a:rPr>
            <a:t> Specjalne </a:t>
          </a:r>
          <a:r>
            <a:rPr lang="pl-PL" sz="2200" i="0" noProof="0" dirty="0" err="1">
              <a:latin typeface="+mn-lt"/>
              <a:cs typeface="Times New Roman" panose="02020603050405020304" pitchFamily="18" charset="0"/>
            </a:rPr>
            <a:t>tagi</a:t>
          </a:r>
          <a:r>
            <a:rPr lang="pl-PL" sz="2200" i="0" noProof="0" dirty="0">
              <a:latin typeface="+mn-lt"/>
              <a:cs typeface="Times New Roman" panose="02020603050405020304" pitchFamily="18" charset="0"/>
            </a:rPr>
            <a:t> (rozpoczynające się od @) służą do opisu </a:t>
          </a:r>
        </a:p>
        <a:p>
          <a:pPr rtl="0">
            <a:spcAft>
              <a:spcPts val="0"/>
            </a:spcAft>
          </a:pPr>
          <a:r>
            <a:rPr lang="pl-PL" sz="2200" i="0" noProof="0" dirty="0">
              <a:latin typeface="+mn-lt"/>
              <a:cs typeface="Times New Roman" panose="02020603050405020304" pitchFamily="18" charset="0"/>
            </a:rPr>
            <a:t> specyficznych elementów (parametry, wartość zwracana). </a:t>
          </a:r>
        </a:p>
      </dgm:t>
    </dgm:pt>
    <dgm:pt modelId="{87A84837-A492-4A7F-A0F9-809B1228F710}" type="parTrans" cxnId="{BF9FA90B-2F93-4956-A993-A9EFD64B9263}">
      <dgm:prSet/>
      <dgm:spPr/>
      <dgm:t>
        <a:bodyPr/>
        <a:lstStyle/>
        <a:p>
          <a:endParaRPr lang="pl-PL"/>
        </a:p>
      </dgm:t>
    </dgm:pt>
    <dgm:pt modelId="{70F282F8-3B04-46BC-B87F-DBFD56C68A88}" type="sibTrans" cxnId="{BF9FA90B-2F93-4956-A993-A9EFD64B9263}">
      <dgm:prSet/>
      <dgm:spPr/>
      <dgm:t>
        <a:bodyPr/>
        <a:lstStyle/>
        <a:p>
          <a:endParaRPr lang="pl-PL"/>
        </a:p>
      </dgm:t>
    </dgm:pt>
    <dgm:pt modelId="{93504185-26DF-4D77-ABB3-B3E889FF80AC}" type="pres">
      <dgm:prSet presAssocID="{1978E08E-BB78-466C-AF7A-8BF239B0068A}" presName="outerComposite" presStyleCnt="0">
        <dgm:presLayoutVars>
          <dgm:chMax val="5"/>
          <dgm:dir/>
          <dgm:resizeHandles val="exact"/>
        </dgm:presLayoutVars>
      </dgm:prSet>
      <dgm:spPr/>
    </dgm:pt>
    <dgm:pt modelId="{3EE9CB0C-A0E2-4E9E-AE8E-B1B8674F745E}" type="pres">
      <dgm:prSet presAssocID="{1978E08E-BB78-466C-AF7A-8BF239B0068A}" presName="dummyMaxCanvas" presStyleCnt="0">
        <dgm:presLayoutVars/>
      </dgm:prSet>
      <dgm:spPr/>
    </dgm:pt>
    <dgm:pt modelId="{D2A9685B-A07A-4EE7-8694-1DEF44C8493E}" type="pres">
      <dgm:prSet presAssocID="{1978E08E-BB78-466C-AF7A-8BF239B0068A}" presName="FiveNodes_1" presStyleLbl="node1" presStyleIdx="0" presStyleCnt="5" custScaleX="101954" custScaleY="95632">
        <dgm:presLayoutVars>
          <dgm:bulletEnabled val="1"/>
        </dgm:presLayoutVars>
      </dgm:prSet>
      <dgm:spPr/>
    </dgm:pt>
    <dgm:pt modelId="{24FAFE39-E982-4362-AEE1-AE75ABE84F87}" type="pres">
      <dgm:prSet presAssocID="{1978E08E-BB78-466C-AF7A-8BF239B0068A}" presName="FiveNodes_2" presStyleLbl="node1" presStyleIdx="1" presStyleCnt="5" custScaleX="101954" custScaleY="95632">
        <dgm:presLayoutVars>
          <dgm:bulletEnabled val="1"/>
        </dgm:presLayoutVars>
      </dgm:prSet>
      <dgm:spPr/>
    </dgm:pt>
    <dgm:pt modelId="{D1CFB4F4-5DD2-4CF4-8265-4DF7C538FC20}" type="pres">
      <dgm:prSet presAssocID="{1978E08E-BB78-466C-AF7A-8BF239B0068A}" presName="FiveNodes_3" presStyleLbl="node1" presStyleIdx="2" presStyleCnt="5" custScaleX="101954" custScaleY="95632">
        <dgm:presLayoutVars>
          <dgm:bulletEnabled val="1"/>
        </dgm:presLayoutVars>
      </dgm:prSet>
      <dgm:spPr/>
    </dgm:pt>
    <dgm:pt modelId="{1E6C360A-92FB-4623-AAB3-0BBC2EABA7ED}" type="pres">
      <dgm:prSet presAssocID="{1978E08E-BB78-466C-AF7A-8BF239B0068A}" presName="FiveNodes_4" presStyleLbl="node1" presStyleIdx="3" presStyleCnt="5" custScaleX="101954" custScaleY="95632">
        <dgm:presLayoutVars>
          <dgm:bulletEnabled val="1"/>
        </dgm:presLayoutVars>
      </dgm:prSet>
      <dgm:spPr/>
    </dgm:pt>
    <dgm:pt modelId="{868F5150-1664-461C-B991-BF2283CFD70C}" type="pres">
      <dgm:prSet presAssocID="{1978E08E-BB78-466C-AF7A-8BF239B0068A}" presName="FiveNodes_5" presStyleLbl="node1" presStyleIdx="4" presStyleCnt="5" custScaleX="101954" custScaleY="95632">
        <dgm:presLayoutVars>
          <dgm:bulletEnabled val="1"/>
        </dgm:presLayoutVars>
      </dgm:prSet>
      <dgm:spPr/>
    </dgm:pt>
    <dgm:pt modelId="{E8A57E95-94A8-4562-A8B8-2C2AE6218C50}" type="pres">
      <dgm:prSet presAssocID="{1978E08E-BB78-466C-AF7A-8BF239B0068A}" presName="FiveConn_1-2" presStyleLbl="fgAccFollowNode1" presStyleIdx="0" presStyleCnt="4">
        <dgm:presLayoutVars>
          <dgm:bulletEnabled val="1"/>
        </dgm:presLayoutVars>
      </dgm:prSet>
      <dgm:spPr/>
    </dgm:pt>
    <dgm:pt modelId="{E7835BF4-091F-4C44-8F8A-2F66ADA6BCEC}" type="pres">
      <dgm:prSet presAssocID="{1978E08E-BB78-466C-AF7A-8BF239B0068A}" presName="FiveConn_2-3" presStyleLbl="fgAccFollowNode1" presStyleIdx="1" presStyleCnt="4">
        <dgm:presLayoutVars>
          <dgm:bulletEnabled val="1"/>
        </dgm:presLayoutVars>
      </dgm:prSet>
      <dgm:spPr/>
    </dgm:pt>
    <dgm:pt modelId="{C42BB792-F802-4C2E-8EEF-C1D252CE3845}" type="pres">
      <dgm:prSet presAssocID="{1978E08E-BB78-466C-AF7A-8BF239B0068A}" presName="FiveConn_3-4" presStyleLbl="fgAccFollowNode1" presStyleIdx="2" presStyleCnt="4">
        <dgm:presLayoutVars>
          <dgm:bulletEnabled val="1"/>
        </dgm:presLayoutVars>
      </dgm:prSet>
      <dgm:spPr/>
    </dgm:pt>
    <dgm:pt modelId="{C7D5811F-07FB-4F7C-93F7-FFC1BA953EB0}" type="pres">
      <dgm:prSet presAssocID="{1978E08E-BB78-466C-AF7A-8BF239B0068A}" presName="FiveConn_4-5" presStyleLbl="fgAccFollowNode1" presStyleIdx="3" presStyleCnt="4">
        <dgm:presLayoutVars>
          <dgm:bulletEnabled val="1"/>
        </dgm:presLayoutVars>
      </dgm:prSet>
      <dgm:spPr/>
    </dgm:pt>
    <dgm:pt modelId="{B1F5B6C3-FFC1-4934-B8A4-EEE0838EBE38}" type="pres">
      <dgm:prSet presAssocID="{1978E08E-BB78-466C-AF7A-8BF239B0068A}" presName="FiveNodes_1_text" presStyleLbl="node1" presStyleIdx="4" presStyleCnt="5">
        <dgm:presLayoutVars>
          <dgm:bulletEnabled val="1"/>
        </dgm:presLayoutVars>
      </dgm:prSet>
      <dgm:spPr/>
    </dgm:pt>
    <dgm:pt modelId="{FF6AC6F1-7E7C-4887-AC50-7A02E079E3DC}" type="pres">
      <dgm:prSet presAssocID="{1978E08E-BB78-466C-AF7A-8BF239B0068A}" presName="FiveNodes_2_text" presStyleLbl="node1" presStyleIdx="4" presStyleCnt="5">
        <dgm:presLayoutVars>
          <dgm:bulletEnabled val="1"/>
        </dgm:presLayoutVars>
      </dgm:prSet>
      <dgm:spPr/>
    </dgm:pt>
    <dgm:pt modelId="{3194F406-9EEE-49FC-9C7C-8F5C26FBC5A9}" type="pres">
      <dgm:prSet presAssocID="{1978E08E-BB78-466C-AF7A-8BF239B0068A}" presName="FiveNodes_3_text" presStyleLbl="node1" presStyleIdx="4" presStyleCnt="5">
        <dgm:presLayoutVars>
          <dgm:bulletEnabled val="1"/>
        </dgm:presLayoutVars>
      </dgm:prSet>
      <dgm:spPr/>
    </dgm:pt>
    <dgm:pt modelId="{F7B60E8F-FCBD-4F31-A1D6-83168AB19D49}" type="pres">
      <dgm:prSet presAssocID="{1978E08E-BB78-466C-AF7A-8BF239B0068A}" presName="FiveNodes_4_text" presStyleLbl="node1" presStyleIdx="4" presStyleCnt="5">
        <dgm:presLayoutVars>
          <dgm:bulletEnabled val="1"/>
        </dgm:presLayoutVars>
      </dgm:prSet>
      <dgm:spPr/>
    </dgm:pt>
    <dgm:pt modelId="{EB961EF4-6142-4DEE-BCD9-7B10199F5EEB}" type="pres">
      <dgm:prSet presAssocID="{1978E08E-BB78-466C-AF7A-8BF239B0068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F40B109-43BD-4479-8C26-CF80E492E21E}" type="presOf" srcId="{DDFA6AAC-FFAE-4739-877D-FECE63D307DE}" destId="{F7B60E8F-FCBD-4F31-A1D6-83168AB19D49}" srcOrd="1" destOrd="0" presId="urn:microsoft.com/office/officeart/2005/8/layout/vProcess5"/>
    <dgm:cxn modelId="{BF9FA90B-2F93-4956-A993-A9EFD64B9263}" srcId="{1978E08E-BB78-466C-AF7A-8BF239B0068A}" destId="{73FC05D5-B026-425E-88E8-52F6CD8A76B7}" srcOrd="4" destOrd="0" parTransId="{87A84837-A492-4A7F-A0F9-809B1228F710}" sibTransId="{70F282F8-3B04-46BC-B87F-DBFD56C68A88}"/>
    <dgm:cxn modelId="{ACD14716-F402-4864-9CD5-8BA9900696B0}" type="presOf" srcId="{C29E6F42-CA0A-41D9-9945-781B42C686C5}" destId="{24FAFE39-E982-4362-AEE1-AE75ABE84F87}" srcOrd="0" destOrd="0" presId="urn:microsoft.com/office/officeart/2005/8/layout/vProcess5"/>
    <dgm:cxn modelId="{DE4E821F-2923-441E-B2B3-AD03F55D9459}" type="presOf" srcId="{28EDD664-B14B-4F29-B5B5-D9C67297BE75}" destId="{D1CFB4F4-5DD2-4CF4-8265-4DF7C538FC20}" srcOrd="0" destOrd="0" presId="urn:microsoft.com/office/officeart/2005/8/layout/vProcess5"/>
    <dgm:cxn modelId="{79F4DE20-64E3-4577-A737-747B2AD5F18F}" srcId="{1978E08E-BB78-466C-AF7A-8BF239B0068A}" destId="{C29E6F42-CA0A-41D9-9945-781B42C686C5}" srcOrd="1" destOrd="0" parTransId="{4A678872-A1F4-4A38-A86F-80B19808E526}" sibTransId="{5574754F-C965-498B-ACDC-AF230EEFECD9}"/>
    <dgm:cxn modelId="{9B48352A-AFDF-433D-ACA2-15AB0E9E0EF2}" type="presOf" srcId="{91299E8C-69E3-4614-BCC1-75B8BCBF10D0}" destId="{C7D5811F-07FB-4F7C-93F7-FFC1BA953EB0}" srcOrd="0" destOrd="0" presId="urn:microsoft.com/office/officeart/2005/8/layout/vProcess5"/>
    <dgm:cxn modelId="{B4107746-741F-43EB-8C31-BCEA66A45AF5}" srcId="{1978E08E-BB78-466C-AF7A-8BF239B0068A}" destId="{43058F9C-48CD-40E3-B95F-352B6773BD35}" srcOrd="0" destOrd="0" parTransId="{E5188561-322B-4AB1-B189-72C77A17446D}" sibTransId="{8E0D3600-94EF-4C3D-8C42-D1B002253A50}"/>
    <dgm:cxn modelId="{F6E11669-B532-450E-BF20-70BD2FC35551}" type="presOf" srcId="{C29E6F42-CA0A-41D9-9945-781B42C686C5}" destId="{FF6AC6F1-7E7C-4887-AC50-7A02E079E3DC}" srcOrd="1" destOrd="0" presId="urn:microsoft.com/office/officeart/2005/8/layout/vProcess5"/>
    <dgm:cxn modelId="{2BF8184D-8C76-4DEC-8964-234660AD0DEB}" srcId="{1978E08E-BB78-466C-AF7A-8BF239B0068A}" destId="{DDFA6AAC-FFAE-4739-877D-FECE63D307DE}" srcOrd="3" destOrd="0" parTransId="{61482532-1D1B-4DC0-81F2-0057DD5D6DC5}" sibTransId="{91299E8C-69E3-4614-BCC1-75B8BCBF10D0}"/>
    <dgm:cxn modelId="{F6E86D70-1083-43FD-A344-5E791BA3601A}" type="presOf" srcId="{73FC05D5-B026-425E-88E8-52F6CD8A76B7}" destId="{EB961EF4-6142-4DEE-BCD9-7B10199F5EEB}" srcOrd="1" destOrd="0" presId="urn:microsoft.com/office/officeart/2005/8/layout/vProcess5"/>
    <dgm:cxn modelId="{304BDAA0-7EA8-4E60-AC7D-F676E6BEE1E4}" type="presOf" srcId="{73FC05D5-B026-425E-88E8-52F6CD8A76B7}" destId="{868F5150-1664-461C-B991-BF2283CFD70C}" srcOrd="0" destOrd="0" presId="urn:microsoft.com/office/officeart/2005/8/layout/vProcess5"/>
    <dgm:cxn modelId="{F522BBAC-6FEB-4AF4-8812-5C15005DAB1F}" type="presOf" srcId="{28EDD664-B14B-4F29-B5B5-D9C67297BE75}" destId="{3194F406-9EEE-49FC-9C7C-8F5C26FBC5A9}" srcOrd="1" destOrd="0" presId="urn:microsoft.com/office/officeart/2005/8/layout/vProcess5"/>
    <dgm:cxn modelId="{D9DFDCC4-C60F-43FE-B360-B5AB131B584C}" type="presOf" srcId="{43058F9C-48CD-40E3-B95F-352B6773BD35}" destId="{B1F5B6C3-FFC1-4934-B8A4-EEE0838EBE38}" srcOrd="1" destOrd="0" presId="urn:microsoft.com/office/officeart/2005/8/layout/vProcess5"/>
    <dgm:cxn modelId="{2D06EFC4-D82C-4394-8FE4-0249B977DF5B}" srcId="{1978E08E-BB78-466C-AF7A-8BF239B0068A}" destId="{28EDD664-B14B-4F29-B5B5-D9C67297BE75}" srcOrd="2" destOrd="0" parTransId="{5AC8A25C-AE07-4BB4-B838-D3A1E408D68D}" sibTransId="{F1ACA61B-EB7E-4EE9-ADBC-F095378886DF}"/>
    <dgm:cxn modelId="{367DA2CA-DD4A-4E53-BFB2-2F06F5562173}" type="presOf" srcId="{F1ACA61B-EB7E-4EE9-ADBC-F095378886DF}" destId="{C42BB792-F802-4C2E-8EEF-C1D252CE3845}" srcOrd="0" destOrd="0" presId="urn:microsoft.com/office/officeart/2005/8/layout/vProcess5"/>
    <dgm:cxn modelId="{E34DB3D2-4FA5-4A70-B358-44D0AF95C7C7}" type="presOf" srcId="{1978E08E-BB78-466C-AF7A-8BF239B0068A}" destId="{93504185-26DF-4D77-ABB3-B3E889FF80AC}" srcOrd="0" destOrd="0" presId="urn:microsoft.com/office/officeart/2005/8/layout/vProcess5"/>
    <dgm:cxn modelId="{A75C69E3-D640-4615-8ECC-557B6402530F}" type="presOf" srcId="{43058F9C-48CD-40E3-B95F-352B6773BD35}" destId="{D2A9685B-A07A-4EE7-8694-1DEF44C8493E}" srcOrd="0" destOrd="0" presId="urn:microsoft.com/office/officeart/2005/8/layout/vProcess5"/>
    <dgm:cxn modelId="{FC9B81E8-6736-45AE-AB94-A011B67F56CA}" type="presOf" srcId="{8E0D3600-94EF-4C3D-8C42-D1B002253A50}" destId="{E8A57E95-94A8-4562-A8B8-2C2AE6218C50}" srcOrd="0" destOrd="0" presId="urn:microsoft.com/office/officeart/2005/8/layout/vProcess5"/>
    <dgm:cxn modelId="{A65547F1-50CC-4AB9-B8B9-F094A5699FF7}" type="presOf" srcId="{DDFA6AAC-FFAE-4739-877D-FECE63D307DE}" destId="{1E6C360A-92FB-4623-AAB3-0BBC2EABA7ED}" srcOrd="0" destOrd="0" presId="urn:microsoft.com/office/officeart/2005/8/layout/vProcess5"/>
    <dgm:cxn modelId="{43CB6DFF-BC94-4A52-8337-0B88545A4C35}" type="presOf" srcId="{5574754F-C965-498B-ACDC-AF230EEFECD9}" destId="{E7835BF4-091F-4C44-8F8A-2F66ADA6BCEC}" srcOrd="0" destOrd="0" presId="urn:microsoft.com/office/officeart/2005/8/layout/vProcess5"/>
    <dgm:cxn modelId="{92708522-3D8F-4DB0-B60E-D88EEBCCD169}" type="presParOf" srcId="{93504185-26DF-4D77-ABB3-B3E889FF80AC}" destId="{3EE9CB0C-A0E2-4E9E-AE8E-B1B8674F745E}" srcOrd="0" destOrd="0" presId="urn:microsoft.com/office/officeart/2005/8/layout/vProcess5"/>
    <dgm:cxn modelId="{2C9FD2D6-ED7B-4F34-A61D-6BE35F174392}" type="presParOf" srcId="{93504185-26DF-4D77-ABB3-B3E889FF80AC}" destId="{D2A9685B-A07A-4EE7-8694-1DEF44C8493E}" srcOrd="1" destOrd="0" presId="urn:microsoft.com/office/officeart/2005/8/layout/vProcess5"/>
    <dgm:cxn modelId="{DF9D3651-1B01-4A04-8E35-FE65A7A3A34C}" type="presParOf" srcId="{93504185-26DF-4D77-ABB3-B3E889FF80AC}" destId="{24FAFE39-E982-4362-AEE1-AE75ABE84F87}" srcOrd="2" destOrd="0" presId="urn:microsoft.com/office/officeart/2005/8/layout/vProcess5"/>
    <dgm:cxn modelId="{49A1634A-CF5F-4DEA-BBB4-07C95EC30EB9}" type="presParOf" srcId="{93504185-26DF-4D77-ABB3-B3E889FF80AC}" destId="{D1CFB4F4-5DD2-4CF4-8265-4DF7C538FC20}" srcOrd="3" destOrd="0" presId="urn:microsoft.com/office/officeart/2005/8/layout/vProcess5"/>
    <dgm:cxn modelId="{4A6D74E1-B20E-4396-B026-CD975A041B24}" type="presParOf" srcId="{93504185-26DF-4D77-ABB3-B3E889FF80AC}" destId="{1E6C360A-92FB-4623-AAB3-0BBC2EABA7ED}" srcOrd="4" destOrd="0" presId="urn:microsoft.com/office/officeart/2005/8/layout/vProcess5"/>
    <dgm:cxn modelId="{275ECEAB-F5BD-457E-AFDC-1890F1D67B57}" type="presParOf" srcId="{93504185-26DF-4D77-ABB3-B3E889FF80AC}" destId="{868F5150-1664-461C-B991-BF2283CFD70C}" srcOrd="5" destOrd="0" presId="urn:microsoft.com/office/officeart/2005/8/layout/vProcess5"/>
    <dgm:cxn modelId="{FDCE20FA-45AD-42AC-9BF9-50FD849BEC44}" type="presParOf" srcId="{93504185-26DF-4D77-ABB3-B3E889FF80AC}" destId="{E8A57E95-94A8-4562-A8B8-2C2AE6218C50}" srcOrd="6" destOrd="0" presId="urn:microsoft.com/office/officeart/2005/8/layout/vProcess5"/>
    <dgm:cxn modelId="{A550601C-3AAA-45C7-811B-520879754CC9}" type="presParOf" srcId="{93504185-26DF-4D77-ABB3-B3E889FF80AC}" destId="{E7835BF4-091F-4C44-8F8A-2F66ADA6BCEC}" srcOrd="7" destOrd="0" presId="urn:microsoft.com/office/officeart/2005/8/layout/vProcess5"/>
    <dgm:cxn modelId="{384E9884-E322-4551-983A-7C8B3A54503F}" type="presParOf" srcId="{93504185-26DF-4D77-ABB3-B3E889FF80AC}" destId="{C42BB792-F802-4C2E-8EEF-C1D252CE3845}" srcOrd="8" destOrd="0" presId="urn:microsoft.com/office/officeart/2005/8/layout/vProcess5"/>
    <dgm:cxn modelId="{E7BB9C0E-F1B1-441E-BFEA-779935FDC30A}" type="presParOf" srcId="{93504185-26DF-4D77-ABB3-B3E889FF80AC}" destId="{C7D5811F-07FB-4F7C-93F7-FFC1BA953EB0}" srcOrd="9" destOrd="0" presId="urn:microsoft.com/office/officeart/2005/8/layout/vProcess5"/>
    <dgm:cxn modelId="{E75BE05B-878B-491A-BFF2-AEC701F7E661}" type="presParOf" srcId="{93504185-26DF-4D77-ABB3-B3E889FF80AC}" destId="{B1F5B6C3-FFC1-4934-B8A4-EEE0838EBE38}" srcOrd="10" destOrd="0" presId="urn:microsoft.com/office/officeart/2005/8/layout/vProcess5"/>
    <dgm:cxn modelId="{EFC3D90C-1085-4FFC-91E4-68E4937C3471}" type="presParOf" srcId="{93504185-26DF-4D77-ABB3-B3E889FF80AC}" destId="{FF6AC6F1-7E7C-4887-AC50-7A02E079E3DC}" srcOrd="11" destOrd="0" presId="urn:microsoft.com/office/officeart/2005/8/layout/vProcess5"/>
    <dgm:cxn modelId="{19D89562-FEFC-437B-912A-EB46BD00D401}" type="presParOf" srcId="{93504185-26DF-4D77-ABB3-B3E889FF80AC}" destId="{3194F406-9EEE-49FC-9C7C-8F5C26FBC5A9}" srcOrd="12" destOrd="0" presId="urn:microsoft.com/office/officeart/2005/8/layout/vProcess5"/>
    <dgm:cxn modelId="{0FEF21FF-A8CE-4C4D-A885-7C9E1EC26B8F}" type="presParOf" srcId="{93504185-26DF-4D77-ABB3-B3E889FF80AC}" destId="{F7B60E8F-FCBD-4F31-A1D6-83168AB19D49}" srcOrd="13" destOrd="0" presId="urn:microsoft.com/office/officeart/2005/8/layout/vProcess5"/>
    <dgm:cxn modelId="{C857D79B-1B03-4438-91A1-F6D9D1851BDA}" type="presParOf" srcId="{93504185-26DF-4D77-ABB3-B3E889FF80AC}" destId="{EB961EF4-6142-4DEE-BCD9-7B10199F5E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arrow4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C43C0AA-C59C-4310-8BC8-E18DC40ECDD1}">
      <dgm:prSet custT="1"/>
      <dgm:spPr/>
      <dgm:t>
        <a:bodyPr/>
        <a:lstStyle/>
        <a:p>
          <a:pPr algn="l" rtl="0"/>
          <a:r>
            <a:rPr lang="pl-PL" sz="2000" b="1" dirty="0">
              <a:latin typeface="+mn-lt"/>
            </a:rPr>
            <a:t>Automatyzacja: </a:t>
          </a:r>
          <a:r>
            <a:rPr lang="pl-PL" sz="2000" dirty="0" err="1">
              <a:latin typeface="+mn-lt"/>
            </a:rPr>
            <a:t>Javadoc</a:t>
          </a:r>
          <a:r>
            <a:rPr lang="pl-PL" sz="2000" dirty="0">
              <a:latin typeface="+mn-lt"/>
            </a:rPr>
            <a:t> automatycznie generuje dokumentację w formie HTML z komentarzy w kodzie, co znacząco oszczędza czas.
</a:t>
          </a:r>
          <a:r>
            <a:rPr lang="pl-PL" sz="2000" b="1" dirty="0">
              <a:latin typeface="+mn-lt"/>
            </a:rPr>
            <a:t>Standaryzacja: </a:t>
          </a:r>
          <a:r>
            <a:rPr lang="pl-PL" sz="2000" dirty="0">
              <a:latin typeface="+mn-lt"/>
            </a:rPr>
            <a:t>Umożliwia tworzenie jednolitych i spójnych dokumentacji dla całego projektu, co poprawia czytelność i łatwość użytkowania.
</a:t>
          </a:r>
          <a:r>
            <a:rPr lang="pl-PL" sz="2000" b="1" dirty="0">
              <a:latin typeface="+mn-lt"/>
            </a:rPr>
            <a:t>Integracja: </a:t>
          </a:r>
          <a:r>
            <a:rPr lang="pl-PL" sz="2000" dirty="0">
              <a:latin typeface="+mn-lt"/>
            </a:rPr>
            <a:t>Jest dobrze zintegrowany z większością środowisk programistycznych (IDE), co ułatwia tworzenie, zarządzanie i przeglądanie dokumentacji.</a:t>
          </a:r>
        </a:p>
      </dgm:t>
    </dgm:pt>
    <dgm:pt modelId="{89A79F70-47C2-4E34-9D4E-021C76C41361}" type="parTrans" cxnId="{5DACC7DB-F544-441C-9B92-EE73522D857D}">
      <dgm:prSet/>
      <dgm:spPr/>
      <dgm:t>
        <a:bodyPr/>
        <a:lstStyle/>
        <a:p>
          <a:endParaRPr lang="pl-PL"/>
        </a:p>
      </dgm:t>
    </dgm:pt>
    <dgm:pt modelId="{7B16D2DC-3645-4B22-9CAE-C14BA31FC0B6}" type="sibTrans" cxnId="{5DACC7DB-F544-441C-9B92-EE73522D857D}">
      <dgm:prSet/>
      <dgm:spPr/>
      <dgm:t>
        <a:bodyPr/>
        <a:lstStyle/>
        <a:p>
          <a:endParaRPr lang="pl-PL"/>
        </a:p>
      </dgm:t>
    </dgm:pt>
    <dgm:pt modelId="{A753DEBA-A2DC-4310-907A-7A9572E6F455}">
      <dgm:prSet custT="1"/>
      <dgm:spPr/>
      <dgm:t>
        <a:bodyPr/>
        <a:lstStyle/>
        <a:p>
          <a:pPr algn="l" rtl="0"/>
          <a:r>
            <a:rPr lang="pl-PL" sz="2000" b="1" dirty="0">
              <a:latin typeface="+mn-lt"/>
            </a:rPr>
            <a:t>Zależność od formatowania: </a:t>
          </a:r>
          <a:r>
            <a:rPr lang="pl-PL" sz="2000" dirty="0">
              <a:latin typeface="+mn-lt"/>
            </a:rPr>
            <a:t>Wymaga przestrzegania określonego formatu komentarzy, co może być uciążliwe i ograniczać swobodę opisu.
</a:t>
          </a:r>
          <a:r>
            <a:rPr lang="pl-PL" sz="2000" b="1" dirty="0">
              <a:latin typeface="+mn-lt"/>
            </a:rPr>
            <a:t>Płytkie informacje: </a:t>
          </a:r>
          <a:r>
            <a:rPr lang="pl-PL" sz="2000" dirty="0">
              <a:latin typeface="+mn-lt"/>
            </a:rPr>
            <a:t>Skupia się głównie na dokumentowaniu interfejsów API, pomijając szerszy kontekst lub złożoność implementacji.
</a:t>
          </a:r>
          <a:r>
            <a:rPr lang="pl-PL" sz="2000" b="1" dirty="0">
              <a:latin typeface="+mn-lt"/>
            </a:rPr>
            <a:t>Konserwacja: </a:t>
          </a:r>
          <a:r>
            <a:rPr lang="pl-PL" sz="2000" dirty="0">
              <a:latin typeface="+mn-lt"/>
            </a:rPr>
            <a:t>Aktualizacja dokumentacji wymaga ręcznego aktualizowania komentarzy w kodzie, co w dużych projektach może być czasochłonne.</a:t>
          </a:r>
        </a:p>
      </dgm:t>
    </dgm:pt>
    <dgm:pt modelId="{146001D9-B52A-4026-9DE5-04E9CC5D123F}" type="parTrans" cxnId="{8AADE378-BEC8-4574-894F-5D04E8B9DA7D}">
      <dgm:prSet/>
      <dgm:spPr/>
      <dgm:t>
        <a:bodyPr/>
        <a:lstStyle/>
        <a:p>
          <a:endParaRPr lang="pl-PL"/>
        </a:p>
      </dgm:t>
    </dgm:pt>
    <dgm:pt modelId="{577630BF-BE8B-4641-855B-71AF36F9DF73}" type="sibTrans" cxnId="{8AADE378-BEC8-4574-894F-5D04E8B9DA7D}">
      <dgm:prSet/>
      <dgm:spPr/>
      <dgm:t>
        <a:bodyPr/>
        <a:lstStyle/>
        <a:p>
          <a:endParaRPr lang="pl-PL"/>
        </a:p>
      </dgm:t>
    </dgm:pt>
    <dgm:pt modelId="{B77CD86C-93AE-4025-B179-73E09DFF9473}" type="pres">
      <dgm:prSet presAssocID="{1978E08E-BB78-466C-AF7A-8BF239B0068A}" presName="compositeShape" presStyleCnt="0">
        <dgm:presLayoutVars>
          <dgm:chMax val="2"/>
          <dgm:dir/>
          <dgm:resizeHandles val="exact"/>
        </dgm:presLayoutVars>
      </dgm:prSet>
      <dgm:spPr/>
    </dgm:pt>
    <dgm:pt modelId="{0ECE20FC-CF36-488A-8289-D2106FAB9E9E}" type="pres">
      <dgm:prSet presAssocID="{AC43C0AA-C59C-4310-8BC8-E18DC40ECDD1}" presName="upArrow" presStyleLbl="node1" presStyleIdx="0" presStyleCnt="2" custScaleX="62262" custLinFactNeighborX="-39288"/>
      <dgm:spPr/>
    </dgm:pt>
    <dgm:pt modelId="{786927D8-EF7B-4880-833F-602D9929C396}" type="pres">
      <dgm:prSet presAssocID="{AC43C0AA-C59C-4310-8BC8-E18DC40ECDD1}" presName="upArrowText" presStyleLbl="revTx" presStyleIdx="0" presStyleCnt="2" custScaleX="140069" custLinFactNeighborX="7812">
        <dgm:presLayoutVars>
          <dgm:chMax val="0"/>
          <dgm:bulletEnabled val="1"/>
        </dgm:presLayoutVars>
      </dgm:prSet>
      <dgm:spPr/>
    </dgm:pt>
    <dgm:pt modelId="{204FF864-C19F-4F0A-8DA8-FBB31CBC75D7}" type="pres">
      <dgm:prSet presAssocID="{A753DEBA-A2DC-4310-907A-7A9572E6F455}" presName="downArrow" presStyleLbl="node1" presStyleIdx="1" presStyleCnt="2" custScaleX="62262" custLinFactNeighborX="-10599"/>
      <dgm:spPr/>
    </dgm:pt>
    <dgm:pt modelId="{DE5EBF0D-BA2B-4EA2-947F-40E04F81B494}" type="pres">
      <dgm:prSet presAssocID="{A753DEBA-A2DC-4310-907A-7A9572E6F455}" presName="downArrowText" presStyleLbl="revTx" presStyleIdx="1" presStyleCnt="2" custScaleX="134203" custLinFactNeighborX="0">
        <dgm:presLayoutVars>
          <dgm:chMax val="0"/>
          <dgm:bulletEnabled val="1"/>
        </dgm:presLayoutVars>
      </dgm:prSet>
      <dgm:spPr/>
    </dgm:pt>
  </dgm:ptLst>
  <dgm:cxnLst>
    <dgm:cxn modelId="{1D706F22-00C9-4FAC-8734-3F852DF55902}" type="presOf" srcId="{AC43C0AA-C59C-4310-8BC8-E18DC40ECDD1}" destId="{786927D8-EF7B-4880-833F-602D9929C396}" srcOrd="0" destOrd="0" presId="urn:microsoft.com/office/officeart/2005/8/layout/arrow4"/>
    <dgm:cxn modelId="{8AADE378-BEC8-4574-894F-5D04E8B9DA7D}" srcId="{1978E08E-BB78-466C-AF7A-8BF239B0068A}" destId="{A753DEBA-A2DC-4310-907A-7A9572E6F455}" srcOrd="1" destOrd="0" parTransId="{146001D9-B52A-4026-9DE5-04E9CC5D123F}" sibTransId="{577630BF-BE8B-4641-855B-71AF36F9DF73}"/>
    <dgm:cxn modelId="{E6C1F3D7-6C73-4839-AF4E-9B513A65A9DE}" type="presOf" srcId="{A753DEBA-A2DC-4310-907A-7A9572E6F455}" destId="{DE5EBF0D-BA2B-4EA2-947F-40E04F81B494}" srcOrd="0" destOrd="0" presId="urn:microsoft.com/office/officeart/2005/8/layout/arrow4"/>
    <dgm:cxn modelId="{5DACC7DB-F544-441C-9B92-EE73522D857D}" srcId="{1978E08E-BB78-466C-AF7A-8BF239B0068A}" destId="{AC43C0AA-C59C-4310-8BC8-E18DC40ECDD1}" srcOrd="0" destOrd="0" parTransId="{89A79F70-47C2-4E34-9D4E-021C76C41361}" sibTransId="{7B16D2DC-3645-4B22-9CAE-C14BA31FC0B6}"/>
    <dgm:cxn modelId="{4F3436FC-2530-4740-93A7-E445B976A6C9}" type="presOf" srcId="{1978E08E-BB78-466C-AF7A-8BF239B0068A}" destId="{B77CD86C-93AE-4025-B179-73E09DFF9473}" srcOrd="0" destOrd="0" presId="urn:microsoft.com/office/officeart/2005/8/layout/arrow4"/>
    <dgm:cxn modelId="{36E19F5A-82D7-4AD4-A58B-0A3ADC422A9F}" type="presParOf" srcId="{B77CD86C-93AE-4025-B179-73E09DFF9473}" destId="{0ECE20FC-CF36-488A-8289-D2106FAB9E9E}" srcOrd="0" destOrd="0" presId="urn:microsoft.com/office/officeart/2005/8/layout/arrow4"/>
    <dgm:cxn modelId="{30DE7600-4ED2-40E9-AD37-97A753AC9F0B}" type="presParOf" srcId="{B77CD86C-93AE-4025-B179-73E09DFF9473}" destId="{786927D8-EF7B-4880-833F-602D9929C396}" srcOrd="1" destOrd="0" presId="urn:microsoft.com/office/officeart/2005/8/layout/arrow4"/>
    <dgm:cxn modelId="{C47EF82D-E378-474A-86D2-D9072833ED1A}" type="presParOf" srcId="{B77CD86C-93AE-4025-B179-73E09DFF9473}" destId="{204FF864-C19F-4F0A-8DA8-FBB31CBC75D7}" srcOrd="2" destOrd="0" presId="urn:microsoft.com/office/officeart/2005/8/layout/arrow4"/>
    <dgm:cxn modelId="{6D884C3D-5497-4F13-98EF-C2E093421D11}" type="presParOf" srcId="{B77CD86C-93AE-4025-B179-73E09DFF9473}" destId="{DE5EBF0D-BA2B-4EA2-947F-40E04F81B49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013890-4AB7-473F-9AF6-93393107DDF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2C77-94F4-4009-AE1D-19E4B7960944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@param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nazwa_parametru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baseline="0" dirty="0"/>
            <a:t>- Opisuje parametr metody.</a:t>
          </a:r>
          <a:endParaRPr lang="en-US" sz="2200" dirty="0"/>
        </a:p>
      </dgm:t>
    </dgm:pt>
    <dgm:pt modelId="{0D1ACCD9-E557-4E8A-B43C-8F1FEF72A4D3}" type="parTrans" cxnId="{344D1AE6-48D0-48E4-93F2-FCA0AC556638}">
      <dgm:prSet/>
      <dgm:spPr/>
      <dgm:t>
        <a:bodyPr/>
        <a:lstStyle/>
        <a:p>
          <a:endParaRPr lang="en-US"/>
        </a:p>
      </dgm:t>
    </dgm:pt>
    <dgm:pt modelId="{C4FDB24A-B263-402A-9507-9E6D2561001A}" type="sibTrans" cxnId="{344D1AE6-48D0-48E4-93F2-FCA0AC556638}">
      <dgm:prSet/>
      <dgm:spPr/>
      <dgm:t>
        <a:bodyPr/>
        <a:lstStyle/>
        <a:p>
          <a:endParaRPr lang="en-US"/>
        </a:p>
      </dgm:t>
    </dgm:pt>
    <dgm:pt modelId="{05A28D3B-94AF-49CC-8699-73A9E8C08868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@return &lt;opis&gt; </a:t>
          </a:r>
          <a:r>
            <a:rPr lang="pl-PL" sz="2200" b="0" i="0" baseline="0" dirty="0"/>
            <a:t>- Opisuje wartość zwracaną przez metodę. </a:t>
          </a:r>
          <a:endParaRPr lang="en-US" sz="2200" dirty="0"/>
        </a:p>
      </dgm:t>
    </dgm:pt>
    <dgm:pt modelId="{F4831B30-91B6-40E5-A140-FA1AF15CF6FC}" type="parTrans" cxnId="{E9D54718-5E31-4FCE-A44C-849B31D67C54}">
      <dgm:prSet/>
      <dgm:spPr/>
      <dgm:t>
        <a:bodyPr/>
        <a:lstStyle/>
        <a:p>
          <a:endParaRPr lang="en-US"/>
        </a:p>
      </dgm:t>
    </dgm:pt>
    <dgm:pt modelId="{7A6CFF81-47D4-4C49-A4E1-320D79718AF5}" type="sibTrans" cxnId="{E9D54718-5E31-4FCE-A44C-849B31D67C54}">
      <dgm:prSet/>
      <dgm:spPr/>
      <dgm:t>
        <a:bodyPr/>
        <a:lstStyle/>
        <a:p>
          <a:endParaRPr lang="en-US"/>
        </a:p>
      </dgm:t>
    </dgm:pt>
    <dgm:pt modelId="{2A3A5554-0F00-4AF8-9594-1976CFEB470E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@throws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nazwa_wyjątku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baseline="0" dirty="0"/>
            <a:t>- Opisuje wyjątek, który metoda może rzucić, i warunki, w jakich to się dzieje. </a:t>
          </a:r>
          <a:endParaRPr lang="en-US" sz="2200" dirty="0"/>
        </a:p>
      </dgm:t>
    </dgm:pt>
    <dgm:pt modelId="{2AF4662A-305A-42B1-9780-4135A5E99C9E}" type="parTrans" cxnId="{D0F93D1E-F147-4E47-96FC-516946A8863D}">
      <dgm:prSet/>
      <dgm:spPr/>
      <dgm:t>
        <a:bodyPr/>
        <a:lstStyle/>
        <a:p>
          <a:endParaRPr lang="en-US"/>
        </a:p>
      </dgm:t>
    </dgm:pt>
    <dgm:pt modelId="{AF269712-8FE1-4DDF-83D0-B9952CBA6008}" type="sibTrans" cxnId="{D0F93D1E-F147-4E47-96FC-516946A8863D}">
      <dgm:prSet/>
      <dgm:spPr/>
      <dgm:t>
        <a:bodyPr/>
        <a:lstStyle/>
        <a:p>
          <a:endParaRPr lang="en-US"/>
        </a:p>
      </dgm:t>
    </dgm:pt>
    <dgm:pt modelId="{A85EB487-B4EE-4745-9AA1-2BA732CCF7C7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@author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imię_nazwisko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baseline="0" dirty="0"/>
            <a:t>- Oznaczenie autora klasy/metody. </a:t>
          </a:r>
          <a:endParaRPr lang="en-US" sz="2200" dirty="0"/>
        </a:p>
      </dgm:t>
    </dgm:pt>
    <dgm:pt modelId="{BF306EA4-FEB9-4AB8-BF85-5FE206AF3032}" type="parTrans" cxnId="{41B67CF5-14CB-4329-846A-7E5400F1E84B}">
      <dgm:prSet/>
      <dgm:spPr/>
      <dgm:t>
        <a:bodyPr/>
        <a:lstStyle/>
        <a:p>
          <a:endParaRPr lang="en-US"/>
        </a:p>
      </dgm:t>
    </dgm:pt>
    <dgm:pt modelId="{D1B72F84-3506-48D6-A4BF-EE150FEBF848}" type="sibTrans" cxnId="{41B67CF5-14CB-4329-846A-7E5400F1E84B}">
      <dgm:prSet/>
      <dgm:spPr/>
      <dgm:t>
        <a:bodyPr/>
        <a:lstStyle/>
        <a:p>
          <a:endParaRPr lang="en-US"/>
        </a:p>
      </dgm:t>
    </dgm:pt>
    <dgm:pt modelId="{222DA797-3A7B-46AC-B3D0-07648D00BABF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@version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tekst_wersji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baseline="0" dirty="0"/>
            <a:t>- Opisuje wersje klasy/metody. </a:t>
          </a:r>
          <a:endParaRPr lang="en-US" sz="2200" dirty="0"/>
        </a:p>
      </dgm:t>
    </dgm:pt>
    <dgm:pt modelId="{13BAF4EA-C5E5-4532-859D-595993896C4D}" type="parTrans" cxnId="{1675BB58-1BBD-4173-91AD-0AB6D3FC1AE9}">
      <dgm:prSet/>
      <dgm:spPr/>
      <dgm:t>
        <a:bodyPr/>
        <a:lstStyle/>
        <a:p>
          <a:endParaRPr lang="en-US"/>
        </a:p>
      </dgm:t>
    </dgm:pt>
    <dgm:pt modelId="{75652CA4-9409-47CD-BDD0-10889A48BFE6}" type="sibTrans" cxnId="{1675BB58-1BBD-4173-91AD-0AB6D3FC1AE9}">
      <dgm:prSet/>
      <dgm:spPr/>
      <dgm:t>
        <a:bodyPr/>
        <a:lstStyle/>
        <a:p>
          <a:endParaRPr lang="en-US"/>
        </a:p>
      </dgm:t>
    </dgm:pt>
    <dgm:pt modelId="{6C366079-2627-4CCF-B4C9-F4DFE8A397DD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@since &lt;wersja&gt; </a:t>
          </a:r>
          <a:r>
            <a:rPr lang="pl-PL" sz="2200" b="0" i="0" baseline="0" dirty="0"/>
            <a:t>- Wskazuje od jakiej wersji dostępna jest klasa/metoda. </a:t>
          </a:r>
          <a:endParaRPr lang="en-US" sz="2200" dirty="0"/>
        </a:p>
      </dgm:t>
    </dgm:pt>
    <dgm:pt modelId="{44EE3896-194F-4743-A3BE-CC8F3A3B5868}" type="parTrans" cxnId="{163C39C2-6EC7-472B-B900-4CE65FA9BED5}">
      <dgm:prSet/>
      <dgm:spPr/>
      <dgm:t>
        <a:bodyPr/>
        <a:lstStyle/>
        <a:p>
          <a:endParaRPr lang="en-US"/>
        </a:p>
      </dgm:t>
    </dgm:pt>
    <dgm:pt modelId="{9E523DFA-7E54-4CDA-B265-9A846FF46808}" type="sibTrans" cxnId="{163C39C2-6EC7-472B-B900-4CE65FA9BED5}">
      <dgm:prSet/>
      <dgm:spPr/>
      <dgm:t>
        <a:bodyPr/>
        <a:lstStyle/>
        <a:p>
          <a:endParaRPr lang="en-US"/>
        </a:p>
      </dgm:t>
    </dgm:pt>
    <dgm:pt modelId="{9F0D3847-110D-4CC1-BC47-0473BE5F192F}" type="pres">
      <dgm:prSet presAssocID="{0A013890-4AB7-473F-9AF6-93393107DDFC}" presName="linear" presStyleCnt="0">
        <dgm:presLayoutVars>
          <dgm:animLvl val="lvl"/>
          <dgm:resizeHandles val="exact"/>
        </dgm:presLayoutVars>
      </dgm:prSet>
      <dgm:spPr/>
    </dgm:pt>
    <dgm:pt modelId="{C863553D-9BB3-4335-86CB-8CFA17D0DCAA}" type="pres">
      <dgm:prSet presAssocID="{C7FF2C77-94F4-4009-AE1D-19E4B7960944}" presName="parentText" presStyleLbl="node1" presStyleIdx="0" presStyleCnt="6" custScaleY="44379" custLinFactNeighborY="-23197">
        <dgm:presLayoutVars>
          <dgm:chMax val="0"/>
          <dgm:bulletEnabled val="1"/>
        </dgm:presLayoutVars>
      </dgm:prSet>
      <dgm:spPr/>
    </dgm:pt>
    <dgm:pt modelId="{2C54F308-AE1A-4862-A4B1-BBDAC3EAD288}" type="pres">
      <dgm:prSet presAssocID="{C4FDB24A-B263-402A-9507-9E6D2561001A}" presName="spacer" presStyleCnt="0"/>
      <dgm:spPr/>
    </dgm:pt>
    <dgm:pt modelId="{47E6F5D3-267E-437A-82C0-15D7660AF49F}" type="pres">
      <dgm:prSet presAssocID="{05A28D3B-94AF-49CC-8699-73A9E8C08868}" presName="parentText" presStyleLbl="node1" presStyleIdx="1" presStyleCnt="6" custScaleY="44379" custLinFactNeighborY="-56689">
        <dgm:presLayoutVars>
          <dgm:chMax val="0"/>
          <dgm:bulletEnabled val="1"/>
        </dgm:presLayoutVars>
      </dgm:prSet>
      <dgm:spPr/>
    </dgm:pt>
    <dgm:pt modelId="{C970787F-FDF5-40A7-BE21-8CD8CC1B8C3B}" type="pres">
      <dgm:prSet presAssocID="{7A6CFF81-47D4-4C49-A4E1-320D79718AF5}" presName="spacer" presStyleCnt="0"/>
      <dgm:spPr/>
    </dgm:pt>
    <dgm:pt modelId="{8CBC5AE4-08F4-4EE4-9109-0A4DF581838B}" type="pres">
      <dgm:prSet presAssocID="{2A3A5554-0F00-4AF8-9594-1976CFEB470E}" presName="parentText" presStyleLbl="node1" presStyleIdx="2" presStyleCnt="6" custScaleY="71006" custLinFactNeighborY="-84400">
        <dgm:presLayoutVars>
          <dgm:chMax val="0"/>
          <dgm:bulletEnabled val="1"/>
        </dgm:presLayoutVars>
      </dgm:prSet>
      <dgm:spPr/>
    </dgm:pt>
    <dgm:pt modelId="{AF0C1DA9-865E-42F4-8E50-2D224BF6DA03}" type="pres">
      <dgm:prSet presAssocID="{AF269712-8FE1-4DDF-83D0-B9952CBA6008}" presName="spacer" presStyleCnt="0"/>
      <dgm:spPr/>
    </dgm:pt>
    <dgm:pt modelId="{73C1EC11-8785-4B8D-9AE4-E63533DFF75F}" type="pres">
      <dgm:prSet presAssocID="{A85EB487-B4EE-4745-9AA1-2BA732CCF7C7}" presName="parentText" presStyleLbl="node1" presStyleIdx="3" presStyleCnt="6" custScaleY="44379" custLinFactY="-2968" custLinFactNeighborY="-100000">
        <dgm:presLayoutVars>
          <dgm:chMax val="0"/>
          <dgm:bulletEnabled val="1"/>
        </dgm:presLayoutVars>
      </dgm:prSet>
      <dgm:spPr/>
    </dgm:pt>
    <dgm:pt modelId="{2E1AC340-3CB0-4579-BFBC-F7463F6EE726}" type="pres">
      <dgm:prSet presAssocID="{D1B72F84-3506-48D6-A4BF-EE150FEBF848}" presName="spacer" presStyleCnt="0"/>
      <dgm:spPr/>
    </dgm:pt>
    <dgm:pt modelId="{3B850072-5F6D-42E8-B84A-1E0865ACF777}" type="pres">
      <dgm:prSet presAssocID="{222DA797-3A7B-46AC-B3D0-07648D00BABF}" presName="parentText" presStyleLbl="node1" presStyleIdx="4" presStyleCnt="6" custScaleY="44379" custLinFactY="-6795" custLinFactNeighborY="-100000">
        <dgm:presLayoutVars>
          <dgm:chMax val="0"/>
          <dgm:bulletEnabled val="1"/>
        </dgm:presLayoutVars>
      </dgm:prSet>
      <dgm:spPr/>
    </dgm:pt>
    <dgm:pt modelId="{2120F88F-7659-4AF0-8E5C-F49F10638244}" type="pres">
      <dgm:prSet presAssocID="{75652CA4-9409-47CD-BDD0-10889A48BFE6}" presName="spacer" presStyleCnt="0"/>
      <dgm:spPr/>
    </dgm:pt>
    <dgm:pt modelId="{CE528F22-E51A-499B-BC88-0A86AD2AE6B7}" type="pres">
      <dgm:prSet presAssocID="{6C366079-2627-4CCF-B4C9-F4DFE8A397DD}" presName="parentText" presStyleLbl="node1" presStyleIdx="5" presStyleCnt="6" custScaleY="44379" custLinFactY="-10405" custLinFactNeighborY="-100000">
        <dgm:presLayoutVars>
          <dgm:chMax val="0"/>
          <dgm:bulletEnabled val="1"/>
        </dgm:presLayoutVars>
      </dgm:prSet>
      <dgm:spPr/>
    </dgm:pt>
  </dgm:ptLst>
  <dgm:cxnLst>
    <dgm:cxn modelId="{91D87506-B497-418A-A523-3B3D4E5C477B}" type="presOf" srcId="{6C366079-2627-4CCF-B4C9-F4DFE8A397DD}" destId="{CE528F22-E51A-499B-BC88-0A86AD2AE6B7}" srcOrd="0" destOrd="0" presId="urn:microsoft.com/office/officeart/2005/8/layout/vList2"/>
    <dgm:cxn modelId="{0997B60C-7A1F-4EDB-9983-812C48052FCB}" type="presOf" srcId="{2A3A5554-0F00-4AF8-9594-1976CFEB470E}" destId="{8CBC5AE4-08F4-4EE4-9109-0A4DF581838B}" srcOrd="0" destOrd="0" presId="urn:microsoft.com/office/officeart/2005/8/layout/vList2"/>
    <dgm:cxn modelId="{E9D54718-5E31-4FCE-A44C-849B31D67C54}" srcId="{0A013890-4AB7-473F-9AF6-93393107DDFC}" destId="{05A28D3B-94AF-49CC-8699-73A9E8C08868}" srcOrd="1" destOrd="0" parTransId="{F4831B30-91B6-40E5-A140-FA1AF15CF6FC}" sibTransId="{7A6CFF81-47D4-4C49-A4E1-320D79718AF5}"/>
    <dgm:cxn modelId="{D0F93D1E-F147-4E47-96FC-516946A8863D}" srcId="{0A013890-4AB7-473F-9AF6-93393107DDFC}" destId="{2A3A5554-0F00-4AF8-9594-1976CFEB470E}" srcOrd="2" destOrd="0" parTransId="{2AF4662A-305A-42B1-9780-4135A5E99C9E}" sibTransId="{AF269712-8FE1-4DDF-83D0-B9952CBA6008}"/>
    <dgm:cxn modelId="{53133726-D33E-476B-9DF3-07886FE00E8B}" type="presOf" srcId="{05A28D3B-94AF-49CC-8699-73A9E8C08868}" destId="{47E6F5D3-267E-437A-82C0-15D7660AF49F}" srcOrd="0" destOrd="0" presId="urn:microsoft.com/office/officeart/2005/8/layout/vList2"/>
    <dgm:cxn modelId="{C6168F38-BE22-4323-B1F6-D220B3AF0DF6}" type="presOf" srcId="{A85EB487-B4EE-4745-9AA1-2BA732CCF7C7}" destId="{73C1EC11-8785-4B8D-9AE4-E63533DFF75F}" srcOrd="0" destOrd="0" presId="urn:microsoft.com/office/officeart/2005/8/layout/vList2"/>
    <dgm:cxn modelId="{94F56B3A-9ED4-4BA3-9696-ED832D8D5B66}" type="presOf" srcId="{0A013890-4AB7-473F-9AF6-93393107DDFC}" destId="{9F0D3847-110D-4CC1-BC47-0473BE5F192F}" srcOrd="0" destOrd="0" presId="urn:microsoft.com/office/officeart/2005/8/layout/vList2"/>
    <dgm:cxn modelId="{1675BB58-1BBD-4173-91AD-0AB6D3FC1AE9}" srcId="{0A013890-4AB7-473F-9AF6-93393107DDFC}" destId="{222DA797-3A7B-46AC-B3D0-07648D00BABF}" srcOrd="4" destOrd="0" parTransId="{13BAF4EA-C5E5-4532-859D-595993896C4D}" sibTransId="{75652CA4-9409-47CD-BDD0-10889A48BFE6}"/>
    <dgm:cxn modelId="{ED162C8A-11B5-4AAA-BF50-F2C3C474B49E}" type="presOf" srcId="{222DA797-3A7B-46AC-B3D0-07648D00BABF}" destId="{3B850072-5F6D-42E8-B84A-1E0865ACF777}" srcOrd="0" destOrd="0" presId="urn:microsoft.com/office/officeart/2005/8/layout/vList2"/>
    <dgm:cxn modelId="{7025F394-0211-447D-ADC2-82F4744BF52E}" type="presOf" srcId="{C7FF2C77-94F4-4009-AE1D-19E4B7960944}" destId="{C863553D-9BB3-4335-86CB-8CFA17D0DCAA}" srcOrd="0" destOrd="0" presId="urn:microsoft.com/office/officeart/2005/8/layout/vList2"/>
    <dgm:cxn modelId="{163C39C2-6EC7-472B-B900-4CE65FA9BED5}" srcId="{0A013890-4AB7-473F-9AF6-93393107DDFC}" destId="{6C366079-2627-4CCF-B4C9-F4DFE8A397DD}" srcOrd="5" destOrd="0" parTransId="{44EE3896-194F-4743-A3BE-CC8F3A3B5868}" sibTransId="{9E523DFA-7E54-4CDA-B265-9A846FF46808}"/>
    <dgm:cxn modelId="{344D1AE6-48D0-48E4-93F2-FCA0AC556638}" srcId="{0A013890-4AB7-473F-9AF6-93393107DDFC}" destId="{C7FF2C77-94F4-4009-AE1D-19E4B7960944}" srcOrd="0" destOrd="0" parTransId="{0D1ACCD9-E557-4E8A-B43C-8F1FEF72A4D3}" sibTransId="{C4FDB24A-B263-402A-9507-9E6D2561001A}"/>
    <dgm:cxn modelId="{41B67CF5-14CB-4329-846A-7E5400F1E84B}" srcId="{0A013890-4AB7-473F-9AF6-93393107DDFC}" destId="{A85EB487-B4EE-4745-9AA1-2BA732CCF7C7}" srcOrd="3" destOrd="0" parTransId="{BF306EA4-FEB9-4AB8-BF85-5FE206AF3032}" sibTransId="{D1B72F84-3506-48D6-A4BF-EE150FEBF848}"/>
    <dgm:cxn modelId="{B34D6348-72A3-4A53-9768-1FC834861AE1}" type="presParOf" srcId="{9F0D3847-110D-4CC1-BC47-0473BE5F192F}" destId="{C863553D-9BB3-4335-86CB-8CFA17D0DCAA}" srcOrd="0" destOrd="0" presId="urn:microsoft.com/office/officeart/2005/8/layout/vList2"/>
    <dgm:cxn modelId="{D45E62C8-DDE9-453B-9841-3D0547A2B76D}" type="presParOf" srcId="{9F0D3847-110D-4CC1-BC47-0473BE5F192F}" destId="{2C54F308-AE1A-4862-A4B1-BBDAC3EAD288}" srcOrd="1" destOrd="0" presId="urn:microsoft.com/office/officeart/2005/8/layout/vList2"/>
    <dgm:cxn modelId="{9B73F080-031F-42F1-84A8-CAA3881F84D2}" type="presParOf" srcId="{9F0D3847-110D-4CC1-BC47-0473BE5F192F}" destId="{47E6F5D3-267E-437A-82C0-15D7660AF49F}" srcOrd="2" destOrd="0" presId="urn:microsoft.com/office/officeart/2005/8/layout/vList2"/>
    <dgm:cxn modelId="{8942B3F1-5D49-4CA8-A710-E710F69AA872}" type="presParOf" srcId="{9F0D3847-110D-4CC1-BC47-0473BE5F192F}" destId="{C970787F-FDF5-40A7-BE21-8CD8CC1B8C3B}" srcOrd="3" destOrd="0" presId="urn:microsoft.com/office/officeart/2005/8/layout/vList2"/>
    <dgm:cxn modelId="{28E732E9-557E-4A9A-8C05-F2828985419C}" type="presParOf" srcId="{9F0D3847-110D-4CC1-BC47-0473BE5F192F}" destId="{8CBC5AE4-08F4-4EE4-9109-0A4DF581838B}" srcOrd="4" destOrd="0" presId="urn:microsoft.com/office/officeart/2005/8/layout/vList2"/>
    <dgm:cxn modelId="{A7459648-147A-4D6D-807A-059958CB09D4}" type="presParOf" srcId="{9F0D3847-110D-4CC1-BC47-0473BE5F192F}" destId="{AF0C1DA9-865E-42F4-8E50-2D224BF6DA03}" srcOrd="5" destOrd="0" presId="urn:microsoft.com/office/officeart/2005/8/layout/vList2"/>
    <dgm:cxn modelId="{78BE5BDC-E59E-4BDC-BE8B-AD9B7A994A8E}" type="presParOf" srcId="{9F0D3847-110D-4CC1-BC47-0473BE5F192F}" destId="{73C1EC11-8785-4B8D-9AE4-E63533DFF75F}" srcOrd="6" destOrd="0" presId="urn:microsoft.com/office/officeart/2005/8/layout/vList2"/>
    <dgm:cxn modelId="{C25B868A-5CE8-4906-B851-4C1BAAD571B0}" type="presParOf" srcId="{9F0D3847-110D-4CC1-BC47-0473BE5F192F}" destId="{2E1AC340-3CB0-4579-BFBC-F7463F6EE726}" srcOrd="7" destOrd="0" presId="urn:microsoft.com/office/officeart/2005/8/layout/vList2"/>
    <dgm:cxn modelId="{65A0C0B6-BBA0-469D-A835-B45F8184D56A}" type="presParOf" srcId="{9F0D3847-110D-4CC1-BC47-0473BE5F192F}" destId="{3B850072-5F6D-42E8-B84A-1E0865ACF777}" srcOrd="8" destOrd="0" presId="urn:microsoft.com/office/officeart/2005/8/layout/vList2"/>
    <dgm:cxn modelId="{422765E0-86B5-4527-9263-9CB3BF9CE4CA}" type="presParOf" srcId="{9F0D3847-110D-4CC1-BC47-0473BE5F192F}" destId="{2120F88F-7659-4AF0-8E5C-F49F10638244}" srcOrd="9" destOrd="0" presId="urn:microsoft.com/office/officeart/2005/8/layout/vList2"/>
    <dgm:cxn modelId="{6FB95EC8-8D0B-4872-9D9D-0B027080F5FB}" type="presParOf" srcId="{9F0D3847-110D-4CC1-BC47-0473BE5F192F}" destId="{CE528F22-E51A-499B-BC88-0A86AD2AE6B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013890-4AB7-473F-9AF6-93393107DDF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2C77-94F4-4009-AE1D-19E4B7960944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 &lt;opis&gt; </a:t>
          </a:r>
          <a:r>
            <a:rPr lang="pl-PL" sz="2200" b="0" i="0" baseline="0" dirty="0"/>
            <a:t>- Opisuje pola serializowane.</a:t>
          </a:r>
          <a:endParaRPr lang="en-US" sz="2200" dirty="0"/>
        </a:p>
      </dgm:t>
    </dgm:pt>
    <dgm:pt modelId="{0D1ACCD9-E557-4E8A-B43C-8F1FEF72A4D3}" type="parTrans" cxnId="{344D1AE6-48D0-48E4-93F2-FCA0AC556638}">
      <dgm:prSet/>
      <dgm:spPr/>
      <dgm:t>
        <a:bodyPr/>
        <a:lstStyle/>
        <a:p>
          <a:endParaRPr lang="en-US"/>
        </a:p>
      </dgm:t>
    </dgm:pt>
    <dgm:pt modelId="{C4FDB24A-B263-402A-9507-9E6D2561001A}" type="sibTrans" cxnId="{344D1AE6-48D0-48E4-93F2-FCA0AC556638}">
      <dgm:prSet/>
      <dgm:spPr/>
      <dgm:t>
        <a:bodyPr/>
        <a:lstStyle/>
        <a:p>
          <a:endParaRPr lang="en-US"/>
        </a:p>
      </dgm:t>
    </dgm:pt>
    <dgm:pt modelId="{05A28D3B-94AF-49CC-8699-73A9E8C08868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@see &lt;odnośnik&gt; </a:t>
          </a:r>
          <a:r>
            <a:rPr lang="pl-PL" sz="2200" b="0" i="0" baseline="0" dirty="0"/>
            <a:t>- Odniesienie do innej dokumentacji. </a:t>
          </a:r>
          <a:endParaRPr lang="en-US" sz="2200" dirty="0"/>
        </a:p>
      </dgm:t>
    </dgm:pt>
    <dgm:pt modelId="{F4831B30-91B6-40E5-A140-FA1AF15CF6FC}" type="parTrans" cxnId="{E9D54718-5E31-4FCE-A44C-849B31D67C54}">
      <dgm:prSet/>
      <dgm:spPr/>
      <dgm:t>
        <a:bodyPr/>
        <a:lstStyle/>
        <a:p>
          <a:endParaRPr lang="en-US"/>
        </a:p>
      </dgm:t>
    </dgm:pt>
    <dgm:pt modelId="{7A6CFF81-47D4-4C49-A4E1-320D79718AF5}" type="sibTrans" cxnId="{E9D54718-5E31-4FCE-A44C-849B31D67C54}">
      <dgm:prSet/>
      <dgm:spPr/>
      <dgm:t>
        <a:bodyPr/>
        <a:lstStyle/>
        <a:p>
          <a:endParaRPr lang="en-US"/>
        </a:p>
      </dgm:t>
    </dgm:pt>
    <dgm:pt modelId="{2A3A5554-0F00-4AF8-9594-1976CFEB470E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@exception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nazwa_wyjątku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baseline="0" dirty="0"/>
            <a:t>- Opisuje wyjątek, który metoda może rzucić, i warunki, w jakich to się dzieje. Starsza, mniej popularna alternatywa dla @throws.</a:t>
          </a:r>
          <a:endParaRPr lang="en-US" sz="2200" dirty="0"/>
        </a:p>
      </dgm:t>
    </dgm:pt>
    <dgm:pt modelId="{2AF4662A-305A-42B1-9780-4135A5E99C9E}" type="parTrans" cxnId="{D0F93D1E-F147-4E47-96FC-516946A8863D}">
      <dgm:prSet/>
      <dgm:spPr/>
      <dgm:t>
        <a:bodyPr/>
        <a:lstStyle/>
        <a:p>
          <a:endParaRPr lang="en-US"/>
        </a:p>
      </dgm:t>
    </dgm:pt>
    <dgm:pt modelId="{AF269712-8FE1-4DDF-83D0-B9952CBA6008}" type="sibTrans" cxnId="{D0F93D1E-F147-4E47-96FC-516946A8863D}">
      <dgm:prSet/>
      <dgm:spPr/>
      <dgm:t>
        <a:bodyPr/>
        <a:lstStyle/>
        <a:p>
          <a:endParaRPr lang="en-US"/>
        </a:p>
      </dgm:t>
    </dgm:pt>
    <dgm:pt modelId="{A85EB487-B4EE-4745-9AA1-2BA732CCF7C7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@serialData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opis_danych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baseline="0" dirty="0"/>
            <a:t>- Opisuje dane zapisywane przez metody </a:t>
          </a:r>
          <a:r>
            <a:rPr lang="pl-PL" sz="2200" b="0" i="0" baseline="0" dirty="0" err="1"/>
            <a:t>writeObject</a:t>
          </a:r>
          <a:r>
            <a:rPr lang="pl-PL" sz="2200" b="0" i="0" baseline="0" dirty="0"/>
            <a:t>() lub </a:t>
          </a:r>
          <a:r>
            <a:rPr lang="pl-PL" sz="2200" b="0" i="0" baseline="0" dirty="0" err="1"/>
            <a:t>writeExternal</a:t>
          </a:r>
          <a:r>
            <a:rPr lang="pl-PL" sz="2200" b="0" i="0" baseline="0" dirty="0"/>
            <a:t>(). </a:t>
          </a:r>
          <a:endParaRPr lang="en-US" sz="2200" dirty="0"/>
        </a:p>
      </dgm:t>
    </dgm:pt>
    <dgm:pt modelId="{BF306EA4-FEB9-4AB8-BF85-5FE206AF3032}" type="parTrans" cxnId="{41B67CF5-14CB-4329-846A-7E5400F1E84B}">
      <dgm:prSet/>
      <dgm:spPr/>
      <dgm:t>
        <a:bodyPr/>
        <a:lstStyle/>
        <a:p>
          <a:endParaRPr lang="en-US"/>
        </a:p>
      </dgm:t>
    </dgm:pt>
    <dgm:pt modelId="{D1B72F84-3506-48D6-A4BF-EE150FEBF848}" type="sibTrans" cxnId="{41B67CF5-14CB-4329-846A-7E5400F1E84B}">
      <dgm:prSet/>
      <dgm:spPr/>
      <dgm:t>
        <a:bodyPr/>
        <a:lstStyle/>
        <a:p>
          <a:endParaRPr lang="en-US"/>
        </a:p>
      </dgm:t>
    </dgm:pt>
    <dgm:pt modelId="{222DA797-3A7B-46AC-B3D0-07648D00BABF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@serialField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nazwa_pola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typ_pola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baseline="0" dirty="0"/>
            <a:t>- Opisuje komponent typu </a:t>
          </a:r>
          <a:r>
            <a:rPr lang="pl-PL" sz="2200" b="0" i="0" baseline="0" dirty="0" err="1"/>
            <a:t>ObjectStreamField</a:t>
          </a:r>
          <a:r>
            <a:rPr lang="pl-PL" sz="2200" b="0" i="0" baseline="0" dirty="0"/>
            <a:t>. </a:t>
          </a:r>
          <a:endParaRPr lang="en-US" sz="2200" dirty="0"/>
        </a:p>
      </dgm:t>
    </dgm:pt>
    <dgm:pt modelId="{13BAF4EA-C5E5-4532-859D-595993896C4D}" type="parTrans" cxnId="{1675BB58-1BBD-4173-91AD-0AB6D3FC1AE9}">
      <dgm:prSet/>
      <dgm:spPr/>
      <dgm:t>
        <a:bodyPr/>
        <a:lstStyle/>
        <a:p>
          <a:endParaRPr lang="en-US"/>
        </a:p>
      </dgm:t>
    </dgm:pt>
    <dgm:pt modelId="{75652CA4-9409-47CD-BDD0-10889A48BFE6}" type="sibTrans" cxnId="{1675BB58-1BBD-4173-91AD-0AB6D3FC1AE9}">
      <dgm:prSet/>
      <dgm:spPr/>
      <dgm:t>
        <a:bodyPr/>
        <a:lstStyle/>
        <a:p>
          <a:endParaRPr lang="en-US"/>
        </a:p>
      </dgm:t>
    </dgm:pt>
    <dgm:pt modelId="{A202FB68-6AAD-42CA-A9DE-2E43D7A5D2E1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@deprecated &lt;opis&gt; </a:t>
          </a:r>
          <a:r>
            <a:rPr lang="pl-PL" sz="2200" b="0" i="0" baseline="0" dirty="0"/>
            <a:t>- Oznaczenie, że klasa/metoda jest przestarzała. </a:t>
          </a:r>
          <a:endParaRPr lang="en-US" sz="2200" dirty="0"/>
        </a:p>
      </dgm:t>
    </dgm:pt>
    <dgm:pt modelId="{888FEF1B-4EE2-40E9-BBC3-3C8A6E036260}" type="parTrans" cxnId="{D812B40E-D904-4F82-8ADA-19281126ED82}">
      <dgm:prSet/>
      <dgm:spPr/>
      <dgm:t>
        <a:bodyPr/>
        <a:lstStyle/>
        <a:p>
          <a:endParaRPr lang="pl-PL"/>
        </a:p>
      </dgm:t>
    </dgm:pt>
    <dgm:pt modelId="{9CDE2604-0581-4403-9354-07A47D245DD8}" type="sibTrans" cxnId="{D812B40E-D904-4F82-8ADA-19281126ED82}">
      <dgm:prSet/>
      <dgm:spPr/>
      <dgm:t>
        <a:bodyPr/>
        <a:lstStyle/>
        <a:p>
          <a:endParaRPr lang="pl-PL"/>
        </a:p>
      </dgm:t>
    </dgm:pt>
    <dgm:pt modelId="{9F0D3847-110D-4CC1-BC47-0473BE5F192F}" type="pres">
      <dgm:prSet presAssocID="{0A013890-4AB7-473F-9AF6-93393107DDFC}" presName="linear" presStyleCnt="0">
        <dgm:presLayoutVars>
          <dgm:animLvl val="lvl"/>
          <dgm:resizeHandles val="exact"/>
        </dgm:presLayoutVars>
      </dgm:prSet>
      <dgm:spPr/>
    </dgm:pt>
    <dgm:pt modelId="{C863553D-9BB3-4335-86CB-8CFA17D0DCAA}" type="pres">
      <dgm:prSet presAssocID="{C7FF2C77-94F4-4009-AE1D-19E4B7960944}" presName="parentText" presStyleLbl="node1" presStyleIdx="0" presStyleCnt="6" custScaleY="62709" custLinFactNeighborY="1895">
        <dgm:presLayoutVars>
          <dgm:chMax val="0"/>
          <dgm:bulletEnabled val="1"/>
        </dgm:presLayoutVars>
      </dgm:prSet>
      <dgm:spPr/>
    </dgm:pt>
    <dgm:pt modelId="{2C54F308-AE1A-4862-A4B1-BBDAC3EAD288}" type="pres">
      <dgm:prSet presAssocID="{C4FDB24A-B263-402A-9507-9E6D2561001A}" presName="spacer" presStyleCnt="0"/>
      <dgm:spPr/>
    </dgm:pt>
    <dgm:pt modelId="{47E6F5D3-267E-437A-82C0-15D7660AF49F}" type="pres">
      <dgm:prSet presAssocID="{05A28D3B-94AF-49CC-8699-73A9E8C08868}" presName="parentText" presStyleLbl="node1" presStyleIdx="1" presStyleCnt="6" custScaleY="62709" custLinFactNeighborY="-2699">
        <dgm:presLayoutVars>
          <dgm:chMax val="0"/>
          <dgm:bulletEnabled val="1"/>
        </dgm:presLayoutVars>
      </dgm:prSet>
      <dgm:spPr/>
    </dgm:pt>
    <dgm:pt modelId="{C970787F-FDF5-40A7-BE21-8CD8CC1B8C3B}" type="pres">
      <dgm:prSet presAssocID="{7A6CFF81-47D4-4C49-A4E1-320D79718AF5}" presName="spacer" presStyleCnt="0"/>
      <dgm:spPr/>
    </dgm:pt>
    <dgm:pt modelId="{8CBC5AE4-08F4-4EE4-9109-0A4DF581838B}" type="pres">
      <dgm:prSet presAssocID="{2A3A5554-0F00-4AF8-9594-1976CFEB470E}" presName="parentText" presStyleLbl="node1" presStyleIdx="2" presStyleCnt="6" custScaleY="100334" custLinFactNeighborY="-408">
        <dgm:presLayoutVars>
          <dgm:chMax val="0"/>
          <dgm:bulletEnabled val="1"/>
        </dgm:presLayoutVars>
      </dgm:prSet>
      <dgm:spPr/>
    </dgm:pt>
    <dgm:pt modelId="{AF0C1DA9-865E-42F4-8E50-2D224BF6DA03}" type="pres">
      <dgm:prSet presAssocID="{AF269712-8FE1-4DDF-83D0-B9952CBA6008}" presName="spacer" presStyleCnt="0"/>
      <dgm:spPr/>
    </dgm:pt>
    <dgm:pt modelId="{73C1EC11-8785-4B8D-9AE4-E63533DFF75F}" type="pres">
      <dgm:prSet presAssocID="{A85EB487-B4EE-4745-9AA1-2BA732CCF7C7}" presName="parentText" presStyleLbl="node1" presStyleIdx="3" presStyleCnt="6" custScaleY="100334" custLinFactNeighborY="-10561">
        <dgm:presLayoutVars>
          <dgm:chMax val="0"/>
          <dgm:bulletEnabled val="1"/>
        </dgm:presLayoutVars>
      </dgm:prSet>
      <dgm:spPr/>
    </dgm:pt>
    <dgm:pt modelId="{2E1AC340-3CB0-4579-BFBC-F7463F6EE726}" type="pres">
      <dgm:prSet presAssocID="{D1B72F84-3506-48D6-A4BF-EE150FEBF848}" presName="spacer" presStyleCnt="0"/>
      <dgm:spPr/>
    </dgm:pt>
    <dgm:pt modelId="{3B850072-5F6D-42E8-B84A-1E0865ACF777}" type="pres">
      <dgm:prSet presAssocID="{222DA797-3A7B-46AC-B3D0-07648D00BABF}" presName="parentText" presStyleLbl="node1" presStyleIdx="4" presStyleCnt="6" custScaleY="100334" custLinFactNeighborY="-12912">
        <dgm:presLayoutVars>
          <dgm:chMax val="0"/>
          <dgm:bulletEnabled val="1"/>
        </dgm:presLayoutVars>
      </dgm:prSet>
      <dgm:spPr/>
    </dgm:pt>
    <dgm:pt modelId="{9651BF30-CE5A-48FD-9645-F8A579AA5489}" type="pres">
      <dgm:prSet presAssocID="{75652CA4-9409-47CD-BDD0-10889A48BFE6}" presName="spacer" presStyleCnt="0"/>
      <dgm:spPr/>
    </dgm:pt>
    <dgm:pt modelId="{F8780491-1A25-496A-9AB3-303FAE9E4A32}" type="pres">
      <dgm:prSet presAssocID="{A202FB68-6AAD-42CA-A9DE-2E43D7A5D2E1}" presName="parentText" presStyleLbl="node1" presStyleIdx="5" presStyleCnt="6" custScaleY="62709" custLinFactNeighborY="-12620">
        <dgm:presLayoutVars>
          <dgm:chMax val="0"/>
          <dgm:bulletEnabled val="1"/>
        </dgm:presLayoutVars>
      </dgm:prSet>
      <dgm:spPr/>
    </dgm:pt>
  </dgm:ptLst>
  <dgm:cxnLst>
    <dgm:cxn modelId="{0997B60C-7A1F-4EDB-9983-812C48052FCB}" type="presOf" srcId="{2A3A5554-0F00-4AF8-9594-1976CFEB470E}" destId="{8CBC5AE4-08F4-4EE4-9109-0A4DF581838B}" srcOrd="0" destOrd="0" presId="urn:microsoft.com/office/officeart/2005/8/layout/vList2"/>
    <dgm:cxn modelId="{D812B40E-D904-4F82-8ADA-19281126ED82}" srcId="{0A013890-4AB7-473F-9AF6-93393107DDFC}" destId="{A202FB68-6AAD-42CA-A9DE-2E43D7A5D2E1}" srcOrd="5" destOrd="0" parTransId="{888FEF1B-4EE2-40E9-BBC3-3C8A6E036260}" sibTransId="{9CDE2604-0581-4403-9354-07A47D245DD8}"/>
    <dgm:cxn modelId="{E9D54718-5E31-4FCE-A44C-849B31D67C54}" srcId="{0A013890-4AB7-473F-9AF6-93393107DDFC}" destId="{05A28D3B-94AF-49CC-8699-73A9E8C08868}" srcOrd="1" destOrd="0" parTransId="{F4831B30-91B6-40E5-A140-FA1AF15CF6FC}" sibTransId="{7A6CFF81-47D4-4C49-A4E1-320D79718AF5}"/>
    <dgm:cxn modelId="{D0F93D1E-F147-4E47-96FC-516946A8863D}" srcId="{0A013890-4AB7-473F-9AF6-93393107DDFC}" destId="{2A3A5554-0F00-4AF8-9594-1976CFEB470E}" srcOrd="2" destOrd="0" parTransId="{2AF4662A-305A-42B1-9780-4135A5E99C9E}" sibTransId="{AF269712-8FE1-4DDF-83D0-B9952CBA6008}"/>
    <dgm:cxn modelId="{53133726-D33E-476B-9DF3-07886FE00E8B}" type="presOf" srcId="{05A28D3B-94AF-49CC-8699-73A9E8C08868}" destId="{47E6F5D3-267E-437A-82C0-15D7660AF49F}" srcOrd="0" destOrd="0" presId="urn:microsoft.com/office/officeart/2005/8/layout/vList2"/>
    <dgm:cxn modelId="{C6168F38-BE22-4323-B1F6-D220B3AF0DF6}" type="presOf" srcId="{A85EB487-B4EE-4745-9AA1-2BA732CCF7C7}" destId="{73C1EC11-8785-4B8D-9AE4-E63533DFF75F}" srcOrd="0" destOrd="0" presId="urn:microsoft.com/office/officeart/2005/8/layout/vList2"/>
    <dgm:cxn modelId="{94F56B3A-9ED4-4BA3-9696-ED832D8D5B66}" type="presOf" srcId="{0A013890-4AB7-473F-9AF6-93393107DDFC}" destId="{9F0D3847-110D-4CC1-BC47-0473BE5F192F}" srcOrd="0" destOrd="0" presId="urn:microsoft.com/office/officeart/2005/8/layout/vList2"/>
    <dgm:cxn modelId="{4B8F976E-1ADA-45DC-8A73-D686BBF83BF5}" type="presOf" srcId="{A202FB68-6AAD-42CA-A9DE-2E43D7A5D2E1}" destId="{F8780491-1A25-496A-9AB3-303FAE9E4A32}" srcOrd="0" destOrd="0" presId="urn:microsoft.com/office/officeart/2005/8/layout/vList2"/>
    <dgm:cxn modelId="{1675BB58-1BBD-4173-91AD-0AB6D3FC1AE9}" srcId="{0A013890-4AB7-473F-9AF6-93393107DDFC}" destId="{222DA797-3A7B-46AC-B3D0-07648D00BABF}" srcOrd="4" destOrd="0" parTransId="{13BAF4EA-C5E5-4532-859D-595993896C4D}" sibTransId="{75652CA4-9409-47CD-BDD0-10889A48BFE6}"/>
    <dgm:cxn modelId="{ED162C8A-11B5-4AAA-BF50-F2C3C474B49E}" type="presOf" srcId="{222DA797-3A7B-46AC-B3D0-07648D00BABF}" destId="{3B850072-5F6D-42E8-B84A-1E0865ACF777}" srcOrd="0" destOrd="0" presId="urn:microsoft.com/office/officeart/2005/8/layout/vList2"/>
    <dgm:cxn modelId="{7025F394-0211-447D-ADC2-82F4744BF52E}" type="presOf" srcId="{C7FF2C77-94F4-4009-AE1D-19E4B7960944}" destId="{C863553D-9BB3-4335-86CB-8CFA17D0DCAA}" srcOrd="0" destOrd="0" presId="urn:microsoft.com/office/officeart/2005/8/layout/vList2"/>
    <dgm:cxn modelId="{344D1AE6-48D0-48E4-93F2-FCA0AC556638}" srcId="{0A013890-4AB7-473F-9AF6-93393107DDFC}" destId="{C7FF2C77-94F4-4009-AE1D-19E4B7960944}" srcOrd="0" destOrd="0" parTransId="{0D1ACCD9-E557-4E8A-B43C-8F1FEF72A4D3}" sibTransId="{C4FDB24A-B263-402A-9507-9E6D2561001A}"/>
    <dgm:cxn modelId="{41B67CF5-14CB-4329-846A-7E5400F1E84B}" srcId="{0A013890-4AB7-473F-9AF6-93393107DDFC}" destId="{A85EB487-B4EE-4745-9AA1-2BA732CCF7C7}" srcOrd="3" destOrd="0" parTransId="{BF306EA4-FEB9-4AB8-BF85-5FE206AF3032}" sibTransId="{D1B72F84-3506-48D6-A4BF-EE150FEBF848}"/>
    <dgm:cxn modelId="{B34D6348-72A3-4A53-9768-1FC834861AE1}" type="presParOf" srcId="{9F0D3847-110D-4CC1-BC47-0473BE5F192F}" destId="{C863553D-9BB3-4335-86CB-8CFA17D0DCAA}" srcOrd="0" destOrd="0" presId="urn:microsoft.com/office/officeart/2005/8/layout/vList2"/>
    <dgm:cxn modelId="{D45E62C8-DDE9-453B-9841-3D0547A2B76D}" type="presParOf" srcId="{9F0D3847-110D-4CC1-BC47-0473BE5F192F}" destId="{2C54F308-AE1A-4862-A4B1-BBDAC3EAD288}" srcOrd="1" destOrd="0" presId="urn:microsoft.com/office/officeart/2005/8/layout/vList2"/>
    <dgm:cxn modelId="{9B73F080-031F-42F1-84A8-CAA3881F84D2}" type="presParOf" srcId="{9F0D3847-110D-4CC1-BC47-0473BE5F192F}" destId="{47E6F5D3-267E-437A-82C0-15D7660AF49F}" srcOrd="2" destOrd="0" presId="urn:microsoft.com/office/officeart/2005/8/layout/vList2"/>
    <dgm:cxn modelId="{8942B3F1-5D49-4CA8-A710-E710F69AA872}" type="presParOf" srcId="{9F0D3847-110D-4CC1-BC47-0473BE5F192F}" destId="{C970787F-FDF5-40A7-BE21-8CD8CC1B8C3B}" srcOrd="3" destOrd="0" presId="urn:microsoft.com/office/officeart/2005/8/layout/vList2"/>
    <dgm:cxn modelId="{28E732E9-557E-4A9A-8C05-F2828985419C}" type="presParOf" srcId="{9F0D3847-110D-4CC1-BC47-0473BE5F192F}" destId="{8CBC5AE4-08F4-4EE4-9109-0A4DF581838B}" srcOrd="4" destOrd="0" presId="urn:microsoft.com/office/officeart/2005/8/layout/vList2"/>
    <dgm:cxn modelId="{A7459648-147A-4D6D-807A-059958CB09D4}" type="presParOf" srcId="{9F0D3847-110D-4CC1-BC47-0473BE5F192F}" destId="{AF0C1DA9-865E-42F4-8E50-2D224BF6DA03}" srcOrd="5" destOrd="0" presId="urn:microsoft.com/office/officeart/2005/8/layout/vList2"/>
    <dgm:cxn modelId="{78BE5BDC-E59E-4BDC-BE8B-AD9B7A994A8E}" type="presParOf" srcId="{9F0D3847-110D-4CC1-BC47-0473BE5F192F}" destId="{73C1EC11-8785-4B8D-9AE4-E63533DFF75F}" srcOrd="6" destOrd="0" presId="urn:microsoft.com/office/officeart/2005/8/layout/vList2"/>
    <dgm:cxn modelId="{C25B868A-5CE8-4906-B851-4C1BAAD571B0}" type="presParOf" srcId="{9F0D3847-110D-4CC1-BC47-0473BE5F192F}" destId="{2E1AC340-3CB0-4579-BFBC-F7463F6EE726}" srcOrd="7" destOrd="0" presId="urn:microsoft.com/office/officeart/2005/8/layout/vList2"/>
    <dgm:cxn modelId="{65A0C0B6-BBA0-469D-A835-B45F8184D56A}" type="presParOf" srcId="{9F0D3847-110D-4CC1-BC47-0473BE5F192F}" destId="{3B850072-5F6D-42E8-B84A-1E0865ACF777}" srcOrd="8" destOrd="0" presId="urn:microsoft.com/office/officeart/2005/8/layout/vList2"/>
    <dgm:cxn modelId="{81B9C86E-71DC-464F-A0D0-5E9DA650167D}" type="presParOf" srcId="{9F0D3847-110D-4CC1-BC47-0473BE5F192F}" destId="{9651BF30-CE5A-48FD-9645-F8A579AA5489}" srcOrd="9" destOrd="0" presId="urn:microsoft.com/office/officeart/2005/8/layout/vList2"/>
    <dgm:cxn modelId="{8CE4BFEC-F28E-47DB-9A7E-2BA173175CEC}" type="presParOf" srcId="{9F0D3847-110D-4CC1-BC47-0473BE5F192F}" destId="{F8780491-1A25-496A-9AB3-303FAE9E4A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013890-4AB7-473F-9AF6-93393107DDF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2C77-94F4-4009-AE1D-19E4B7960944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{@code &lt;tekst&gt;} </a:t>
          </a:r>
          <a:r>
            <a:rPr lang="pl-PL" sz="2200" b="0" i="0" baseline="0" dirty="0"/>
            <a:t>- Wyświetla tekst w kodzie bez interpretacji jako HTML.</a:t>
          </a:r>
          <a:endParaRPr lang="en-US" sz="2200" dirty="0"/>
        </a:p>
      </dgm:t>
    </dgm:pt>
    <dgm:pt modelId="{0D1ACCD9-E557-4E8A-B43C-8F1FEF72A4D3}" type="parTrans" cxnId="{344D1AE6-48D0-48E4-93F2-FCA0AC556638}">
      <dgm:prSet/>
      <dgm:spPr/>
      <dgm:t>
        <a:bodyPr/>
        <a:lstStyle/>
        <a:p>
          <a:endParaRPr lang="en-US"/>
        </a:p>
      </dgm:t>
    </dgm:pt>
    <dgm:pt modelId="{C4FDB24A-B263-402A-9507-9E6D2561001A}" type="sibTrans" cxnId="{344D1AE6-48D0-48E4-93F2-FCA0AC556638}">
      <dgm:prSet/>
      <dgm:spPr/>
      <dgm:t>
        <a:bodyPr/>
        <a:lstStyle/>
        <a:p>
          <a:endParaRPr lang="en-US"/>
        </a:p>
      </dgm:t>
    </dgm:pt>
    <dgm:pt modelId="{05A28D3B-94AF-49CC-8699-73A9E8C08868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{@docRoot} </a:t>
          </a:r>
          <a:r>
            <a:rPr lang="pl-PL" sz="2200" b="0" i="0" baseline="0" dirty="0"/>
            <a:t>- Reprezentuje ścieżkę do głównego katalogu dokumentacji. </a:t>
          </a:r>
          <a:endParaRPr lang="en-US" sz="2200" dirty="0"/>
        </a:p>
      </dgm:t>
    </dgm:pt>
    <dgm:pt modelId="{F4831B30-91B6-40E5-A140-FA1AF15CF6FC}" type="parTrans" cxnId="{E9D54718-5E31-4FCE-A44C-849B31D67C54}">
      <dgm:prSet/>
      <dgm:spPr/>
      <dgm:t>
        <a:bodyPr/>
        <a:lstStyle/>
        <a:p>
          <a:endParaRPr lang="en-US"/>
        </a:p>
      </dgm:t>
    </dgm:pt>
    <dgm:pt modelId="{7A6CFF81-47D4-4C49-A4E1-320D79718AF5}" type="sibTrans" cxnId="{E9D54718-5E31-4FCE-A44C-849B31D67C54}">
      <dgm:prSet/>
      <dgm:spPr/>
      <dgm:t>
        <a:bodyPr/>
        <a:lstStyle/>
        <a:p>
          <a:endParaRPr lang="en-US"/>
        </a:p>
      </dgm:t>
    </dgm:pt>
    <dgm:pt modelId="{2A3A5554-0F00-4AF8-9594-1976CFEB470E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{@link 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pakiet.klasa#element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 etykieta} </a:t>
          </a:r>
          <a:r>
            <a:rPr lang="pl-PL" sz="2200" b="0" i="0" baseline="0" dirty="0"/>
            <a:t>- Wstawia odnośnik do dokumentacji innej klasy/metody.</a:t>
          </a:r>
          <a:endParaRPr lang="en-US" sz="2200" dirty="0"/>
        </a:p>
      </dgm:t>
    </dgm:pt>
    <dgm:pt modelId="{2AF4662A-305A-42B1-9780-4135A5E99C9E}" type="parTrans" cxnId="{D0F93D1E-F147-4E47-96FC-516946A8863D}">
      <dgm:prSet/>
      <dgm:spPr/>
      <dgm:t>
        <a:bodyPr/>
        <a:lstStyle/>
        <a:p>
          <a:endParaRPr lang="en-US"/>
        </a:p>
      </dgm:t>
    </dgm:pt>
    <dgm:pt modelId="{AF269712-8FE1-4DDF-83D0-B9952CBA6008}" type="sibTrans" cxnId="{D0F93D1E-F147-4E47-96FC-516946A8863D}">
      <dgm:prSet/>
      <dgm:spPr/>
      <dgm:t>
        <a:bodyPr/>
        <a:lstStyle/>
        <a:p>
          <a:endParaRPr lang="en-US"/>
        </a:p>
      </dgm:t>
    </dgm:pt>
    <dgm:pt modelId="{A85EB487-B4EE-4745-9AA1-2BA732CCF7C7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{@linkplain 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pakiet.klasa#element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 etykieta} </a:t>
          </a:r>
          <a:r>
            <a:rPr lang="pl-PL" sz="2200" b="0" i="0" baseline="0" dirty="0"/>
            <a:t>- Działa jak {@link}, ale wyświetlany jest jako zwykły tekst. </a:t>
          </a:r>
          <a:endParaRPr lang="en-US" sz="2200" dirty="0"/>
        </a:p>
      </dgm:t>
    </dgm:pt>
    <dgm:pt modelId="{BF306EA4-FEB9-4AB8-BF85-5FE206AF3032}" type="parTrans" cxnId="{41B67CF5-14CB-4329-846A-7E5400F1E84B}">
      <dgm:prSet/>
      <dgm:spPr/>
      <dgm:t>
        <a:bodyPr/>
        <a:lstStyle/>
        <a:p>
          <a:endParaRPr lang="en-US"/>
        </a:p>
      </dgm:t>
    </dgm:pt>
    <dgm:pt modelId="{D1B72F84-3506-48D6-A4BF-EE150FEBF848}" type="sibTrans" cxnId="{41B67CF5-14CB-4329-846A-7E5400F1E84B}">
      <dgm:prSet/>
      <dgm:spPr/>
      <dgm:t>
        <a:bodyPr/>
        <a:lstStyle/>
        <a:p>
          <a:endParaRPr lang="en-US"/>
        </a:p>
      </dgm:t>
    </dgm:pt>
    <dgm:pt modelId="{222DA797-3A7B-46AC-B3D0-07648D00BABF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{@value </a:t>
          </a:r>
          <a:r>
            <a:rPr lang="pl-PL" sz="2200" b="0" i="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pakiet.klasa#pole</a:t>
          </a:r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} </a:t>
          </a:r>
          <a:r>
            <a:rPr lang="pl-PL" sz="2200" b="0" i="0" baseline="0" dirty="0"/>
            <a:t>- Wyświetla wartość stałej statycznej.</a:t>
          </a:r>
          <a:endParaRPr lang="en-US" sz="2200" dirty="0"/>
        </a:p>
      </dgm:t>
    </dgm:pt>
    <dgm:pt modelId="{13BAF4EA-C5E5-4532-859D-595993896C4D}" type="parTrans" cxnId="{1675BB58-1BBD-4173-91AD-0AB6D3FC1AE9}">
      <dgm:prSet/>
      <dgm:spPr/>
      <dgm:t>
        <a:bodyPr/>
        <a:lstStyle/>
        <a:p>
          <a:endParaRPr lang="en-US"/>
        </a:p>
      </dgm:t>
    </dgm:pt>
    <dgm:pt modelId="{75652CA4-9409-47CD-BDD0-10889A48BFE6}" type="sibTrans" cxnId="{1675BB58-1BBD-4173-91AD-0AB6D3FC1AE9}">
      <dgm:prSet/>
      <dgm:spPr/>
      <dgm:t>
        <a:bodyPr/>
        <a:lstStyle/>
        <a:p>
          <a:endParaRPr lang="en-US"/>
        </a:p>
      </dgm:t>
    </dgm:pt>
    <dgm:pt modelId="{A202FB68-6AAD-42CA-A9DE-2E43D7A5D2E1}">
      <dgm:prSet custT="1"/>
      <dgm:spPr>
        <a:solidFill>
          <a:srgbClr val="E39A07"/>
        </a:solidFill>
        <a:ln>
          <a:solidFill>
            <a:schemeClr val="tx2"/>
          </a:solidFill>
        </a:ln>
      </dgm:spPr>
      <dgm:t>
        <a:bodyPr/>
        <a:lstStyle/>
        <a:p>
          <a:r>
            <a:rPr lang="pl-PL" sz="2200" b="0" i="0" baseline="0" dirty="0">
              <a:solidFill>
                <a:schemeClr val="tx2">
                  <a:lumMod val="90000"/>
                  <a:lumOff val="10000"/>
                </a:schemeClr>
              </a:solidFill>
            </a:rPr>
            <a:t>{@inheritDoc} </a:t>
          </a:r>
          <a:r>
            <a:rPr lang="pl-PL" sz="2200" b="0" i="0" baseline="0" dirty="0"/>
            <a:t>- Dziedziczy dokumentację z najbliższej nadklasy lub interfejsu. </a:t>
          </a:r>
          <a:endParaRPr lang="en-US" sz="2200" dirty="0"/>
        </a:p>
      </dgm:t>
    </dgm:pt>
    <dgm:pt modelId="{888FEF1B-4EE2-40E9-BBC3-3C8A6E036260}" type="parTrans" cxnId="{D812B40E-D904-4F82-8ADA-19281126ED82}">
      <dgm:prSet/>
      <dgm:spPr/>
      <dgm:t>
        <a:bodyPr/>
        <a:lstStyle/>
        <a:p>
          <a:endParaRPr lang="pl-PL"/>
        </a:p>
      </dgm:t>
    </dgm:pt>
    <dgm:pt modelId="{9CDE2604-0581-4403-9354-07A47D245DD8}" type="sibTrans" cxnId="{D812B40E-D904-4F82-8ADA-19281126ED82}">
      <dgm:prSet/>
      <dgm:spPr/>
      <dgm:t>
        <a:bodyPr/>
        <a:lstStyle/>
        <a:p>
          <a:endParaRPr lang="pl-PL"/>
        </a:p>
      </dgm:t>
    </dgm:pt>
    <dgm:pt modelId="{9F0D3847-110D-4CC1-BC47-0473BE5F192F}" type="pres">
      <dgm:prSet presAssocID="{0A013890-4AB7-473F-9AF6-93393107DDFC}" presName="linear" presStyleCnt="0">
        <dgm:presLayoutVars>
          <dgm:animLvl val="lvl"/>
          <dgm:resizeHandles val="exact"/>
        </dgm:presLayoutVars>
      </dgm:prSet>
      <dgm:spPr/>
    </dgm:pt>
    <dgm:pt modelId="{C863553D-9BB3-4335-86CB-8CFA17D0DCAA}" type="pres">
      <dgm:prSet presAssocID="{C7FF2C77-94F4-4009-AE1D-19E4B7960944}" presName="parentText" presStyleLbl="node1" presStyleIdx="0" presStyleCnt="6" custScaleY="63925" custLinFactNeighborY="7631">
        <dgm:presLayoutVars>
          <dgm:chMax val="0"/>
          <dgm:bulletEnabled val="1"/>
        </dgm:presLayoutVars>
      </dgm:prSet>
      <dgm:spPr/>
    </dgm:pt>
    <dgm:pt modelId="{2C54F308-AE1A-4862-A4B1-BBDAC3EAD288}" type="pres">
      <dgm:prSet presAssocID="{C4FDB24A-B263-402A-9507-9E6D2561001A}" presName="spacer" presStyleCnt="0"/>
      <dgm:spPr/>
    </dgm:pt>
    <dgm:pt modelId="{47E6F5D3-267E-437A-82C0-15D7660AF49F}" type="pres">
      <dgm:prSet presAssocID="{05A28D3B-94AF-49CC-8699-73A9E8C08868}" presName="parentText" presStyleLbl="node1" presStyleIdx="1" presStyleCnt="6" custScaleY="63969" custLinFactNeighborY="8773">
        <dgm:presLayoutVars>
          <dgm:chMax val="0"/>
          <dgm:bulletEnabled val="1"/>
        </dgm:presLayoutVars>
      </dgm:prSet>
      <dgm:spPr/>
    </dgm:pt>
    <dgm:pt modelId="{C970787F-FDF5-40A7-BE21-8CD8CC1B8C3B}" type="pres">
      <dgm:prSet presAssocID="{7A6CFF81-47D4-4C49-A4E1-320D79718AF5}" presName="spacer" presStyleCnt="0"/>
      <dgm:spPr/>
    </dgm:pt>
    <dgm:pt modelId="{8CBC5AE4-08F4-4EE4-9109-0A4DF581838B}" type="pres">
      <dgm:prSet presAssocID="{2A3A5554-0F00-4AF8-9594-1976CFEB470E}" presName="parentText" presStyleLbl="node1" presStyleIdx="2" presStyleCnt="6" custScaleY="103426" custLinFactNeighborY="11064">
        <dgm:presLayoutVars>
          <dgm:chMax val="0"/>
          <dgm:bulletEnabled val="1"/>
        </dgm:presLayoutVars>
      </dgm:prSet>
      <dgm:spPr/>
    </dgm:pt>
    <dgm:pt modelId="{AF0C1DA9-865E-42F4-8E50-2D224BF6DA03}" type="pres">
      <dgm:prSet presAssocID="{AF269712-8FE1-4DDF-83D0-B9952CBA6008}" presName="spacer" presStyleCnt="0"/>
      <dgm:spPr/>
    </dgm:pt>
    <dgm:pt modelId="{73C1EC11-8785-4B8D-9AE4-E63533DFF75F}" type="pres">
      <dgm:prSet presAssocID="{A85EB487-B4EE-4745-9AA1-2BA732CCF7C7}" presName="parentText" presStyleLbl="node1" presStyleIdx="3" presStyleCnt="6" custScaleY="103426" custLinFactNeighborY="911">
        <dgm:presLayoutVars>
          <dgm:chMax val="0"/>
          <dgm:bulletEnabled val="1"/>
        </dgm:presLayoutVars>
      </dgm:prSet>
      <dgm:spPr/>
    </dgm:pt>
    <dgm:pt modelId="{2E1AC340-3CB0-4579-BFBC-F7463F6EE726}" type="pres">
      <dgm:prSet presAssocID="{D1B72F84-3506-48D6-A4BF-EE150FEBF848}" presName="spacer" presStyleCnt="0"/>
      <dgm:spPr/>
    </dgm:pt>
    <dgm:pt modelId="{3B850072-5F6D-42E8-B84A-1E0865ACF777}" type="pres">
      <dgm:prSet presAssocID="{222DA797-3A7B-46AC-B3D0-07648D00BABF}" presName="parentText" presStyleLbl="node1" presStyleIdx="4" presStyleCnt="6" custScaleY="63969" custLinFactNeighborY="-12912">
        <dgm:presLayoutVars>
          <dgm:chMax val="0"/>
          <dgm:bulletEnabled val="1"/>
        </dgm:presLayoutVars>
      </dgm:prSet>
      <dgm:spPr/>
    </dgm:pt>
    <dgm:pt modelId="{9651BF30-CE5A-48FD-9645-F8A579AA5489}" type="pres">
      <dgm:prSet presAssocID="{75652CA4-9409-47CD-BDD0-10889A48BFE6}" presName="spacer" presStyleCnt="0"/>
      <dgm:spPr/>
    </dgm:pt>
    <dgm:pt modelId="{F8780491-1A25-496A-9AB3-303FAE9E4A32}" type="pres">
      <dgm:prSet presAssocID="{A202FB68-6AAD-42CA-A9DE-2E43D7A5D2E1}" presName="parentText" presStyleLbl="node1" presStyleIdx="5" presStyleCnt="6" custScaleY="63925" custLinFactNeighborY="-12620">
        <dgm:presLayoutVars>
          <dgm:chMax val="0"/>
          <dgm:bulletEnabled val="1"/>
        </dgm:presLayoutVars>
      </dgm:prSet>
      <dgm:spPr/>
    </dgm:pt>
  </dgm:ptLst>
  <dgm:cxnLst>
    <dgm:cxn modelId="{0997B60C-7A1F-4EDB-9983-812C48052FCB}" type="presOf" srcId="{2A3A5554-0F00-4AF8-9594-1976CFEB470E}" destId="{8CBC5AE4-08F4-4EE4-9109-0A4DF581838B}" srcOrd="0" destOrd="0" presId="urn:microsoft.com/office/officeart/2005/8/layout/vList2"/>
    <dgm:cxn modelId="{D812B40E-D904-4F82-8ADA-19281126ED82}" srcId="{0A013890-4AB7-473F-9AF6-93393107DDFC}" destId="{A202FB68-6AAD-42CA-A9DE-2E43D7A5D2E1}" srcOrd="5" destOrd="0" parTransId="{888FEF1B-4EE2-40E9-BBC3-3C8A6E036260}" sibTransId="{9CDE2604-0581-4403-9354-07A47D245DD8}"/>
    <dgm:cxn modelId="{E9D54718-5E31-4FCE-A44C-849B31D67C54}" srcId="{0A013890-4AB7-473F-9AF6-93393107DDFC}" destId="{05A28D3B-94AF-49CC-8699-73A9E8C08868}" srcOrd="1" destOrd="0" parTransId="{F4831B30-91B6-40E5-A140-FA1AF15CF6FC}" sibTransId="{7A6CFF81-47D4-4C49-A4E1-320D79718AF5}"/>
    <dgm:cxn modelId="{D0F93D1E-F147-4E47-96FC-516946A8863D}" srcId="{0A013890-4AB7-473F-9AF6-93393107DDFC}" destId="{2A3A5554-0F00-4AF8-9594-1976CFEB470E}" srcOrd="2" destOrd="0" parTransId="{2AF4662A-305A-42B1-9780-4135A5E99C9E}" sibTransId="{AF269712-8FE1-4DDF-83D0-B9952CBA6008}"/>
    <dgm:cxn modelId="{53133726-D33E-476B-9DF3-07886FE00E8B}" type="presOf" srcId="{05A28D3B-94AF-49CC-8699-73A9E8C08868}" destId="{47E6F5D3-267E-437A-82C0-15D7660AF49F}" srcOrd="0" destOrd="0" presId="urn:microsoft.com/office/officeart/2005/8/layout/vList2"/>
    <dgm:cxn modelId="{C6168F38-BE22-4323-B1F6-D220B3AF0DF6}" type="presOf" srcId="{A85EB487-B4EE-4745-9AA1-2BA732CCF7C7}" destId="{73C1EC11-8785-4B8D-9AE4-E63533DFF75F}" srcOrd="0" destOrd="0" presId="urn:microsoft.com/office/officeart/2005/8/layout/vList2"/>
    <dgm:cxn modelId="{94F56B3A-9ED4-4BA3-9696-ED832D8D5B66}" type="presOf" srcId="{0A013890-4AB7-473F-9AF6-93393107DDFC}" destId="{9F0D3847-110D-4CC1-BC47-0473BE5F192F}" srcOrd="0" destOrd="0" presId="urn:microsoft.com/office/officeart/2005/8/layout/vList2"/>
    <dgm:cxn modelId="{4B8F976E-1ADA-45DC-8A73-D686BBF83BF5}" type="presOf" srcId="{A202FB68-6AAD-42CA-A9DE-2E43D7A5D2E1}" destId="{F8780491-1A25-496A-9AB3-303FAE9E4A32}" srcOrd="0" destOrd="0" presId="urn:microsoft.com/office/officeart/2005/8/layout/vList2"/>
    <dgm:cxn modelId="{1675BB58-1BBD-4173-91AD-0AB6D3FC1AE9}" srcId="{0A013890-4AB7-473F-9AF6-93393107DDFC}" destId="{222DA797-3A7B-46AC-B3D0-07648D00BABF}" srcOrd="4" destOrd="0" parTransId="{13BAF4EA-C5E5-4532-859D-595993896C4D}" sibTransId="{75652CA4-9409-47CD-BDD0-10889A48BFE6}"/>
    <dgm:cxn modelId="{ED162C8A-11B5-4AAA-BF50-F2C3C474B49E}" type="presOf" srcId="{222DA797-3A7B-46AC-B3D0-07648D00BABF}" destId="{3B850072-5F6D-42E8-B84A-1E0865ACF777}" srcOrd="0" destOrd="0" presId="urn:microsoft.com/office/officeart/2005/8/layout/vList2"/>
    <dgm:cxn modelId="{7025F394-0211-447D-ADC2-82F4744BF52E}" type="presOf" srcId="{C7FF2C77-94F4-4009-AE1D-19E4B7960944}" destId="{C863553D-9BB3-4335-86CB-8CFA17D0DCAA}" srcOrd="0" destOrd="0" presId="urn:microsoft.com/office/officeart/2005/8/layout/vList2"/>
    <dgm:cxn modelId="{344D1AE6-48D0-48E4-93F2-FCA0AC556638}" srcId="{0A013890-4AB7-473F-9AF6-93393107DDFC}" destId="{C7FF2C77-94F4-4009-AE1D-19E4B7960944}" srcOrd="0" destOrd="0" parTransId="{0D1ACCD9-E557-4E8A-B43C-8F1FEF72A4D3}" sibTransId="{C4FDB24A-B263-402A-9507-9E6D2561001A}"/>
    <dgm:cxn modelId="{41B67CF5-14CB-4329-846A-7E5400F1E84B}" srcId="{0A013890-4AB7-473F-9AF6-93393107DDFC}" destId="{A85EB487-B4EE-4745-9AA1-2BA732CCF7C7}" srcOrd="3" destOrd="0" parTransId="{BF306EA4-FEB9-4AB8-BF85-5FE206AF3032}" sibTransId="{D1B72F84-3506-48D6-A4BF-EE150FEBF848}"/>
    <dgm:cxn modelId="{B34D6348-72A3-4A53-9768-1FC834861AE1}" type="presParOf" srcId="{9F0D3847-110D-4CC1-BC47-0473BE5F192F}" destId="{C863553D-9BB3-4335-86CB-8CFA17D0DCAA}" srcOrd="0" destOrd="0" presId="urn:microsoft.com/office/officeart/2005/8/layout/vList2"/>
    <dgm:cxn modelId="{D45E62C8-DDE9-453B-9841-3D0547A2B76D}" type="presParOf" srcId="{9F0D3847-110D-4CC1-BC47-0473BE5F192F}" destId="{2C54F308-AE1A-4862-A4B1-BBDAC3EAD288}" srcOrd="1" destOrd="0" presId="urn:microsoft.com/office/officeart/2005/8/layout/vList2"/>
    <dgm:cxn modelId="{9B73F080-031F-42F1-84A8-CAA3881F84D2}" type="presParOf" srcId="{9F0D3847-110D-4CC1-BC47-0473BE5F192F}" destId="{47E6F5D3-267E-437A-82C0-15D7660AF49F}" srcOrd="2" destOrd="0" presId="urn:microsoft.com/office/officeart/2005/8/layout/vList2"/>
    <dgm:cxn modelId="{8942B3F1-5D49-4CA8-A710-E710F69AA872}" type="presParOf" srcId="{9F0D3847-110D-4CC1-BC47-0473BE5F192F}" destId="{C970787F-FDF5-40A7-BE21-8CD8CC1B8C3B}" srcOrd="3" destOrd="0" presId="urn:microsoft.com/office/officeart/2005/8/layout/vList2"/>
    <dgm:cxn modelId="{28E732E9-557E-4A9A-8C05-F2828985419C}" type="presParOf" srcId="{9F0D3847-110D-4CC1-BC47-0473BE5F192F}" destId="{8CBC5AE4-08F4-4EE4-9109-0A4DF581838B}" srcOrd="4" destOrd="0" presId="urn:microsoft.com/office/officeart/2005/8/layout/vList2"/>
    <dgm:cxn modelId="{A7459648-147A-4D6D-807A-059958CB09D4}" type="presParOf" srcId="{9F0D3847-110D-4CC1-BC47-0473BE5F192F}" destId="{AF0C1DA9-865E-42F4-8E50-2D224BF6DA03}" srcOrd="5" destOrd="0" presId="urn:microsoft.com/office/officeart/2005/8/layout/vList2"/>
    <dgm:cxn modelId="{78BE5BDC-E59E-4BDC-BE8B-AD9B7A994A8E}" type="presParOf" srcId="{9F0D3847-110D-4CC1-BC47-0473BE5F192F}" destId="{73C1EC11-8785-4B8D-9AE4-E63533DFF75F}" srcOrd="6" destOrd="0" presId="urn:microsoft.com/office/officeart/2005/8/layout/vList2"/>
    <dgm:cxn modelId="{C25B868A-5CE8-4906-B851-4C1BAAD571B0}" type="presParOf" srcId="{9F0D3847-110D-4CC1-BC47-0473BE5F192F}" destId="{2E1AC340-3CB0-4579-BFBC-F7463F6EE726}" srcOrd="7" destOrd="0" presId="urn:microsoft.com/office/officeart/2005/8/layout/vList2"/>
    <dgm:cxn modelId="{65A0C0B6-BBA0-469D-A835-B45F8184D56A}" type="presParOf" srcId="{9F0D3847-110D-4CC1-BC47-0473BE5F192F}" destId="{3B850072-5F6D-42E8-B84A-1E0865ACF777}" srcOrd="8" destOrd="0" presId="urn:microsoft.com/office/officeart/2005/8/layout/vList2"/>
    <dgm:cxn modelId="{81B9C86E-71DC-464F-A0D0-5E9DA650167D}" type="presParOf" srcId="{9F0D3847-110D-4CC1-BC47-0473BE5F192F}" destId="{9651BF30-CE5A-48FD-9645-F8A579AA5489}" srcOrd="9" destOrd="0" presId="urn:microsoft.com/office/officeart/2005/8/layout/vList2"/>
    <dgm:cxn modelId="{8CE4BFEC-F28E-47DB-9A7E-2BA173175CEC}" type="presParOf" srcId="{9F0D3847-110D-4CC1-BC47-0473BE5F192F}" destId="{F8780491-1A25-496A-9AB3-303FAE9E4A3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A4D73-C02C-493A-B66E-970D94D961EB}">
      <dsp:nvSpPr>
        <dsp:cNvPr id="0" name=""/>
        <dsp:cNvSpPr/>
      </dsp:nvSpPr>
      <dsp:spPr>
        <a:xfrm>
          <a:off x="6081" y="0"/>
          <a:ext cx="3287447" cy="3527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noProof="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Podręcznik programisty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Zawiera opisy architektury systemu, bibliotek i API, uzupełnione o diagramy UML i schematy, co pomaga w orientacji w projekcie i jego efektywnym wykorzystaniu. </a:t>
          </a:r>
        </a:p>
      </dsp:txBody>
      <dsp:txXfrm>
        <a:off x="102367" y="96286"/>
        <a:ext cx="3094875" cy="3334818"/>
      </dsp:txXfrm>
    </dsp:sp>
    <dsp:sp modelId="{E366A7AD-FD68-4D5A-82EC-489D43022665}">
      <dsp:nvSpPr>
        <dsp:cNvPr id="0" name=""/>
        <dsp:cNvSpPr/>
      </dsp:nvSpPr>
      <dsp:spPr>
        <a:xfrm>
          <a:off x="3582481" y="1928799"/>
          <a:ext cx="3287447" cy="2844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noProof="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Komentarze w kodzie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Służą do wyjaśniania działania kodu, pomagając w zrozumieniu metod i algorytmów, co jest kluczowe dla utrzymania i rozwijania oprogramowania.</a:t>
          </a:r>
        </a:p>
      </dsp:txBody>
      <dsp:txXfrm>
        <a:off x="3665790" y="2012108"/>
        <a:ext cx="3120829" cy="2677776"/>
      </dsp:txXfrm>
    </dsp:sp>
    <dsp:sp modelId="{6800E0BF-9A23-42D6-AA5B-D9B755D2E276}">
      <dsp:nvSpPr>
        <dsp:cNvPr id="0" name=""/>
        <dsp:cNvSpPr/>
      </dsp:nvSpPr>
      <dsp:spPr>
        <a:xfrm>
          <a:off x="7164962" y="0"/>
          <a:ext cx="3287447" cy="3527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 noProof="0" dirty="0" err="1">
              <a:solidFill>
                <a:schemeClr val="tx2">
                  <a:lumMod val="90000"/>
                  <a:lumOff val="10000"/>
                </a:schemeClr>
              </a:solidFill>
              <a:latin typeface="+mn-lt"/>
              <a:cs typeface="Times New Roman" panose="02020603050405020304" pitchFamily="18" charset="0"/>
            </a:rPr>
            <a:t>Javadoc</a:t>
          </a:r>
          <a:endParaRPr lang="pl-PL" sz="2200" b="1" kern="1200" noProof="0" dirty="0">
            <a:solidFill>
              <a:schemeClr val="tx2">
                <a:lumMod val="90000"/>
                <a:lumOff val="10000"/>
              </a:schemeClr>
            </a:solidFill>
            <a:latin typeface="+mn-lt"/>
            <a:cs typeface="Times New Roman" panose="02020603050405020304" pitchFamily="18" charset="0"/>
          </a:endParaRP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Narzędzie do generowania dokumentacji HTML z komentarzy w kodzie Java, standardowe w dokumentowaniu API, ułatwia dostęp do uporządkowanej dokumentacji dla programistów.</a:t>
          </a:r>
        </a:p>
      </dsp:txBody>
      <dsp:txXfrm>
        <a:off x="7261248" y="96286"/>
        <a:ext cx="3094875" cy="33348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605AB-7C31-4DC9-9068-D333F7B0384A}">
      <dsp:nvSpPr>
        <dsp:cNvPr id="0" name=""/>
        <dsp:cNvSpPr/>
      </dsp:nvSpPr>
      <dsp:spPr>
        <a:xfrm>
          <a:off x="5953967" y="587"/>
          <a:ext cx="4548508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dirty="0">
              <a:latin typeface="+mn-lt"/>
            </a:rPr>
            <a:t>  Opisz ich cel i sposób działania.</a:t>
          </a:r>
          <a:endParaRPr lang="pl-PL" sz="2200" b="0" kern="1200" noProof="0" dirty="0">
            <a:latin typeface="+mn-lt"/>
            <a:cs typeface="Times New Roman" panose="02020603050405020304" pitchFamily="18" charset="0"/>
          </a:endParaRPr>
        </a:p>
      </dsp:txBody>
      <dsp:txXfrm>
        <a:off x="5953967" y="93067"/>
        <a:ext cx="4271069" cy="554878"/>
      </dsp:txXfrm>
    </dsp:sp>
    <dsp:sp modelId="{69C3D4D7-B84B-4B53-919C-AB4DDE61A3B1}">
      <dsp:nvSpPr>
        <dsp:cNvPr id="0" name=""/>
        <dsp:cNvSpPr/>
      </dsp:nvSpPr>
      <dsp:spPr>
        <a:xfrm>
          <a:off x="1972" y="587"/>
          <a:ext cx="5951995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dirty="0">
              <a:latin typeface="+mn-lt"/>
            </a:rPr>
            <a:t>Dokumentuj każdą publiczną klasę, metodę i pole:</a:t>
          </a:r>
          <a:endParaRPr lang="pl-PL" sz="2200" b="0" kern="1200" noProof="0" dirty="0">
            <a:latin typeface="+mn-lt"/>
            <a:cs typeface="Times New Roman" panose="02020603050405020304" pitchFamily="18" charset="0"/>
          </a:endParaRPr>
        </a:p>
      </dsp:txBody>
      <dsp:txXfrm>
        <a:off x="38088" y="36703"/>
        <a:ext cx="5879763" cy="667606"/>
      </dsp:txXfrm>
    </dsp:sp>
    <dsp:sp modelId="{2F9A1CA4-CB3B-49AF-B78C-3E595263A255}">
      <dsp:nvSpPr>
        <dsp:cNvPr id="0" name=""/>
        <dsp:cNvSpPr/>
      </dsp:nvSpPr>
      <dsp:spPr>
        <a:xfrm>
          <a:off x="6411278" y="814409"/>
          <a:ext cx="4086886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 Dla zachowania czytelności.</a:t>
          </a:r>
        </a:p>
      </dsp:txBody>
      <dsp:txXfrm>
        <a:off x="6411278" y="906889"/>
        <a:ext cx="3809447" cy="554878"/>
      </dsp:txXfrm>
    </dsp:sp>
    <dsp:sp modelId="{12D26657-0AD4-43C0-A7A0-E3D505338DAC}">
      <dsp:nvSpPr>
        <dsp:cNvPr id="0" name=""/>
        <dsp:cNvSpPr/>
      </dsp:nvSpPr>
      <dsp:spPr>
        <a:xfrm>
          <a:off x="6282" y="814409"/>
          <a:ext cx="6404996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dirty="0">
              <a:latin typeface="+mn-lt"/>
            </a:rPr>
            <a:t>Używaj znaczników, np.: @param, @return, @throws:</a:t>
          </a:r>
          <a:endParaRPr lang="pl-PL" sz="2200" b="0" kern="1200" noProof="0" dirty="0">
            <a:latin typeface="+mn-lt"/>
            <a:cs typeface="Times New Roman" panose="02020603050405020304" pitchFamily="18" charset="0"/>
          </a:endParaRPr>
        </a:p>
      </dsp:txBody>
      <dsp:txXfrm>
        <a:off x="42398" y="850525"/>
        <a:ext cx="6332764" cy="667606"/>
      </dsp:txXfrm>
    </dsp:sp>
    <dsp:sp modelId="{1CFF1D9E-5518-4806-891A-3B113AFCB862}">
      <dsp:nvSpPr>
        <dsp:cNvPr id="0" name=""/>
        <dsp:cNvSpPr/>
      </dsp:nvSpPr>
      <dsp:spPr>
        <a:xfrm>
          <a:off x="5610307" y="1628232"/>
          <a:ext cx="4893185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 Pisz dla użytkownika.</a:t>
          </a:r>
        </a:p>
      </dsp:txBody>
      <dsp:txXfrm>
        <a:off x="5610307" y="1720712"/>
        <a:ext cx="4615746" cy="554878"/>
      </dsp:txXfrm>
    </dsp:sp>
    <dsp:sp modelId="{DE8CD829-8047-47F9-ABA7-861C2B8D83A6}">
      <dsp:nvSpPr>
        <dsp:cNvPr id="0" name=""/>
        <dsp:cNvSpPr/>
      </dsp:nvSpPr>
      <dsp:spPr>
        <a:xfrm>
          <a:off x="955" y="1628232"/>
          <a:ext cx="5609351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Pisz zwięźle i jasno, unikaj zbędnych informacji:</a:t>
          </a:r>
        </a:p>
      </dsp:txBody>
      <dsp:txXfrm>
        <a:off x="37071" y="1664348"/>
        <a:ext cx="5537119" cy="667606"/>
      </dsp:txXfrm>
    </dsp:sp>
    <dsp:sp modelId="{1C95EDDD-594E-4BE4-8D26-A606A3D381F4}">
      <dsp:nvSpPr>
        <dsp:cNvPr id="0" name=""/>
        <dsp:cNvSpPr/>
      </dsp:nvSpPr>
      <dsp:spPr>
        <a:xfrm>
          <a:off x="4039131" y="2442054"/>
          <a:ext cx="6458304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 Zamiast tego, wyjaśnij jego logikę i zastosowanie.</a:t>
          </a:r>
        </a:p>
      </dsp:txBody>
      <dsp:txXfrm>
        <a:off x="4039131" y="2534534"/>
        <a:ext cx="6180865" cy="554878"/>
      </dsp:txXfrm>
    </dsp:sp>
    <dsp:sp modelId="{101C7F39-2955-4A0D-9F62-B11EAB435CAB}">
      <dsp:nvSpPr>
        <dsp:cNvPr id="0" name=""/>
        <dsp:cNvSpPr/>
      </dsp:nvSpPr>
      <dsp:spPr>
        <a:xfrm>
          <a:off x="7012" y="2442054"/>
          <a:ext cx="4032119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Unikaj powielania kodu w opisie:</a:t>
          </a:r>
        </a:p>
      </dsp:txBody>
      <dsp:txXfrm>
        <a:off x="43128" y="2478170"/>
        <a:ext cx="3959887" cy="667606"/>
      </dsp:txXfrm>
    </dsp:sp>
    <dsp:sp modelId="{8E2D39D0-58CA-4C94-AD8E-15C44572E0B7}">
      <dsp:nvSpPr>
        <dsp:cNvPr id="0" name=""/>
        <dsp:cNvSpPr/>
      </dsp:nvSpPr>
      <dsp:spPr>
        <a:xfrm>
          <a:off x="4441509" y="3255876"/>
          <a:ext cx="6062625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 Dopasowuj </a:t>
          </a:r>
          <a:r>
            <a:rPr lang="pl-PL" sz="2200" b="0" kern="1200" noProof="0" dirty="0" err="1">
              <a:latin typeface="+mn-lt"/>
              <a:cs typeface="Times New Roman" panose="02020603050405020304" pitchFamily="18" charset="0"/>
            </a:rPr>
            <a:t>Javadoc</a:t>
          </a: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do zmian w kodzie.</a:t>
          </a:r>
        </a:p>
      </dsp:txBody>
      <dsp:txXfrm>
        <a:off x="4441509" y="3348356"/>
        <a:ext cx="5785186" cy="554878"/>
      </dsp:txXfrm>
    </dsp:sp>
    <dsp:sp modelId="{50D8DCB0-E1D1-4D20-BAEA-88E50EC3AAF2}">
      <dsp:nvSpPr>
        <dsp:cNvPr id="0" name=""/>
        <dsp:cNvSpPr/>
      </dsp:nvSpPr>
      <dsp:spPr>
        <a:xfrm>
          <a:off x="312" y="3255876"/>
          <a:ext cx="4441196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Aktualizuj na bieżąco dokumentację:</a:t>
          </a:r>
        </a:p>
      </dsp:txBody>
      <dsp:txXfrm>
        <a:off x="36428" y="3291992"/>
        <a:ext cx="4368964" cy="667606"/>
      </dsp:txXfrm>
    </dsp:sp>
    <dsp:sp modelId="{B18DE2E2-D8B3-49F4-8E5F-119B1B648980}">
      <dsp:nvSpPr>
        <dsp:cNvPr id="0" name=""/>
        <dsp:cNvSpPr/>
      </dsp:nvSpPr>
      <dsp:spPr>
        <a:xfrm>
          <a:off x="5143336" y="4069699"/>
          <a:ext cx="5358066" cy="739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  Pokaż, jak korzystać z metody lub klasy.</a:t>
          </a:r>
        </a:p>
      </dsp:txBody>
      <dsp:txXfrm>
        <a:off x="5143336" y="4162179"/>
        <a:ext cx="5080627" cy="554878"/>
      </dsp:txXfrm>
    </dsp:sp>
    <dsp:sp modelId="{35C9B173-8B4E-48B3-938C-A533CA00A94F}">
      <dsp:nvSpPr>
        <dsp:cNvPr id="0" name=""/>
        <dsp:cNvSpPr/>
      </dsp:nvSpPr>
      <dsp:spPr>
        <a:xfrm>
          <a:off x="3044" y="4069699"/>
          <a:ext cx="5140292" cy="739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kern="1200" noProof="0" dirty="0">
              <a:latin typeface="+mn-lt"/>
              <a:cs typeface="Times New Roman" panose="02020603050405020304" pitchFamily="18" charset="0"/>
            </a:rPr>
            <a:t>Dodawaj przykłady użycia, jeśli to możliwe:</a:t>
          </a:r>
        </a:p>
      </dsp:txBody>
      <dsp:txXfrm>
        <a:off x="39160" y="4105815"/>
        <a:ext cx="5068060" cy="6676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BEDDB-16FA-40BA-B0C8-BFFCFC27EB4A}">
      <dsp:nvSpPr>
        <dsp:cNvPr id="0" name=""/>
        <dsp:cNvSpPr/>
      </dsp:nvSpPr>
      <dsp:spPr>
        <a:xfrm>
          <a:off x="0" y="13967"/>
          <a:ext cx="10531098" cy="540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Jasny opis klasy i metody: </a:t>
          </a:r>
          <a:endParaRPr lang="en-US" sz="2200" kern="1200" dirty="0"/>
        </a:p>
      </dsp:txBody>
      <dsp:txXfrm>
        <a:off x="26361" y="40328"/>
        <a:ext cx="10478376" cy="487281"/>
      </dsp:txXfrm>
    </dsp:sp>
    <dsp:sp modelId="{168550D8-1166-40E2-BEEC-80CDA05A17AE}">
      <dsp:nvSpPr>
        <dsp:cNvPr id="0" name=""/>
        <dsp:cNvSpPr/>
      </dsp:nvSpPr>
      <dsp:spPr>
        <a:xfrm>
          <a:off x="0" y="553970"/>
          <a:ext cx="10531098" cy="79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36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0" i="0" kern="1200" baseline="0" dirty="0"/>
            <a:t>Klasa: Powinna zawierać krótkie wyjaśnienie, czym jest i do czego służy.
Metoda: Powinna precyzyjnie opisywać, co robi oraz w jakim kontekście jest używana.</a:t>
          </a:r>
        </a:p>
      </dsp:txBody>
      <dsp:txXfrm>
        <a:off x="0" y="553970"/>
        <a:ext cx="10531098" cy="791998"/>
      </dsp:txXfrm>
    </dsp:sp>
    <dsp:sp modelId="{0BBD4923-CC0F-4E4E-8734-17097E421FED}">
      <dsp:nvSpPr>
        <dsp:cNvPr id="0" name=""/>
        <dsp:cNvSpPr/>
      </dsp:nvSpPr>
      <dsp:spPr>
        <a:xfrm>
          <a:off x="0" y="1345969"/>
          <a:ext cx="10531098" cy="540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Szczegółowe parametry (@param): </a:t>
          </a:r>
        </a:p>
      </dsp:txBody>
      <dsp:txXfrm>
        <a:off x="26361" y="1372330"/>
        <a:ext cx="10478376" cy="487281"/>
      </dsp:txXfrm>
    </dsp:sp>
    <dsp:sp modelId="{70D9EFA3-12CD-45D6-9239-2C9CA8389AC5}">
      <dsp:nvSpPr>
        <dsp:cNvPr id="0" name=""/>
        <dsp:cNvSpPr/>
      </dsp:nvSpPr>
      <dsp:spPr>
        <a:xfrm>
          <a:off x="0" y="1885973"/>
          <a:ext cx="10531098" cy="79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36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0" i="0" kern="1200" baseline="0" dirty="0"/>
            <a:t>Każdy parametr metody powinien być dokładnie opisany, aby wyjaśnić jego przeznaczenie.
Dla klas warto wskazać, jakie dane są przechowywane i do czego służą.</a:t>
          </a:r>
        </a:p>
      </dsp:txBody>
      <dsp:txXfrm>
        <a:off x="0" y="1885973"/>
        <a:ext cx="10531098" cy="791998"/>
      </dsp:txXfrm>
    </dsp:sp>
    <dsp:sp modelId="{3D16779E-1DEB-4B2E-B8E3-9B57CDE76296}">
      <dsp:nvSpPr>
        <dsp:cNvPr id="0" name=""/>
        <dsp:cNvSpPr/>
      </dsp:nvSpPr>
      <dsp:spPr>
        <a:xfrm>
          <a:off x="0" y="2677971"/>
          <a:ext cx="10531098" cy="540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Dokładny opis zwracanej wartości (@return): </a:t>
          </a:r>
        </a:p>
      </dsp:txBody>
      <dsp:txXfrm>
        <a:off x="26361" y="2704332"/>
        <a:ext cx="10478376" cy="487281"/>
      </dsp:txXfrm>
    </dsp:sp>
    <dsp:sp modelId="{0B4AC7FF-FE92-446A-A67A-12175F94549A}">
      <dsp:nvSpPr>
        <dsp:cNvPr id="0" name=""/>
        <dsp:cNvSpPr/>
      </dsp:nvSpPr>
      <dsp:spPr>
        <a:xfrm>
          <a:off x="0" y="3217975"/>
          <a:ext cx="10531098" cy="50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36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0" i="0" kern="1200" baseline="0" dirty="0"/>
            <a:t>Powinien jednoznacznie określać, co metoda zwraca i w jakiej sytuacji.</a:t>
          </a:r>
        </a:p>
      </dsp:txBody>
      <dsp:txXfrm>
        <a:off x="0" y="3217975"/>
        <a:ext cx="10531098" cy="504001"/>
      </dsp:txXfrm>
    </dsp:sp>
    <dsp:sp modelId="{220AB093-B69E-48E2-B7BB-C741EE7091E0}">
      <dsp:nvSpPr>
        <dsp:cNvPr id="0" name=""/>
        <dsp:cNvSpPr/>
      </dsp:nvSpPr>
      <dsp:spPr>
        <a:xfrm>
          <a:off x="0" y="3721976"/>
          <a:ext cx="10531098" cy="5400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Uwzględnienie wyjątków (@throws): </a:t>
          </a:r>
        </a:p>
      </dsp:txBody>
      <dsp:txXfrm>
        <a:off x="26361" y="3748337"/>
        <a:ext cx="10478376" cy="487281"/>
      </dsp:txXfrm>
    </dsp:sp>
    <dsp:sp modelId="{9338E68D-D6CD-4C14-8108-67C2E9BFFF02}">
      <dsp:nvSpPr>
        <dsp:cNvPr id="0" name=""/>
        <dsp:cNvSpPr/>
      </dsp:nvSpPr>
      <dsp:spPr>
        <a:xfrm>
          <a:off x="0" y="4261980"/>
          <a:ext cx="10531098" cy="79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36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0" i="0" kern="1200" baseline="0" dirty="0"/>
            <a:t>Metoda powinna informować o potencjalnych błędach, które może zgłosić.
Dla klas można wskazać, jakie wyjątki mogą wystąpić podczas ich używania.</a:t>
          </a:r>
        </a:p>
      </dsp:txBody>
      <dsp:txXfrm>
        <a:off x="0" y="4261980"/>
        <a:ext cx="10531098" cy="7919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BA6E-FD07-4C2C-899C-5CECEB7E584F}">
      <dsp:nvSpPr>
        <dsp:cNvPr id="0" name=""/>
        <dsp:cNvSpPr/>
      </dsp:nvSpPr>
      <dsp:spPr>
        <a:xfrm>
          <a:off x="0" y="36121"/>
          <a:ext cx="10178321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Użycie polecenia w terminalu: </a:t>
          </a:r>
          <a:endParaRPr lang="en-US" sz="2200" kern="1200" dirty="0"/>
        </a:p>
      </dsp:txBody>
      <dsp:txXfrm>
        <a:off x="24959" y="61080"/>
        <a:ext cx="10128403" cy="461372"/>
      </dsp:txXfrm>
    </dsp:sp>
    <dsp:sp modelId="{A3C4C779-EDA8-4AB4-A69E-6C1F7E513B76}">
      <dsp:nvSpPr>
        <dsp:cNvPr id="0" name=""/>
        <dsp:cNvSpPr/>
      </dsp:nvSpPr>
      <dsp:spPr>
        <a:xfrm>
          <a:off x="631768" y="627247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javadoc</a:t>
          </a: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-d 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doc</a:t>
          </a: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*.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java</a:t>
          </a:r>
          <a:endParaRPr lang="en-US" sz="22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656727" y="652206"/>
        <a:ext cx="9496635" cy="461372"/>
      </dsp:txXfrm>
    </dsp:sp>
    <dsp:sp modelId="{27240860-F561-43D6-9C80-C1203E32C03E}">
      <dsp:nvSpPr>
        <dsp:cNvPr id="0" name=""/>
        <dsp:cNvSpPr/>
      </dsp:nvSpPr>
      <dsp:spPr>
        <a:xfrm>
          <a:off x="0" y="1191181"/>
          <a:ext cx="10178321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 Opcje generowania: </a:t>
          </a:r>
          <a:endParaRPr lang="en-US" sz="2200" kern="1200" dirty="0"/>
        </a:p>
      </dsp:txBody>
      <dsp:txXfrm>
        <a:off x="24959" y="1216140"/>
        <a:ext cx="10128403" cy="461372"/>
      </dsp:txXfrm>
    </dsp:sp>
    <dsp:sp modelId="{08C8FDEA-E8AA-45E3-A3FA-953D8938D4D0}">
      <dsp:nvSpPr>
        <dsp:cNvPr id="0" name=""/>
        <dsp:cNvSpPr/>
      </dsp:nvSpPr>
      <dsp:spPr>
        <a:xfrm>
          <a:off x="631768" y="1782307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-d 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doc</a:t>
          </a: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kern="1200" baseline="0" dirty="0"/>
            <a:t>- Katalog docelowy dokumentacji. </a:t>
          </a:r>
          <a:endParaRPr lang="en-US" sz="2200" kern="1200" dirty="0"/>
        </a:p>
      </dsp:txBody>
      <dsp:txXfrm>
        <a:off x="656727" y="1807266"/>
        <a:ext cx="9496635" cy="461372"/>
      </dsp:txXfrm>
    </dsp:sp>
    <dsp:sp modelId="{09FF8887-82E6-4C0B-9C86-3378D5191491}">
      <dsp:nvSpPr>
        <dsp:cNvPr id="0" name=""/>
        <dsp:cNvSpPr/>
      </dsp:nvSpPr>
      <dsp:spPr>
        <a:xfrm>
          <a:off x="631768" y="2359837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author</a:t>
          </a: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kern="1200" baseline="0" dirty="0"/>
            <a:t>- Informacje o autorach. </a:t>
          </a:r>
          <a:endParaRPr lang="en-US" sz="2200" kern="1200" dirty="0"/>
        </a:p>
      </dsp:txBody>
      <dsp:txXfrm>
        <a:off x="656727" y="2384796"/>
        <a:ext cx="9496635" cy="461372"/>
      </dsp:txXfrm>
    </dsp:sp>
    <dsp:sp modelId="{9F2276BD-BBB0-45A2-B688-9D735DA759B9}">
      <dsp:nvSpPr>
        <dsp:cNvPr id="0" name=""/>
        <dsp:cNvSpPr/>
      </dsp:nvSpPr>
      <dsp:spPr>
        <a:xfrm>
          <a:off x="631768" y="2923772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-version </a:t>
          </a:r>
          <a:r>
            <a:rPr lang="pl-PL" sz="2200" b="0" i="0" kern="1200" baseline="0" dirty="0"/>
            <a:t>- Informacje o wersjach. </a:t>
          </a:r>
          <a:endParaRPr lang="en-US" sz="2200" kern="1200" dirty="0"/>
        </a:p>
      </dsp:txBody>
      <dsp:txXfrm>
        <a:off x="656727" y="2948731"/>
        <a:ext cx="9496635" cy="461372"/>
      </dsp:txXfrm>
    </dsp:sp>
    <dsp:sp modelId="{451CBFE1-7E38-4850-AFF2-718B8019BA01}">
      <dsp:nvSpPr>
        <dsp:cNvPr id="0" name=""/>
        <dsp:cNvSpPr/>
      </dsp:nvSpPr>
      <dsp:spPr>
        <a:xfrm>
          <a:off x="631768" y="3501302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</a:t>
          </a:r>
          <a:r>
            <a:rPr lang="pl-PL" sz="2200" b="0" i="0" kern="1200" baseline="0" dirty="0" err="1">
              <a:solidFill>
                <a:schemeClr val="tx2">
                  <a:lumMod val="50000"/>
                  <a:lumOff val="50000"/>
                </a:schemeClr>
              </a:solidFill>
            </a:rPr>
            <a:t>private</a:t>
          </a: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pl-PL" sz="2200" b="0" i="0" kern="1200" baseline="0" dirty="0"/>
            <a:t>- Dokumentowanie prywatnych elementów. </a:t>
          </a:r>
          <a:endParaRPr lang="en-US" sz="2200" kern="1200" dirty="0"/>
        </a:p>
      </dsp:txBody>
      <dsp:txXfrm>
        <a:off x="656727" y="3526261"/>
        <a:ext cx="9496635" cy="461372"/>
      </dsp:txXfrm>
    </dsp:sp>
    <dsp:sp modelId="{FCF4960C-90A1-4E7A-9DF6-FBE2CCA49813}">
      <dsp:nvSpPr>
        <dsp:cNvPr id="0" name=""/>
        <dsp:cNvSpPr/>
      </dsp:nvSpPr>
      <dsp:spPr>
        <a:xfrm>
          <a:off x="631768" y="4078832"/>
          <a:ext cx="9546553" cy="511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50000"/>
                  <a:lumOff val="50000"/>
                </a:schemeClr>
              </a:solidFill>
            </a:rPr>
            <a:t> -public </a:t>
          </a:r>
          <a:r>
            <a:rPr lang="pl-PL" sz="2200" b="0" i="0" kern="1200" baseline="0" dirty="0"/>
            <a:t>- Dokumentowanie publicznych elementów.</a:t>
          </a:r>
          <a:endParaRPr lang="en-US" sz="2200" kern="1200" dirty="0"/>
        </a:p>
      </dsp:txBody>
      <dsp:txXfrm>
        <a:off x="656727" y="4103791"/>
        <a:ext cx="9496635" cy="4613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9A473-8487-4E3C-8A7B-F985A36D4A3B}">
      <dsp:nvSpPr>
        <dsp:cNvPr id="0" name=""/>
        <dsp:cNvSpPr/>
      </dsp:nvSpPr>
      <dsp:spPr>
        <a:xfrm>
          <a:off x="0" y="1491"/>
          <a:ext cx="10178321" cy="7559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ACE41-C73A-4BD9-BFCA-D2B057EE3AA5}">
      <dsp:nvSpPr>
        <dsp:cNvPr id="0" name=""/>
        <dsp:cNvSpPr/>
      </dsp:nvSpPr>
      <dsp:spPr>
        <a:xfrm>
          <a:off x="228665" y="171572"/>
          <a:ext cx="415754" cy="415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F482-8361-4210-83CA-B51AB033DB10}">
      <dsp:nvSpPr>
        <dsp:cNvPr id="0" name=""/>
        <dsp:cNvSpPr/>
      </dsp:nvSpPr>
      <dsp:spPr>
        <a:xfrm>
          <a:off x="873084" y="1491"/>
          <a:ext cx="9305237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</a:t>
          </a:r>
          <a:r>
            <a:rPr lang="en-US" sz="2200" kern="1200" dirty="0" err="1"/>
            <a:t>łatwia</a:t>
          </a:r>
          <a:r>
            <a:rPr lang="en-US" sz="2200" kern="1200" dirty="0"/>
            <a:t> </a:t>
          </a:r>
          <a:r>
            <a:rPr lang="en-US" sz="2200" kern="1200" dirty="0" err="1"/>
            <a:t>dokumentowanie</a:t>
          </a:r>
          <a:r>
            <a:rPr lang="en-US" sz="2200" kern="1200" dirty="0"/>
            <a:t> </a:t>
          </a:r>
          <a:r>
            <a:rPr lang="en-US" sz="2200" kern="1200" dirty="0" err="1"/>
            <a:t>kodu</a:t>
          </a:r>
          <a:r>
            <a:rPr lang="en-US" sz="2200" kern="1200" dirty="0"/>
            <a:t> </a:t>
          </a:r>
          <a:r>
            <a:rPr lang="en-US" sz="2200" kern="1200" dirty="0" err="1"/>
            <a:t>i</a:t>
          </a:r>
          <a:r>
            <a:rPr lang="en-US" sz="2200" kern="1200" dirty="0"/>
            <a:t> </a:t>
          </a:r>
          <a:r>
            <a:rPr lang="en-US" sz="2200" kern="1200" dirty="0" err="1"/>
            <a:t>jego</a:t>
          </a:r>
          <a:r>
            <a:rPr lang="en-US" sz="2200" kern="1200" dirty="0"/>
            <a:t> </a:t>
          </a:r>
          <a:r>
            <a:rPr lang="en-US" sz="2200" kern="1200" dirty="0" err="1"/>
            <a:t>zrozumienie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873084" y="1491"/>
        <a:ext cx="9305237" cy="755917"/>
      </dsp:txXfrm>
    </dsp:sp>
    <dsp:sp modelId="{3BF3D0D6-A7E6-4DB2-85FC-B58B9708ECF4}">
      <dsp:nvSpPr>
        <dsp:cNvPr id="0" name=""/>
        <dsp:cNvSpPr/>
      </dsp:nvSpPr>
      <dsp:spPr>
        <a:xfrm>
          <a:off x="0" y="946388"/>
          <a:ext cx="10178321" cy="7559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046F5-BBD3-4B33-8387-D662948A66E9}">
      <dsp:nvSpPr>
        <dsp:cNvPr id="0" name=""/>
        <dsp:cNvSpPr/>
      </dsp:nvSpPr>
      <dsp:spPr>
        <a:xfrm>
          <a:off x="228665" y="1116469"/>
          <a:ext cx="415754" cy="415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B13E0-E3E3-4F07-9503-644A25EC1AE7}">
      <dsp:nvSpPr>
        <dsp:cNvPr id="0" name=""/>
        <dsp:cNvSpPr/>
      </dsp:nvSpPr>
      <dsp:spPr>
        <a:xfrm>
          <a:off x="873084" y="946388"/>
          <a:ext cx="9305237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</a:t>
          </a:r>
          <a:r>
            <a:rPr lang="en-US" sz="2200" kern="1200" dirty="0" err="1"/>
            <a:t>omaga</a:t>
          </a:r>
          <a:r>
            <a:rPr lang="en-US" sz="2200" kern="1200" dirty="0"/>
            <a:t> w </a:t>
          </a:r>
          <a:r>
            <a:rPr lang="en-US" sz="2200" kern="1200" dirty="0" err="1"/>
            <a:t>utrzymaniu</a:t>
          </a:r>
          <a:r>
            <a:rPr lang="en-US" sz="2200" kern="1200" dirty="0"/>
            <a:t> </a:t>
          </a:r>
          <a:r>
            <a:rPr lang="en-US" sz="2200" kern="1200" dirty="0" err="1"/>
            <a:t>wysokiej</a:t>
          </a:r>
          <a:r>
            <a:rPr lang="en-US" sz="2200" kern="1200" dirty="0"/>
            <a:t> </a:t>
          </a:r>
          <a:r>
            <a:rPr lang="en-US" sz="2200" kern="1200" dirty="0" err="1"/>
            <a:t>jakości</a:t>
          </a:r>
          <a:r>
            <a:rPr lang="en-US" sz="2200" kern="1200" dirty="0"/>
            <a:t> </a:t>
          </a:r>
          <a:r>
            <a:rPr lang="en-US" sz="2200" kern="1200" dirty="0" err="1"/>
            <a:t>oprogramowania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873084" y="946388"/>
        <a:ext cx="9305237" cy="755917"/>
      </dsp:txXfrm>
    </dsp:sp>
    <dsp:sp modelId="{55577BAA-3CB8-43E8-80FF-046631C3862F}">
      <dsp:nvSpPr>
        <dsp:cNvPr id="0" name=""/>
        <dsp:cNvSpPr/>
      </dsp:nvSpPr>
      <dsp:spPr>
        <a:xfrm>
          <a:off x="0" y="1891285"/>
          <a:ext cx="10178321" cy="7559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4410-4507-40C8-B4DD-EEFE5F4B1BD6}">
      <dsp:nvSpPr>
        <dsp:cNvPr id="0" name=""/>
        <dsp:cNvSpPr/>
      </dsp:nvSpPr>
      <dsp:spPr>
        <a:xfrm>
          <a:off x="228665" y="2061366"/>
          <a:ext cx="415754" cy="415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5B5C4-A904-44B6-B1F8-191BC536E8ED}">
      <dsp:nvSpPr>
        <dsp:cNvPr id="0" name=""/>
        <dsp:cNvSpPr/>
      </dsp:nvSpPr>
      <dsp:spPr>
        <a:xfrm>
          <a:off x="873084" y="1891285"/>
          <a:ext cx="9305237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Wymaga</a:t>
          </a:r>
          <a:r>
            <a:rPr lang="en-US" sz="2200" kern="1200" dirty="0"/>
            <a:t> </a:t>
          </a:r>
          <a:r>
            <a:rPr lang="en-US" sz="2200" kern="1200" dirty="0" err="1"/>
            <a:t>regularnej</a:t>
          </a:r>
          <a:r>
            <a:rPr lang="en-US" sz="2200" kern="1200" dirty="0"/>
            <a:t> </a:t>
          </a:r>
          <a:r>
            <a:rPr lang="en-US" sz="2200" kern="1200" dirty="0" err="1"/>
            <a:t>aktualizacji</a:t>
          </a:r>
          <a:r>
            <a:rPr lang="en-US" sz="2200" kern="1200" dirty="0"/>
            <a:t>, co </a:t>
          </a:r>
          <a:r>
            <a:rPr lang="en-US" sz="2200" kern="1200" dirty="0" err="1"/>
            <a:t>bywa</a:t>
          </a:r>
          <a:r>
            <a:rPr lang="en-US" sz="2200" kern="1200" dirty="0"/>
            <a:t> </a:t>
          </a:r>
          <a:r>
            <a:rPr lang="en-US" sz="2200" kern="1200" dirty="0" err="1"/>
            <a:t>wyzwaniem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873084" y="1891285"/>
        <a:ext cx="9305237" cy="755917"/>
      </dsp:txXfrm>
    </dsp:sp>
    <dsp:sp modelId="{82F83D90-137A-486C-9EFD-4213F3BCCD95}">
      <dsp:nvSpPr>
        <dsp:cNvPr id="0" name=""/>
        <dsp:cNvSpPr/>
      </dsp:nvSpPr>
      <dsp:spPr>
        <a:xfrm>
          <a:off x="0" y="2836182"/>
          <a:ext cx="10178321" cy="7559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8564-9047-4966-84AF-6CA63DAD0999}">
      <dsp:nvSpPr>
        <dsp:cNvPr id="0" name=""/>
        <dsp:cNvSpPr/>
      </dsp:nvSpPr>
      <dsp:spPr>
        <a:xfrm>
          <a:off x="228665" y="3006263"/>
          <a:ext cx="415754" cy="415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F652E-1EC1-4DD3-94BA-3D32983A5AD0}">
      <dsp:nvSpPr>
        <dsp:cNvPr id="0" name=""/>
        <dsp:cNvSpPr/>
      </dsp:nvSpPr>
      <dsp:spPr>
        <a:xfrm>
          <a:off x="873084" y="2836182"/>
          <a:ext cx="9305237" cy="75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01" tIns="80001" rIns="80001" bIns="800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Powinien</a:t>
          </a:r>
          <a:r>
            <a:rPr lang="en-US" sz="2200" kern="1200" dirty="0"/>
            <a:t> </a:t>
          </a:r>
          <a:r>
            <a:rPr lang="en-US" sz="2200" kern="1200" dirty="0" err="1"/>
            <a:t>być</a:t>
          </a:r>
          <a:r>
            <a:rPr lang="en-US" sz="2200" kern="1200" dirty="0"/>
            <a:t> </a:t>
          </a:r>
          <a:r>
            <a:rPr lang="en-US" sz="2200" kern="1200" dirty="0" err="1"/>
            <a:t>stosowany</a:t>
          </a:r>
          <a:r>
            <a:rPr lang="en-US" sz="2200" kern="1200" dirty="0"/>
            <a:t> w </a:t>
          </a:r>
          <a:r>
            <a:rPr lang="en-US" sz="2200" kern="1200" dirty="0" err="1"/>
            <a:t>kluczowych</a:t>
          </a:r>
          <a:r>
            <a:rPr lang="en-US" sz="2200" kern="1200" dirty="0"/>
            <a:t> </a:t>
          </a:r>
          <a:r>
            <a:rPr lang="en-US" sz="2200" kern="1200" dirty="0" err="1"/>
            <a:t>elementach</a:t>
          </a:r>
          <a:r>
            <a:rPr lang="en-US" sz="2200" kern="1200" dirty="0"/>
            <a:t> </a:t>
          </a:r>
          <a:r>
            <a:rPr lang="en-US" sz="2200" kern="1200" dirty="0" err="1"/>
            <a:t>kodu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873084" y="2836182"/>
        <a:ext cx="9305237" cy="75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E9047-1D57-4E0D-BB7A-E75D59072CD9}">
      <dsp:nvSpPr>
        <dsp:cNvPr id="0" name=""/>
        <dsp:cNvSpPr/>
      </dsp:nvSpPr>
      <dsp:spPr>
        <a:xfrm>
          <a:off x="578105" y="679"/>
          <a:ext cx="2763255" cy="1657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Standardowy system dokumentacji kodu źródłowego w języku Java</a:t>
          </a:r>
        </a:p>
      </dsp:txBody>
      <dsp:txXfrm>
        <a:off x="578105" y="679"/>
        <a:ext cx="2763255" cy="1657953"/>
      </dsp:txXfrm>
    </dsp:sp>
    <dsp:sp modelId="{6AA6B3D7-08CF-48BC-8E47-36857F424CC8}">
      <dsp:nvSpPr>
        <dsp:cNvPr id="0" name=""/>
        <dsp:cNvSpPr/>
      </dsp:nvSpPr>
      <dsp:spPr>
        <a:xfrm>
          <a:off x="3617686" y="679"/>
          <a:ext cx="2942949" cy="1657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Narzędzie dostarczane wraz z JDK (Java Development Kit)</a:t>
          </a:r>
        </a:p>
      </dsp:txBody>
      <dsp:txXfrm>
        <a:off x="3617686" y="679"/>
        <a:ext cx="2942949" cy="1657953"/>
      </dsp:txXfrm>
    </dsp:sp>
    <dsp:sp modelId="{0CD8232B-1528-4EBC-9666-A8FC50AD2C28}">
      <dsp:nvSpPr>
        <dsp:cNvPr id="0" name=""/>
        <dsp:cNvSpPr/>
      </dsp:nvSpPr>
      <dsp:spPr>
        <a:xfrm>
          <a:off x="6836961" y="679"/>
          <a:ext cx="2763255" cy="1657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Generuje dokumentację API w formacie HTML</a:t>
          </a:r>
        </a:p>
      </dsp:txBody>
      <dsp:txXfrm>
        <a:off x="6836961" y="679"/>
        <a:ext cx="2763255" cy="1657953"/>
      </dsp:txXfrm>
    </dsp:sp>
    <dsp:sp modelId="{646A736B-F3F5-4275-8E36-2D5B6F9498E4}">
      <dsp:nvSpPr>
        <dsp:cNvPr id="0" name=""/>
        <dsp:cNvSpPr/>
      </dsp:nvSpPr>
      <dsp:spPr>
        <a:xfrm>
          <a:off x="2187742" y="1934958"/>
          <a:ext cx="2763255" cy="1657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Bazuje na specjalnych komentarzach w kodzie źródłowym</a:t>
          </a:r>
        </a:p>
      </dsp:txBody>
      <dsp:txXfrm>
        <a:off x="2187742" y="1934958"/>
        <a:ext cx="2763255" cy="1657953"/>
      </dsp:txXfrm>
    </dsp:sp>
    <dsp:sp modelId="{0708592D-B7D0-4410-905C-AD6F747575D7}">
      <dsp:nvSpPr>
        <dsp:cNvPr id="0" name=""/>
        <dsp:cNvSpPr/>
      </dsp:nvSpPr>
      <dsp:spPr>
        <a:xfrm>
          <a:off x="5227323" y="1934958"/>
          <a:ext cx="2763255" cy="16579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Dokumentacja generowana jest poza kodem aplikacji</a:t>
          </a:r>
        </a:p>
      </dsp:txBody>
      <dsp:txXfrm>
        <a:off x="5227323" y="1934958"/>
        <a:ext cx="2763255" cy="1657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BEDD8-D470-487D-8650-7F01BCD36814}">
      <dsp:nvSpPr>
        <dsp:cNvPr id="0" name=""/>
        <dsp:cNvSpPr/>
      </dsp:nvSpPr>
      <dsp:spPr>
        <a:xfrm>
          <a:off x="106729" y="0"/>
          <a:ext cx="3175807" cy="5176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Wprowadzony w 1995 roku wraz z JDK 1.0 przez Sun Microsystems (dziś Oracle).</a:t>
          </a:r>
        </a:p>
      </dsp:txBody>
      <dsp:txXfrm>
        <a:off x="106729" y="2070573"/>
        <a:ext cx="3175807" cy="2070573"/>
      </dsp:txXfrm>
    </dsp:sp>
    <dsp:sp modelId="{4F7DA242-B75D-40D9-A300-F461D2BFC4A3}">
      <dsp:nvSpPr>
        <dsp:cNvPr id="0" name=""/>
        <dsp:cNvSpPr/>
      </dsp:nvSpPr>
      <dsp:spPr>
        <a:xfrm>
          <a:off x="832757" y="310586"/>
          <a:ext cx="1723752" cy="17237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D6AFE0-4DA2-488F-A535-0ADD60C15F39}">
      <dsp:nvSpPr>
        <dsp:cNvPr id="0" name=""/>
        <dsp:cNvSpPr/>
      </dsp:nvSpPr>
      <dsp:spPr>
        <a:xfrm>
          <a:off x="3390282" y="0"/>
          <a:ext cx="3175807" cy="5176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Od początku stał się standardem dokumentacji w ekosystemie Javy.</a:t>
          </a:r>
        </a:p>
      </dsp:txBody>
      <dsp:txXfrm>
        <a:off x="3390282" y="2070573"/>
        <a:ext cx="3175807" cy="2070573"/>
      </dsp:txXfrm>
    </dsp:sp>
    <dsp:sp modelId="{3B1DBCA8-50D9-4B0E-85BF-EF856F0421F7}">
      <dsp:nvSpPr>
        <dsp:cNvPr id="0" name=""/>
        <dsp:cNvSpPr/>
      </dsp:nvSpPr>
      <dsp:spPr>
        <a:xfrm>
          <a:off x="4116309" y="310586"/>
          <a:ext cx="1723752" cy="17237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61027F-DE96-4801-8FB7-B5C38ECED59E}">
      <dsp:nvSpPr>
        <dsp:cNvPr id="0" name=""/>
        <dsp:cNvSpPr/>
      </dsp:nvSpPr>
      <dsp:spPr>
        <a:xfrm>
          <a:off x="6673834" y="0"/>
          <a:ext cx="3591486" cy="51764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 przejęciu Sun przez Oracle w 2010 roku, rozwój </a:t>
          </a:r>
          <a:r>
            <a:rPr lang="pl-PL" sz="2200" kern="1200" dirty="0" err="1"/>
            <a:t>Javadoc</a:t>
          </a:r>
          <a:r>
            <a:rPr lang="pl-PL" sz="2200" kern="1200" dirty="0"/>
            <a:t> kontynuowany jest pod nadzorem Oracle, jako integralna część JDK.</a:t>
          </a:r>
        </a:p>
      </dsp:txBody>
      <dsp:txXfrm>
        <a:off x="6673834" y="2070573"/>
        <a:ext cx="3591486" cy="2070573"/>
      </dsp:txXfrm>
    </dsp:sp>
    <dsp:sp modelId="{C9B8E029-5649-4A88-B902-B034CA6C7180}">
      <dsp:nvSpPr>
        <dsp:cNvPr id="0" name=""/>
        <dsp:cNvSpPr/>
      </dsp:nvSpPr>
      <dsp:spPr>
        <a:xfrm>
          <a:off x="7607701" y="310586"/>
          <a:ext cx="1723752" cy="17237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71E66C-D9FE-4913-A7F4-6EA47186852B}">
      <dsp:nvSpPr>
        <dsp:cNvPr id="0" name=""/>
        <dsp:cNvSpPr/>
      </dsp:nvSpPr>
      <dsp:spPr>
        <a:xfrm>
          <a:off x="510194" y="4141147"/>
          <a:ext cx="9351662" cy="776465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03D3B-3287-4DCE-98A4-5350652C0502}">
      <dsp:nvSpPr>
        <dsp:cNvPr id="0" name=""/>
        <dsp:cNvSpPr/>
      </dsp:nvSpPr>
      <dsp:spPr>
        <a:xfrm rot="5400000">
          <a:off x="975461" y="323309"/>
          <a:ext cx="1934959" cy="321972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BE8BD5-BBE4-4550-97F7-DC4CC41496DF}">
      <dsp:nvSpPr>
        <dsp:cNvPr id="0" name=""/>
        <dsp:cNvSpPr/>
      </dsp:nvSpPr>
      <dsp:spPr>
        <a:xfrm>
          <a:off x="646598" y="1285192"/>
          <a:ext cx="2980361" cy="254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Ułatwia zrozumienie kodu przez programistów – zarówno nowych, jak i autora po czasie.</a:t>
          </a:r>
          <a:endParaRPr lang="pl-PL" sz="2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598" y="1285192"/>
        <a:ext cx="2980361" cy="2547972"/>
      </dsp:txXfrm>
    </dsp:sp>
    <dsp:sp modelId="{835AD6D4-B499-4DE1-A004-EB0B844A0DB1}">
      <dsp:nvSpPr>
        <dsp:cNvPr id="0" name=""/>
        <dsp:cNvSpPr/>
      </dsp:nvSpPr>
      <dsp:spPr>
        <a:xfrm>
          <a:off x="3001535" y="86141"/>
          <a:ext cx="548450" cy="548450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CB3267-E2BB-46C3-ACDF-2EEAD7962D49}">
      <dsp:nvSpPr>
        <dsp:cNvPr id="0" name=""/>
        <dsp:cNvSpPr/>
      </dsp:nvSpPr>
      <dsp:spPr>
        <a:xfrm rot="5400000">
          <a:off x="4408757" y="872128"/>
          <a:ext cx="1934959" cy="2849235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F10D2A-D111-45C5-AA12-093931D80802}">
      <dsp:nvSpPr>
        <dsp:cNvPr id="0" name=""/>
        <dsp:cNvSpPr/>
      </dsp:nvSpPr>
      <dsp:spPr>
        <a:xfrm>
          <a:off x="4252881" y="1648817"/>
          <a:ext cx="2572305" cy="254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Wspiera efektywną współpracę w zespołach programistycznych.</a:t>
          </a:r>
        </a:p>
      </dsp:txBody>
      <dsp:txXfrm>
        <a:off x="4252881" y="1648817"/>
        <a:ext cx="2572305" cy="2547972"/>
      </dsp:txXfrm>
    </dsp:sp>
    <dsp:sp modelId="{5CB520CC-7AF3-42BB-92A8-AF4090F2EB82}">
      <dsp:nvSpPr>
        <dsp:cNvPr id="0" name=""/>
        <dsp:cNvSpPr/>
      </dsp:nvSpPr>
      <dsp:spPr>
        <a:xfrm>
          <a:off x="6252376" y="434188"/>
          <a:ext cx="548450" cy="548450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149355-F4F5-4072-8C6E-2E676071C5BD}">
      <dsp:nvSpPr>
        <dsp:cNvPr id="0" name=""/>
        <dsp:cNvSpPr/>
      </dsp:nvSpPr>
      <dsp:spPr>
        <a:xfrm rot="5400000">
          <a:off x="8020893" y="883782"/>
          <a:ext cx="1934959" cy="355113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978BAE-B86E-4C68-8FE6-D47070D9E39C}">
      <dsp:nvSpPr>
        <dsp:cNvPr id="0" name=""/>
        <dsp:cNvSpPr/>
      </dsp:nvSpPr>
      <dsp:spPr>
        <a:xfrm>
          <a:off x="7532395" y="1998837"/>
          <a:ext cx="3318478" cy="254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Jest kluczowa w projektach open-</a:t>
          </a:r>
          <a:r>
            <a:rPr lang="pl-PL" sz="2200" kern="1200" dirty="0" err="1"/>
            <a:t>source</a:t>
          </a:r>
          <a:r>
            <a:rPr lang="pl-PL" sz="2200" kern="1200" dirty="0"/>
            <a:t> i publicznych bibliotekach, ułatwiając użytkownikom korzystanie oraz zrozumienie dostępnych zasobów.</a:t>
          </a:r>
        </a:p>
      </dsp:txBody>
      <dsp:txXfrm>
        <a:off x="7532395" y="1998837"/>
        <a:ext cx="3318478" cy="2547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9685B-A07A-4EE7-8694-1DEF44C8493E}">
      <dsp:nvSpPr>
        <dsp:cNvPr id="0" name=""/>
        <dsp:cNvSpPr/>
      </dsp:nvSpPr>
      <dsp:spPr>
        <a:xfrm>
          <a:off x="-77036" y="18909"/>
          <a:ext cx="8039116" cy="828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Komentarze rozpoczynają się od  /**  i kończą się  */.  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Komentarze  //  i  /* */  nie będą brane pod uwagę.</a:t>
          </a:r>
        </a:p>
      </dsp:txBody>
      <dsp:txXfrm>
        <a:off x="-52785" y="43160"/>
        <a:ext cx="6986496" cy="779501"/>
      </dsp:txXfrm>
    </dsp:sp>
    <dsp:sp modelId="{24FAFE39-E982-4362-AEE1-AE75ABE84F87}">
      <dsp:nvSpPr>
        <dsp:cNvPr id="0" name=""/>
        <dsp:cNvSpPr/>
      </dsp:nvSpPr>
      <dsp:spPr>
        <a:xfrm>
          <a:off x="511781" y="1004985"/>
          <a:ext cx="8039116" cy="828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Każda linia komentarza </a:t>
          </a:r>
          <a:r>
            <a:rPr lang="pl-PL" sz="2200" kern="1200" noProof="0" dirty="0" err="1">
              <a:latin typeface="+mn-lt"/>
              <a:cs typeface="Times New Roman" panose="02020603050405020304" pitchFamily="18" charset="0"/>
            </a:rPr>
            <a:t>Javadoc</a:t>
          </a: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powinna zaczynać się 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od gwiazdki *.</a:t>
          </a:r>
          <a:endParaRPr lang="pl-PL" sz="2200" kern="1200" noProof="0" dirty="0">
            <a:latin typeface="+mn-lt"/>
          </a:endParaRPr>
        </a:p>
      </dsp:txBody>
      <dsp:txXfrm>
        <a:off x="536032" y="1029236"/>
        <a:ext cx="6816509" cy="779501"/>
      </dsp:txXfrm>
    </dsp:sp>
    <dsp:sp modelId="{D1CFB4F4-5DD2-4CF4-8265-4DF7C538FC20}">
      <dsp:nvSpPr>
        <dsp:cNvPr id="0" name=""/>
        <dsp:cNvSpPr/>
      </dsp:nvSpPr>
      <dsp:spPr>
        <a:xfrm>
          <a:off x="1100599" y="1991060"/>
          <a:ext cx="8039116" cy="828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Pierwsza linia to opis metody lub klasy, 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kern="1200" noProof="0" dirty="0">
              <a:latin typeface="+mn-lt"/>
              <a:cs typeface="Times New Roman" panose="02020603050405020304" pitchFamily="18" charset="0"/>
            </a:rPr>
            <a:t> która zadeklarowana jest poniżej.</a:t>
          </a:r>
          <a:endParaRPr lang="pl-PL" sz="2200" kern="1200" noProof="0" dirty="0">
            <a:latin typeface="+mn-lt"/>
          </a:endParaRPr>
        </a:p>
      </dsp:txBody>
      <dsp:txXfrm>
        <a:off x="1124850" y="2015311"/>
        <a:ext cx="6816509" cy="779501"/>
      </dsp:txXfrm>
    </dsp:sp>
    <dsp:sp modelId="{1E6C360A-92FB-4623-AAB3-0BBC2EABA7ED}">
      <dsp:nvSpPr>
        <dsp:cNvPr id="0" name=""/>
        <dsp:cNvSpPr/>
      </dsp:nvSpPr>
      <dsp:spPr>
        <a:xfrm>
          <a:off x="1689417" y="2977136"/>
          <a:ext cx="8039116" cy="828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i="0" kern="1200" noProof="0" dirty="0">
              <a:latin typeface="+mn-lt"/>
              <a:cs typeface="Times New Roman" panose="02020603050405020304" pitchFamily="18" charset="0"/>
            </a:rPr>
            <a:t> Kolejne akapity mogą zawierać szczegółowe informacje.</a:t>
          </a:r>
        </a:p>
      </dsp:txBody>
      <dsp:txXfrm>
        <a:off x="1713668" y="3001387"/>
        <a:ext cx="6816509" cy="779501"/>
      </dsp:txXfrm>
    </dsp:sp>
    <dsp:sp modelId="{868F5150-1664-461C-B991-BF2283CFD70C}">
      <dsp:nvSpPr>
        <dsp:cNvPr id="0" name=""/>
        <dsp:cNvSpPr/>
      </dsp:nvSpPr>
      <dsp:spPr>
        <a:xfrm>
          <a:off x="2278235" y="3963212"/>
          <a:ext cx="8039116" cy="828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i="0" kern="1200" noProof="0" dirty="0">
              <a:latin typeface="+mn-lt"/>
              <a:cs typeface="Times New Roman" panose="02020603050405020304" pitchFamily="18" charset="0"/>
            </a:rPr>
            <a:t> Specjalne </a:t>
          </a:r>
          <a:r>
            <a:rPr lang="pl-PL" sz="2200" i="0" kern="1200" noProof="0" dirty="0" err="1">
              <a:latin typeface="+mn-lt"/>
              <a:cs typeface="Times New Roman" panose="02020603050405020304" pitchFamily="18" charset="0"/>
            </a:rPr>
            <a:t>tagi</a:t>
          </a:r>
          <a:r>
            <a:rPr lang="pl-PL" sz="2200" i="0" kern="1200" noProof="0" dirty="0">
              <a:latin typeface="+mn-lt"/>
              <a:cs typeface="Times New Roman" panose="02020603050405020304" pitchFamily="18" charset="0"/>
            </a:rPr>
            <a:t> (rozpoczynające się od @) służą do opisu </a:t>
          </a:r>
        </a:p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l-PL" sz="2200" i="0" kern="1200" noProof="0" dirty="0">
              <a:latin typeface="+mn-lt"/>
              <a:cs typeface="Times New Roman" panose="02020603050405020304" pitchFamily="18" charset="0"/>
            </a:rPr>
            <a:t> specyficznych elementów (parametry, wartość zwracana). </a:t>
          </a:r>
        </a:p>
      </dsp:txBody>
      <dsp:txXfrm>
        <a:off x="2302486" y="3987463"/>
        <a:ext cx="6816509" cy="779501"/>
      </dsp:txXfrm>
    </dsp:sp>
    <dsp:sp modelId="{E8A57E95-94A8-4562-A8B8-2C2AE6218C50}">
      <dsp:nvSpPr>
        <dsp:cNvPr id="0" name=""/>
        <dsp:cNvSpPr/>
      </dsp:nvSpPr>
      <dsp:spPr>
        <a:xfrm>
          <a:off x="7322257" y="632531"/>
          <a:ext cx="562784" cy="562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600" kern="1200" noProof="0" dirty="0"/>
        </a:p>
      </dsp:txBody>
      <dsp:txXfrm>
        <a:off x="7448883" y="632531"/>
        <a:ext cx="309532" cy="423495"/>
      </dsp:txXfrm>
    </dsp:sp>
    <dsp:sp modelId="{E7835BF4-091F-4C44-8F8A-2F66ADA6BCEC}">
      <dsp:nvSpPr>
        <dsp:cNvPr id="0" name=""/>
        <dsp:cNvSpPr/>
      </dsp:nvSpPr>
      <dsp:spPr>
        <a:xfrm>
          <a:off x="7911076" y="1618607"/>
          <a:ext cx="562784" cy="562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600" kern="1200" noProof="0" dirty="0"/>
        </a:p>
      </dsp:txBody>
      <dsp:txXfrm>
        <a:off x="8037702" y="1618607"/>
        <a:ext cx="309532" cy="423495"/>
      </dsp:txXfrm>
    </dsp:sp>
    <dsp:sp modelId="{C42BB792-F802-4C2E-8EEF-C1D252CE3845}">
      <dsp:nvSpPr>
        <dsp:cNvPr id="0" name=""/>
        <dsp:cNvSpPr/>
      </dsp:nvSpPr>
      <dsp:spPr>
        <a:xfrm>
          <a:off x="8499894" y="2590252"/>
          <a:ext cx="562784" cy="562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600" kern="1200" noProof="0" dirty="0"/>
        </a:p>
      </dsp:txBody>
      <dsp:txXfrm>
        <a:off x="8626520" y="2590252"/>
        <a:ext cx="309532" cy="423495"/>
      </dsp:txXfrm>
    </dsp:sp>
    <dsp:sp modelId="{C7D5811F-07FB-4F7C-93F7-FFC1BA953EB0}">
      <dsp:nvSpPr>
        <dsp:cNvPr id="0" name=""/>
        <dsp:cNvSpPr/>
      </dsp:nvSpPr>
      <dsp:spPr>
        <a:xfrm>
          <a:off x="9088712" y="3585948"/>
          <a:ext cx="562784" cy="5627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600" kern="1200" noProof="0" dirty="0"/>
        </a:p>
      </dsp:txBody>
      <dsp:txXfrm>
        <a:off x="9215338" y="3585948"/>
        <a:ext cx="309532" cy="423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E20FC-CF36-488A-8289-D2106FAB9E9E}">
      <dsp:nvSpPr>
        <dsp:cNvPr id="0" name=""/>
        <dsp:cNvSpPr/>
      </dsp:nvSpPr>
      <dsp:spPr>
        <a:xfrm>
          <a:off x="0" y="0"/>
          <a:ext cx="1916723" cy="2308860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6927D8-EF7B-4880-833F-602D9929C396}">
      <dsp:nvSpPr>
        <dsp:cNvPr id="0" name=""/>
        <dsp:cNvSpPr/>
      </dsp:nvSpPr>
      <dsp:spPr>
        <a:xfrm>
          <a:off x="1924512" y="0"/>
          <a:ext cx="8257040" cy="230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>
              <a:latin typeface="+mn-lt"/>
            </a:rPr>
            <a:t>Automatyzacja: </a:t>
          </a:r>
          <a:r>
            <a:rPr lang="pl-PL" sz="2000" kern="1200" dirty="0" err="1">
              <a:latin typeface="+mn-lt"/>
            </a:rPr>
            <a:t>Javadoc</a:t>
          </a:r>
          <a:r>
            <a:rPr lang="pl-PL" sz="2000" kern="1200" dirty="0">
              <a:latin typeface="+mn-lt"/>
            </a:rPr>
            <a:t> automatycznie generuje dokumentację w formie HTML z komentarzy w kodzie, co znacząco oszczędza czas.
</a:t>
          </a:r>
          <a:r>
            <a:rPr lang="pl-PL" sz="2000" b="1" kern="1200" dirty="0">
              <a:latin typeface="+mn-lt"/>
            </a:rPr>
            <a:t>Standaryzacja: </a:t>
          </a:r>
          <a:r>
            <a:rPr lang="pl-PL" sz="2000" kern="1200" dirty="0">
              <a:latin typeface="+mn-lt"/>
            </a:rPr>
            <a:t>Umożliwia tworzenie jednolitych i spójnych dokumentacji dla całego projektu, co poprawia czytelność i łatwość użytkowania.
</a:t>
          </a:r>
          <a:r>
            <a:rPr lang="pl-PL" sz="2000" b="1" kern="1200" dirty="0">
              <a:latin typeface="+mn-lt"/>
            </a:rPr>
            <a:t>Integracja: </a:t>
          </a:r>
          <a:r>
            <a:rPr lang="pl-PL" sz="2000" kern="1200" dirty="0">
              <a:latin typeface="+mn-lt"/>
            </a:rPr>
            <a:t>Jest dobrze zintegrowany z większością środowisk programistycznych (IDE), co ułatwia tworzenie, zarządzanie i przeglądanie dokumentacji.</a:t>
          </a:r>
        </a:p>
      </dsp:txBody>
      <dsp:txXfrm>
        <a:off x="1924512" y="0"/>
        <a:ext cx="8257040" cy="2308860"/>
      </dsp:txXfrm>
    </dsp:sp>
    <dsp:sp modelId="{204FF864-C19F-4F0A-8DA8-FBB31CBC75D7}">
      <dsp:nvSpPr>
        <dsp:cNvPr id="0" name=""/>
        <dsp:cNvSpPr/>
      </dsp:nvSpPr>
      <dsp:spPr>
        <a:xfrm>
          <a:off x="652326" y="2501265"/>
          <a:ext cx="1916723" cy="230886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5EBF0D-BA2B-4EA2-947F-40E04F81B494}">
      <dsp:nvSpPr>
        <dsp:cNvPr id="0" name=""/>
        <dsp:cNvSpPr/>
      </dsp:nvSpPr>
      <dsp:spPr>
        <a:xfrm>
          <a:off x="2560440" y="2501265"/>
          <a:ext cx="7911240" cy="230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>
              <a:latin typeface="+mn-lt"/>
            </a:rPr>
            <a:t>Zależność od formatowania: </a:t>
          </a:r>
          <a:r>
            <a:rPr lang="pl-PL" sz="2000" kern="1200" dirty="0">
              <a:latin typeface="+mn-lt"/>
            </a:rPr>
            <a:t>Wymaga przestrzegania określonego formatu komentarzy, co może być uciążliwe i ograniczać swobodę opisu.
</a:t>
          </a:r>
          <a:r>
            <a:rPr lang="pl-PL" sz="2000" b="1" kern="1200" dirty="0">
              <a:latin typeface="+mn-lt"/>
            </a:rPr>
            <a:t>Płytkie informacje: </a:t>
          </a:r>
          <a:r>
            <a:rPr lang="pl-PL" sz="2000" kern="1200" dirty="0">
              <a:latin typeface="+mn-lt"/>
            </a:rPr>
            <a:t>Skupia się głównie na dokumentowaniu interfejsów API, pomijając szerszy kontekst lub złożoność implementacji.
</a:t>
          </a:r>
          <a:r>
            <a:rPr lang="pl-PL" sz="2000" b="1" kern="1200" dirty="0">
              <a:latin typeface="+mn-lt"/>
            </a:rPr>
            <a:t>Konserwacja: </a:t>
          </a:r>
          <a:r>
            <a:rPr lang="pl-PL" sz="2000" kern="1200" dirty="0">
              <a:latin typeface="+mn-lt"/>
            </a:rPr>
            <a:t>Aktualizacja dokumentacji wymaga ręcznego aktualizowania komentarzy w kodzie, co w dużych projektach może być czasochłonne.</a:t>
          </a:r>
        </a:p>
      </dsp:txBody>
      <dsp:txXfrm>
        <a:off x="2560440" y="2501265"/>
        <a:ext cx="7911240" cy="2308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3553D-9BB3-4335-86CB-8CFA17D0DCAA}">
      <dsp:nvSpPr>
        <dsp:cNvPr id="0" name=""/>
        <dsp:cNvSpPr/>
      </dsp:nvSpPr>
      <dsp:spPr>
        <a:xfrm>
          <a:off x="0" y="7434"/>
          <a:ext cx="10178321" cy="540003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@param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nazwa_parametru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kern="1200" baseline="0" dirty="0"/>
            <a:t>- Opisuje parametr metody.</a:t>
          </a:r>
          <a:endParaRPr lang="en-US" sz="2200" kern="1200" dirty="0"/>
        </a:p>
      </dsp:txBody>
      <dsp:txXfrm>
        <a:off x="26361" y="33795"/>
        <a:ext cx="10125599" cy="487281"/>
      </dsp:txXfrm>
    </dsp:sp>
    <dsp:sp modelId="{47E6F5D3-267E-437A-82C0-15D7660AF49F}">
      <dsp:nvSpPr>
        <dsp:cNvPr id="0" name=""/>
        <dsp:cNvSpPr/>
      </dsp:nvSpPr>
      <dsp:spPr>
        <a:xfrm>
          <a:off x="0" y="671940"/>
          <a:ext cx="10178321" cy="540003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@return &lt;opis&gt; </a:t>
          </a:r>
          <a:r>
            <a:rPr lang="pl-PL" sz="2200" b="0" i="0" kern="1200" baseline="0" dirty="0"/>
            <a:t>- Opisuje wartość zwracaną przez metodę. </a:t>
          </a:r>
          <a:endParaRPr lang="en-US" sz="2200" kern="1200" dirty="0"/>
        </a:p>
      </dsp:txBody>
      <dsp:txXfrm>
        <a:off x="26361" y="698301"/>
        <a:ext cx="10125599" cy="487281"/>
      </dsp:txXfrm>
    </dsp:sp>
    <dsp:sp modelId="{8CBC5AE4-08F4-4EE4-9109-0A4DF581838B}">
      <dsp:nvSpPr>
        <dsp:cNvPr id="0" name=""/>
        <dsp:cNvSpPr/>
      </dsp:nvSpPr>
      <dsp:spPr>
        <a:xfrm>
          <a:off x="0" y="1347269"/>
          <a:ext cx="10178321" cy="864001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@throws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nazwa_wyjątku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kern="1200" baseline="0" dirty="0"/>
            <a:t>- Opisuje wyjątek, który metoda może rzucić, i warunki, w jakich to się dzieje. </a:t>
          </a:r>
          <a:endParaRPr lang="en-US" sz="2200" kern="1200" dirty="0"/>
        </a:p>
      </dsp:txBody>
      <dsp:txXfrm>
        <a:off x="42177" y="1389446"/>
        <a:ext cx="10093967" cy="779647"/>
      </dsp:txXfrm>
    </dsp:sp>
    <dsp:sp modelId="{73C1EC11-8785-4B8D-9AE4-E63533DFF75F}">
      <dsp:nvSpPr>
        <dsp:cNvPr id="0" name=""/>
        <dsp:cNvSpPr/>
      </dsp:nvSpPr>
      <dsp:spPr>
        <a:xfrm>
          <a:off x="0" y="2333152"/>
          <a:ext cx="10178321" cy="540003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@author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imię_nazwisko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kern="1200" baseline="0" dirty="0"/>
            <a:t>- Oznaczenie autora klasy/metody. </a:t>
          </a:r>
          <a:endParaRPr lang="en-US" sz="2200" kern="1200" dirty="0"/>
        </a:p>
      </dsp:txBody>
      <dsp:txXfrm>
        <a:off x="26361" y="2359513"/>
        <a:ext cx="10125599" cy="487281"/>
      </dsp:txXfrm>
    </dsp:sp>
    <dsp:sp modelId="{3B850072-5F6D-42E8-B84A-1E0865ACF777}">
      <dsp:nvSpPr>
        <dsp:cNvPr id="0" name=""/>
        <dsp:cNvSpPr/>
      </dsp:nvSpPr>
      <dsp:spPr>
        <a:xfrm>
          <a:off x="0" y="3013789"/>
          <a:ext cx="10178321" cy="540003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@version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tekst_wersji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kern="1200" baseline="0" dirty="0"/>
            <a:t>- Opisuje wersje klasy/metody. </a:t>
          </a:r>
          <a:endParaRPr lang="en-US" sz="2200" kern="1200" dirty="0"/>
        </a:p>
      </dsp:txBody>
      <dsp:txXfrm>
        <a:off x="26361" y="3040150"/>
        <a:ext cx="10125599" cy="487281"/>
      </dsp:txXfrm>
    </dsp:sp>
    <dsp:sp modelId="{CE528F22-E51A-499B-BC88-0A86AD2AE6B7}">
      <dsp:nvSpPr>
        <dsp:cNvPr id="0" name=""/>
        <dsp:cNvSpPr/>
      </dsp:nvSpPr>
      <dsp:spPr>
        <a:xfrm>
          <a:off x="0" y="3697066"/>
          <a:ext cx="10178321" cy="540003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@since &lt;wersja&gt; </a:t>
          </a:r>
          <a:r>
            <a:rPr lang="pl-PL" sz="2200" b="0" i="0" kern="1200" baseline="0" dirty="0"/>
            <a:t>- Wskazuje od jakiej wersji dostępna jest klasa/metoda. </a:t>
          </a:r>
          <a:endParaRPr lang="en-US" sz="2200" kern="1200" dirty="0"/>
        </a:p>
      </dsp:txBody>
      <dsp:txXfrm>
        <a:off x="26361" y="3723427"/>
        <a:ext cx="10125599" cy="4872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3553D-9BB3-4335-86CB-8CFA17D0DCAA}">
      <dsp:nvSpPr>
        <dsp:cNvPr id="0" name=""/>
        <dsp:cNvSpPr/>
      </dsp:nvSpPr>
      <dsp:spPr>
        <a:xfrm>
          <a:off x="0" y="7433"/>
          <a:ext cx="10178321" cy="539999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 &lt;opis&gt; </a:t>
          </a:r>
          <a:r>
            <a:rPr lang="pl-PL" sz="2200" b="0" i="0" kern="1200" baseline="0" dirty="0"/>
            <a:t>- Opisuje pola serializowane.</a:t>
          </a:r>
          <a:endParaRPr lang="en-US" sz="2200" kern="1200" dirty="0"/>
        </a:p>
      </dsp:txBody>
      <dsp:txXfrm>
        <a:off x="26361" y="33794"/>
        <a:ext cx="10125599" cy="487277"/>
      </dsp:txXfrm>
    </dsp:sp>
    <dsp:sp modelId="{47E6F5D3-267E-437A-82C0-15D7660AF49F}">
      <dsp:nvSpPr>
        <dsp:cNvPr id="0" name=""/>
        <dsp:cNvSpPr/>
      </dsp:nvSpPr>
      <dsp:spPr>
        <a:xfrm>
          <a:off x="0" y="673827"/>
          <a:ext cx="10178321" cy="539999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@see &lt;odnośnik&gt; </a:t>
          </a:r>
          <a:r>
            <a:rPr lang="pl-PL" sz="2200" b="0" i="0" kern="1200" baseline="0" dirty="0"/>
            <a:t>- Odniesienie do innej dokumentacji. </a:t>
          </a:r>
          <a:endParaRPr lang="en-US" sz="2200" kern="1200" dirty="0"/>
        </a:p>
      </dsp:txBody>
      <dsp:txXfrm>
        <a:off x="26361" y="700188"/>
        <a:ext cx="10125599" cy="487277"/>
      </dsp:txXfrm>
    </dsp:sp>
    <dsp:sp modelId="{8CBC5AE4-08F4-4EE4-9109-0A4DF581838B}">
      <dsp:nvSpPr>
        <dsp:cNvPr id="0" name=""/>
        <dsp:cNvSpPr/>
      </dsp:nvSpPr>
      <dsp:spPr>
        <a:xfrm>
          <a:off x="0" y="1349342"/>
          <a:ext cx="10178321" cy="863996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@exception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nazwa_wyjątku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kern="1200" baseline="0" dirty="0"/>
            <a:t>- Opisuje wyjątek, który metoda może rzucić, i warunki, w jakich to się dzieje. Starsza, mniej popularna alternatywa dla @throws.</a:t>
          </a:r>
          <a:endParaRPr lang="en-US" sz="2200" kern="1200" dirty="0"/>
        </a:p>
      </dsp:txBody>
      <dsp:txXfrm>
        <a:off x="42177" y="1391519"/>
        <a:ext cx="10093967" cy="779642"/>
      </dsp:txXfrm>
    </dsp:sp>
    <dsp:sp modelId="{73C1EC11-8785-4B8D-9AE4-E63533DFF75F}">
      <dsp:nvSpPr>
        <dsp:cNvPr id="0" name=""/>
        <dsp:cNvSpPr/>
      </dsp:nvSpPr>
      <dsp:spPr>
        <a:xfrm>
          <a:off x="0" y="2332367"/>
          <a:ext cx="10178321" cy="863996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@serialData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opis_danych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</a:t>
          </a:r>
          <a:r>
            <a:rPr lang="pl-PL" sz="2200" b="0" i="0" kern="1200" baseline="0" dirty="0"/>
            <a:t>- Opisuje dane zapisywane przez metody </a:t>
          </a:r>
          <a:r>
            <a:rPr lang="pl-PL" sz="2200" b="0" i="0" kern="1200" baseline="0" dirty="0" err="1"/>
            <a:t>writeObject</a:t>
          </a:r>
          <a:r>
            <a:rPr lang="pl-PL" sz="2200" b="0" i="0" kern="1200" baseline="0" dirty="0"/>
            <a:t>() lub </a:t>
          </a:r>
          <a:r>
            <a:rPr lang="pl-PL" sz="2200" b="0" i="0" kern="1200" baseline="0" dirty="0" err="1"/>
            <a:t>writeExternal</a:t>
          </a:r>
          <a:r>
            <a:rPr lang="pl-PL" sz="2200" b="0" i="0" kern="1200" baseline="0" dirty="0"/>
            <a:t>(). </a:t>
          </a:r>
          <a:endParaRPr lang="en-US" sz="2200" kern="1200" dirty="0"/>
        </a:p>
      </dsp:txBody>
      <dsp:txXfrm>
        <a:off x="42177" y="2374544"/>
        <a:ext cx="10093967" cy="779642"/>
      </dsp:txXfrm>
    </dsp:sp>
    <dsp:sp modelId="{3B850072-5F6D-42E8-B84A-1E0865ACF777}">
      <dsp:nvSpPr>
        <dsp:cNvPr id="0" name=""/>
        <dsp:cNvSpPr/>
      </dsp:nvSpPr>
      <dsp:spPr>
        <a:xfrm>
          <a:off x="0" y="3325729"/>
          <a:ext cx="10178321" cy="863996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@serialField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nazwa_pola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typ_pola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&gt; &lt;opis&gt; </a:t>
          </a:r>
          <a:r>
            <a:rPr lang="pl-PL" sz="2200" b="0" i="0" kern="1200" baseline="0" dirty="0"/>
            <a:t>- Opisuje komponent typu </a:t>
          </a:r>
          <a:r>
            <a:rPr lang="pl-PL" sz="2200" b="0" i="0" kern="1200" baseline="0" dirty="0" err="1"/>
            <a:t>ObjectStreamField</a:t>
          </a:r>
          <a:r>
            <a:rPr lang="pl-PL" sz="2200" b="0" i="0" kern="1200" baseline="0" dirty="0"/>
            <a:t>. </a:t>
          </a:r>
          <a:endParaRPr lang="en-US" sz="2200" kern="1200" dirty="0"/>
        </a:p>
      </dsp:txBody>
      <dsp:txXfrm>
        <a:off x="42177" y="3367906"/>
        <a:ext cx="10093967" cy="779642"/>
      </dsp:txXfrm>
    </dsp:sp>
    <dsp:sp modelId="{F8780491-1A25-496A-9AB3-303FAE9E4A32}">
      <dsp:nvSpPr>
        <dsp:cNvPr id="0" name=""/>
        <dsp:cNvSpPr/>
      </dsp:nvSpPr>
      <dsp:spPr>
        <a:xfrm>
          <a:off x="0" y="4322592"/>
          <a:ext cx="10178321" cy="539999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@deprecated &lt;opis&gt; </a:t>
          </a:r>
          <a:r>
            <a:rPr lang="pl-PL" sz="2200" b="0" i="0" kern="1200" baseline="0" dirty="0"/>
            <a:t>- Oznaczenie, że klasa/metoda jest przestarzała. </a:t>
          </a:r>
          <a:endParaRPr lang="en-US" sz="2200" kern="1200" dirty="0"/>
        </a:p>
      </dsp:txBody>
      <dsp:txXfrm>
        <a:off x="26361" y="4348953"/>
        <a:ext cx="10125599" cy="4872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3553D-9BB3-4335-86CB-8CFA17D0DCAA}">
      <dsp:nvSpPr>
        <dsp:cNvPr id="0" name=""/>
        <dsp:cNvSpPr/>
      </dsp:nvSpPr>
      <dsp:spPr>
        <a:xfrm>
          <a:off x="0" y="53230"/>
          <a:ext cx="10178321" cy="538504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{@code &lt;tekst&gt;} </a:t>
          </a:r>
          <a:r>
            <a:rPr lang="pl-PL" sz="2200" b="0" i="0" kern="1200" baseline="0" dirty="0"/>
            <a:t>- Wyświetla tekst w kodzie bez interpretacji jako HTML.</a:t>
          </a:r>
          <a:endParaRPr lang="en-US" sz="2200" kern="1200" dirty="0"/>
        </a:p>
      </dsp:txBody>
      <dsp:txXfrm>
        <a:off x="26288" y="79518"/>
        <a:ext cx="10125745" cy="485928"/>
      </dsp:txXfrm>
    </dsp:sp>
    <dsp:sp modelId="{47E6F5D3-267E-437A-82C0-15D7660AF49F}">
      <dsp:nvSpPr>
        <dsp:cNvPr id="0" name=""/>
        <dsp:cNvSpPr/>
      </dsp:nvSpPr>
      <dsp:spPr>
        <a:xfrm>
          <a:off x="0" y="722814"/>
          <a:ext cx="10178321" cy="538874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{@docRoot} </a:t>
          </a:r>
          <a:r>
            <a:rPr lang="pl-PL" sz="2200" b="0" i="0" kern="1200" baseline="0" dirty="0"/>
            <a:t>- Reprezentuje ścieżkę do głównego katalogu dokumentacji. </a:t>
          </a:r>
          <a:endParaRPr lang="en-US" sz="2200" kern="1200" dirty="0"/>
        </a:p>
      </dsp:txBody>
      <dsp:txXfrm>
        <a:off x="26306" y="749120"/>
        <a:ext cx="10125709" cy="486262"/>
      </dsp:txXfrm>
    </dsp:sp>
    <dsp:sp modelId="{8CBC5AE4-08F4-4EE4-9109-0A4DF581838B}">
      <dsp:nvSpPr>
        <dsp:cNvPr id="0" name=""/>
        <dsp:cNvSpPr/>
      </dsp:nvSpPr>
      <dsp:spPr>
        <a:xfrm>
          <a:off x="0" y="1394258"/>
          <a:ext cx="10178321" cy="871260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{@link 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pakiet.klasa#element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 etykieta} </a:t>
          </a:r>
          <a:r>
            <a:rPr lang="pl-PL" sz="2200" b="0" i="0" kern="1200" baseline="0" dirty="0"/>
            <a:t>- Wstawia odnośnik do dokumentacji innej klasy/metody.</a:t>
          </a:r>
          <a:endParaRPr lang="en-US" sz="2200" kern="1200" dirty="0"/>
        </a:p>
      </dsp:txBody>
      <dsp:txXfrm>
        <a:off x="42531" y="1436789"/>
        <a:ext cx="10093259" cy="786198"/>
      </dsp:txXfrm>
    </dsp:sp>
    <dsp:sp modelId="{73C1EC11-8785-4B8D-9AE4-E63533DFF75F}">
      <dsp:nvSpPr>
        <dsp:cNvPr id="0" name=""/>
        <dsp:cNvSpPr/>
      </dsp:nvSpPr>
      <dsp:spPr>
        <a:xfrm>
          <a:off x="0" y="2381960"/>
          <a:ext cx="10178321" cy="871260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{@linkplain 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pakiet.klasa#element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 etykieta} </a:t>
          </a:r>
          <a:r>
            <a:rPr lang="pl-PL" sz="2200" b="0" i="0" kern="1200" baseline="0" dirty="0"/>
            <a:t>- Działa jak {@link}, ale wyświetlany jest jako zwykły tekst. </a:t>
          </a:r>
          <a:endParaRPr lang="en-US" sz="2200" kern="1200" dirty="0"/>
        </a:p>
      </dsp:txBody>
      <dsp:txXfrm>
        <a:off x="42531" y="2424491"/>
        <a:ext cx="10093259" cy="786198"/>
      </dsp:txXfrm>
    </dsp:sp>
    <dsp:sp modelId="{3B850072-5F6D-42E8-B84A-1E0865ACF777}">
      <dsp:nvSpPr>
        <dsp:cNvPr id="0" name=""/>
        <dsp:cNvSpPr/>
      </dsp:nvSpPr>
      <dsp:spPr>
        <a:xfrm>
          <a:off x="0" y="3364906"/>
          <a:ext cx="10178321" cy="538874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{@value </a:t>
          </a:r>
          <a:r>
            <a:rPr lang="pl-PL" sz="2200" b="0" i="0" kern="1200" baseline="0" dirty="0" err="1">
              <a:solidFill>
                <a:schemeClr val="tx2">
                  <a:lumMod val="90000"/>
                  <a:lumOff val="10000"/>
                </a:schemeClr>
              </a:solidFill>
            </a:rPr>
            <a:t>pakiet.klasa#pole</a:t>
          </a: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} </a:t>
          </a:r>
          <a:r>
            <a:rPr lang="pl-PL" sz="2200" b="0" i="0" kern="1200" baseline="0" dirty="0"/>
            <a:t>- Wyświetla wartość stałej statycznej.</a:t>
          </a:r>
          <a:endParaRPr lang="en-US" sz="2200" kern="1200" dirty="0"/>
        </a:p>
      </dsp:txBody>
      <dsp:txXfrm>
        <a:off x="26306" y="3391212"/>
        <a:ext cx="10125709" cy="486262"/>
      </dsp:txXfrm>
    </dsp:sp>
    <dsp:sp modelId="{F8780491-1A25-496A-9AB3-303FAE9E4A32}">
      <dsp:nvSpPr>
        <dsp:cNvPr id="0" name=""/>
        <dsp:cNvSpPr/>
      </dsp:nvSpPr>
      <dsp:spPr>
        <a:xfrm>
          <a:off x="0" y="4033759"/>
          <a:ext cx="10178321" cy="538504"/>
        </a:xfrm>
        <a:prstGeom prst="roundRect">
          <a:avLst/>
        </a:prstGeom>
        <a:solidFill>
          <a:srgbClr val="E39A07"/>
        </a:solidFill>
        <a:ln w="50800" cap="flat" cmpd="sng" algn="in">
          <a:solidFill>
            <a:schemeClr val="tx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>
              <a:solidFill>
                <a:schemeClr val="tx2">
                  <a:lumMod val="90000"/>
                  <a:lumOff val="10000"/>
                </a:schemeClr>
              </a:solidFill>
            </a:rPr>
            <a:t>{@inheritDoc} </a:t>
          </a:r>
          <a:r>
            <a:rPr lang="pl-PL" sz="2200" b="0" i="0" kern="1200" baseline="0" dirty="0"/>
            <a:t>- Dziedziczy dokumentację z najbliższej nadklasy lub interfejsu. </a:t>
          </a:r>
          <a:endParaRPr lang="en-US" sz="2200" kern="1200" dirty="0"/>
        </a:p>
      </dsp:txBody>
      <dsp:txXfrm>
        <a:off x="26288" y="4060047"/>
        <a:ext cx="10125745" cy="48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4A485-57D4-4C42-9DF4-C772FACAEC1A}" type="datetime1">
              <a:rPr lang="pl-PL" smtClean="0"/>
              <a:t>19.03.2025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FCFFF0-B784-4FE7-8A38-F89DE294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968A-601D-496D-9E37-E2B8297D59A7}" type="datetime1">
              <a:rPr lang="pl-PL" smtClean="0"/>
              <a:pPr/>
              <a:t>19.03.2025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8C672F-171E-46DC-915C-C7BCF99F5C4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12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23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0378E-8A24-35A2-B784-687A4BDE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4C19B927-E8D1-1634-B6D4-F37CE5CB0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E36DEE92-8E72-A866-B8BB-39E6A6660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1E509F3A-0C56-A399-80E0-78E27D7E0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65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02E8C-0B52-EDF8-3EEF-AA53A941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9A104C70-EB94-76E1-12D5-8A43322ED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D881B883-FF7F-D83D-16E1-5E4F69DF8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4942039-4254-AF8A-CB4E-E131F069B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23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4952-AE9C-8E47-F6EF-7756228E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CEDA1188-8848-2F9A-57FB-58C3CEC48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433178BE-33AC-831D-E2AD-6E7FB728B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FD7D372-6EB6-0F46-AF91-8DCED3852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44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AD2E1-C406-C57B-8961-E425135F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F9DF3B3A-BFEE-43B2-94D6-95F16CA90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A24789FF-783E-34A1-9A70-CDFDA1BD0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05EFC6F-D4D0-1CCB-AF8F-C21846A5A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72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01E0-5022-0942-32E9-F3EB30C3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F87E334-8092-1DF7-1D24-2B88B2EA7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EA93D618-A071-CC61-429A-23A01C0F4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W </a:t>
            </a:r>
            <a:r>
              <a:rPr lang="pl-PL" dirty="0" err="1"/>
              <a:t>Intelij</a:t>
            </a:r>
            <a:r>
              <a:rPr lang="pl-PL" dirty="0"/>
              <a:t> możemy dodać </a:t>
            </a:r>
            <a:r>
              <a:rPr lang="pl-PL" dirty="0" err="1"/>
              <a:t>Javadoca</a:t>
            </a:r>
            <a:r>
              <a:rPr lang="pl-PL" dirty="0"/>
              <a:t> klikając na metodę lub klasę,  następnie kombinacją Alt + </a:t>
            </a:r>
            <a:r>
              <a:rPr lang="pl-PL" dirty="0" err="1"/>
              <a:t>Enter</a:t>
            </a:r>
            <a:r>
              <a:rPr lang="pl-PL" dirty="0"/>
              <a:t> wyświetlając listę dostępnych akcji.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80DB048-68E4-8C22-CF62-FCA280F4B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071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854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0236-1D04-4DDB-E271-45F0CEFC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1751CB26-8EB1-1856-D723-739C4DA53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A124232C-940A-9898-459C-DC807407A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Ten przycisk z lewej strony przełącza widok z trybu edycji do </a:t>
            </a:r>
            <a:r>
              <a:rPr lang="pl-PL" dirty="0" err="1"/>
              <a:t>wyrenderowanej</a:t>
            </a:r>
            <a:r>
              <a:rPr lang="pl-PL" dirty="0"/>
              <a:t> dokumentacji.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F16B023-3153-71CB-1E49-5DEA193C2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52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0AF0-D18A-D66F-B544-06AAC147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2549D79-642E-379E-D7FC-F32C72336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D5797D23-C01A-CB5D-BEC5-3087BAE1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125C2D47-B8F7-9488-DD51-91B660C09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38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0AF0-D18A-D66F-B544-06AAC147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2549D79-642E-379E-D7FC-F32C72336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D5797D23-C01A-CB5D-BEC5-3087BAE1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125C2D47-B8F7-9488-DD51-91B660C09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38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71C8-C278-BE9B-05E8-025261B48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A4E4BA30-75C0-86C4-3E0A-DBAD037CC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B225058A-87FB-41B2-D30E-39707D17F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CA054D4-2476-1709-FE15-DCB9E19C8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01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BABEB-68C4-F182-BA93-5C89609C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3DC4CD44-E59C-22BA-5D2D-92C444453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4D7A7D7C-9B3C-4352-EDB9-BD2CF5F1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C6014BA-A6F0-5AA6-D408-3CCA84315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696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90E3B-5A4D-EBFB-3EDE-3627E6D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249A13F3-5AAB-1461-2609-7624CD8C3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346B7552-2483-94FC-4F87-210AB4158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B598CA8-969E-4E82-5D00-BC10884D3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06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8A51A-7510-68BD-B8E8-49ACE54E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42E2A77A-23E3-A721-A217-CE81486F4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56F7952F-F683-654C-ACEF-5433212A5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785E2EC-C054-4892-907A-B67169E18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390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12C3-A71F-762B-5235-7A0DEF37F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F554D6F9-0879-08B5-6FFD-D26A5A7BC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D6CEC274-0AB0-CB5D-BA27-7919F4519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049A4258-08D3-A009-7AF4-81175ADB4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7354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1EA5-C023-5801-0B69-036944B0F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F58BA279-E168-6C80-D51C-861577607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35CC1728-AABC-F244-71C3-66EE10F1C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E8D5BA9-75AE-0821-DB0E-BB782602E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729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A4293-C6CB-EA3D-1D2B-A6A93EAB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911A1D7-7012-791C-1289-D52DDCBC2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2F4AA7E-957E-2A58-95E5-A3B229804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FE55F92-38F5-EB4B-75A2-9AB5FACE0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pl-PL" noProof="0" smtClean="0"/>
              <a:t>29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3774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26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6E3DD-9B77-A5D0-BFB6-ECD085EA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0463DB0C-28D6-02B7-2074-38463EFD8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0C1A735F-F847-1619-0F7C-CF36A9207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5593627-CBE3-E303-B506-E35AA5F4D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64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01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6F70-F95F-C961-B921-C901DE07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0EC7871A-DAAA-851E-0C8E-E840B1E55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B6751C9-F9FB-E342-C3DA-060FCD4CD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FB2FAF20-E633-596C-0491-5BE8A999D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72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79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6A6DF-8798-85E2-5161-53908218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4B8B18A1-DEAA-53D6-A3AA-4A1BEEB74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5654194B-F038-5724-BFD0-6F3E1483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8975DAB9-121B-45ED-CD33-ECBD977B1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65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A6BC6-ADFE-35A6-4771-AC6235FF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26E6BF50-675E-A355-8818-3CCC15658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EAB438A3-D1E8-C46F-D112-DC182F99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1120E5E-B54F-FF52-11D9-40A9179F8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74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5EA6-DBB9-7E2F-DF3D-6EFF8CEC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FDBBAB87-5DAF-2712-C645-816E9D0C0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B1628632-340D-5369-8A28-440CA20E8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CB3B0FB0-CCD8-8728-97AF-D55D053B2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78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6" title="okrąg pofałdowany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B86F0884-81D1-47F4-BC9A-5955D39927B7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3" name="Prostokąt 12" title="lewa krawędź obramowani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CE04E-2556-42B9-ADFF-54B97B9A08CC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986C48-FA9C-40EA-97BF-2A30AE4217DE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AEF49-01C7-4FA2-958D-9E3313E03FF7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93A352-EE16-4052-A6FB-094D2FE80F8C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  <p:grpSp>
        <p:nvGrpSpPr>
          <p:cNvPr id="7" name="Grupa 6" title="kształt lewej muszli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Dowolny kształt 6" title="kształt lewej muszli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Dowolny kształt 11" title="lewa dołączona muszla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DB7913-3BB0-40E8-BF23-DD74F279FBDA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AFA14-8A00-4C5D-BDC6-C661BAEB8CCA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BD35F9-6E3B-47A6-8AC5-85B4A21DE624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7D46B-5760-451A-8F40-B090E4A70E96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olny kształt 11" title="prawy kształt tła muszli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DBDD7741-21FE-478B-BE91-379426197AA4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8" name="Prostokąt 7" title="lewa krawędź obramowani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1" name="Dowolny kształt 11" title="prawy kształt tła muszli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Prostokąt 11" title="lewa krawędź obramowania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FC84DBF3-6146-40A4-A44E-326F75E409F4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03AE561-C242-4F08-A388-32BDC366E814}" type="datetime1">
              <a:rPr lang="pl-PL" noProof="0" smtClean="0"/>
              <a:t>19.03.2025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1" name="Dowolny kształt 6" title="Lewa krawędź muszli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Prostokąt 11" title="prawa krawędź obramowania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37062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6500" kern="1200" cap="all" spc="800" baseline="0" dirty="0">
                <a:latin typeface="+mj-lt"/>
                <a:ea typeface="+mj-ea"/>
                <a:cs typeface="+mj-cs"/>
              </a:rPr>
              <a:t>Dokumentowanie kodu źródłowego - </a:t>
            </a:r>
            <a:r>
              <a:rPr lang="pl-PL" sz="6500" kern="1200" cap="all" spc="800" baseline="0" dirty="0" err="1">
                <a:latin typeface="+mj-lt"/>
                <a:ea typeface="+mj-ea"/>
                <a:cs typeface="+mj-cs"/>
              </a:rPr>
              <a:t>javadoc</a:t>
            </a:r>
            <a:endParaRPr lang="pl-PL" sz="6500" kern="1200" cap="all" spc="8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700"/>
              </a:spcBef>
              <a:buClr>
                <a:schemeClr val="tx2"/>
              </a:buClr>
            </a:pPr>
            <a:r>
              <a:rPr lang="pl-PL" sz="2000" b="1" cap="all" spc="400" dirty="0">
                <a:solidFill>
                  <a:schemeClr val="accent1"/>
                </a:solidFill>
              </a:rPr>
              <a:t>Grupa pomarańczowa</a:t>
            </a:r>
            <a:endParaRPr lang="pl-PL" sz="2000" b="1" i="0" kern="1200" cap="all" spc="4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Podstawowe </a:t>
            </a:r>
            <a:r>
              <a:rPr lang="pl-PL" sz="4600" dirty="0" err="1"/>
              <a:t>tagi</a:t>
            </a:r>
            <a:r>
              <a:rPr lang="pl-PL" sz="4600" dirty="0"/>
              <a:t> </a:t>
            </a:r>
            <a:r>
              <a:rPr lang="pl-PL" sz="4600" dirty="0" err="1"/>
              <a:t>javadoc</a:t>
            </a:r>
            <a:endParaRPr lang="pl-PL" sz="4600" dirty="0"/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8F599848-1352-7B3D-D782-99E289950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31601"/>
              </p:ext>
            </p:extLst>
          </p:nvPr>
        </p:nvGraphicFramePr>
        <p:xfrm>
          <a:off x="1251678" y="1650380"/>
          <a:ext cx="10178322" cy="460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F9F0-DA5B-827B-59F2-D087DD35E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D69FF3-0496-58DE-82D4-7DF79227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Podstawowe </a:t>
            </a:r>
            <a:r>
              <a:rPr lang="pl-PL" sz="4600" dirty="0" err="1"/>
              <a:t>tagi</a:t>
            </a:r>
            <a:r>
              <a:rPr lang="pl-PL" sz="4600" dirty="0"/>
              <a:t> </a:t>
            </a:r>
            <a:r>
              <a:rPr lang="pl-PL" sz="4600" dirty="0" err="1"/>
              <a:t>javadoc</a:t>
            </a:r>
            <a:endParaRPr lang="pl-PL" sz="4600" dirty="0"/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17246F9B-358E-7D5A-5F4A-A25605929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953586"/>
              </p:ext>
            </p:extLst>
          </p:nvPr>
        </p:nvGraphicFramePr>
        <p:xfrm>
          <a:off x="1251678" y="1649894"/>
          <a:ext cx="10178322" cy="488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8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97DE-E5D0-ED03-468C-53DCAE9E6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A33AEB-598E-14D7-AF9A-85F445BD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Podstawowe </a:t>
            </a:r>
            <a:r>
              <a:rPr lang="pl-PL" sz="4600" dirty="0" err="1"/>
              <a:t>tagi</a:t>
            </a:r>
            <a:r>
              <a:rPr lang="pl-PL" sz="4600" dirty="0"/>
              <a:t> </a:t>
            </a:r>
            <a:r>
              <a:rPr lang="pl-PL" sz="4600" dirty="0" err="1"/>
              <a:t>javadoc</a:t>
            </a:r>
            <a:endParaRPr lang="pl-PL" sz="4600" dirty="0"/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B11F8A4E-7FC7-1209-5082-0A48872F2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95752"/>
              </p:ext>
            </p:extLst>
          </p:nvPr>
        </p:nvGraphicFramePr>
        <p:xfrm>
          <a:off x="1251678" y="1605290"/>
          <a:ext cx="10178322" cy="463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79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A66F-7A1E-1188-06CF-1F93BC350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3FFB7F-B011-7641-F69A-F221FD09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NAJLEPSZE Praktyki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1C613DB3-EBD8-B7D3-B95C-86580B70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50001"/>
              </p:ext>
            </p:extLst>
          </p:nvPr>
        </p:nvGraphicFramePr>
        <p:xfrm>
          <a:off x="1137425" y="1590675"/>
          <a:ext cx="10504448" cy="481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74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A5AE-BB4B-B63B-9B45-48F98C64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05B102-E47C-AF4B-E9AA-140C0EA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905" y="382385"/>
            <a:ext cx="11042541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Co sprawia, że komentarz jest dobry?</a:t>
            </a:r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0BD98DB5-73EE-96CB-C9BE-5000A1223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106486"/>
              </p:ext>
            </p:extLst>
          </p:nvPr>
        </p:nvGraphicFramePr>
        <p:xfrm>
          <a:off x="1108129" y="1518835"/>
          <a:ext cx="10531098" cy="506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11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C1835-74AF-8D90-5F78-B6F49AA9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6B898-974F-3E28-57B2-4A49AFAF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Przykład dokumentacji klasy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E65FF99-58B4-C1B3-098D-F3E7997C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64" t="683" r="2817" b="6255"/>
          <a:stretch/>
        </p:blipFill>
        <p:spPr>
          <a:xfrm>
            <a:off x="7276454" y="2688954"/>
            <a:ext cx="4153546" cy="2623860"/>
          </a:xfr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E9EAD96-840E-4579-D62C-49F37632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85" t="3630" r="3575"/>
          <a:stretch/>
        </p:blipFill>
        <p:spPr>
          <a:xfrm>
            <a:off x="1251678" y="2148434"/>
            <a:ext cx="4287314" cy="3704901"/>
          </a:xfrm>
          <a:prstGeom prst="rect">
            <a:avLst/>
          </a:prstGeom>
          <a:noFill/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CA8577D2-6DEC-DE58-D492-A043DED7C709}"/>
              </a:ext>
            </a:extLst>
          </p:cNvPr>
          <p:cNvGrpSpPr/>
          <p:nvPr/>
        </p:nvGrpSpPr>
        <p:grpSpPr>
          <a:xfrm rot="16200000">
            <a:off x="5898848" y="3531865"/>
            <a:ext cx="1088756" cy="938038"/>
            <a:chOff x="7322257" y="632531"/>
            <a:chExt cx="562784" cy="562784"/>
          </a:xfrm>
        </p:grpSpPr>
        <p:sp>
          <p:nvSpPr>
            <p:cNvPr id="6" name="Strzałka: w dół 5">
              <a:extLst>
                <a:ext uri="{FF2B5EF4-FFF2-40B4-BE49-F238E27FC236}">
                  <a16:creationId xmlns:a16="http://schemas.microsoft.com/office/drawing/2014/main" id="{C77C6E47-E50E-9A71-3C5D-6585520F0B44}"/>
                </a:ext>
              </a:extLst>
            </p:cNvPr>
            <p:cNvSpPr/>
            <p:nvPr/>
          </p:nvSpPr>
          <p:spPr>
            <a:xfrm>
              <a:off x="7322257" y="632531"/>
              <a:ext cx="562784" cy="562784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7" name="Strzałka: w dół 4">
              <a:extLst>
                <a:ext uri="{FF2B5EF4-FFF2-40B4-BE49-F238E27FC236}">
                  <a16:creationId xmlns:a16="http://schemas.microsoft.com/office/drawing/2014/main" id="{25A0EB78-090C-5593-73D2-EA3F8B4D8535}"/>
                </a:ext>
              </a:extLst>
            </p:cNvPr>
            <p:cNvSpPr txBox="1"/>
            <p:nvPr/>
          </p:nvSpPr>
          <p:spPr>
            <a:xfrm>
              <a:off x="7448883" y="632531"/>
              <a:ext cx="309532" cy="423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rtlCol="0" anchor="ctr" anchorCtr="0">
              <a:noAutofit/>
            </a:bodyPr>
            <a:lstStyle/>
            <a:p>
              <a:pPr marL="0" lvl="0" indent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26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50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Przykład dokumentacji klasy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AAB5BC0-3F3D-D287-FC1F-3FD74CFA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81" r="1486" b="5550"/>
          <a:stretch/>
        </p:blipFill>
        <p:spPr>
          <a:xfrm>
            <a:off x="2149734" y="1642819"/>
            <a:ext cx="8374825" cy="457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681B-2304-0A4E-82F5-1B2BC3848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FFBDF-0E20-783C-3275-B338AA16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Przykład dokumentacji klasy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C1969C5-74F6-09EC-6871-2A777ACB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460" b="1388"/>
          <a:stretch/>
        </p:blipFill>
        <p:spPr>
          <a:xfrm>
            <a:off x="2035989" y="4347275"/>
            <a:ext cx="8609700" cy="196458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1F07BEB-BC83-B349-6C07-1554B122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370" r="461" b="2241"/>
          <a:stretch/>
        </p:blipFill>
        <p:spPr>
          <a:xfrm>
            <a:off x="2035989" y="1650569"/>
            <a:ext cx="8609700" cy="22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1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7D3E-58EA-23CC-0050-DE0DC83F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8C180F-E659-9F2A-FBBC-210B7F74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Przykład dokumentacji metody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9E033DA-38CB-3A0D-4F4D-147D871B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64" t="3441" r="25991"/>
          <a:stretch/>
        </p:blipFill>
        <p:spPr>
          <a:xfrm>
            <a:off x="2212764" y="1874517"/>
            <a:ext cx="8256149" cy="42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7D3E-58EA-23CC-0050-DE0DC83F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8C180F-E659-9F2A-FBBC-210B7F74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Przykład dokumentacji metody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4ADF26-69BB-DA6B-19E6-A2293C68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97" t="1285" r="3557" b="1693"/>
          <a:stretch/>
        </p:blipFill>
        <p:spPr>
          <a:xfrm>
            <a:off x="1908323" y="2216257"/>
            <a:ext cx="8865031" cy="35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8241-930F-B95D-90A9-A84DDF16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C1CD8-366D-3C7D-2971-A8DD0498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Co to dokumentacja kodu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66DBC960-FBAB-F5DE-9314-6A5A8B30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41035"/>
            <a:ext cx="10178322" cy="3738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200" dirty="0"/>
              <a:t>Dokumentacja kodu to zbiór opisów, instrukcji i komentarzy, które wyjaśniają działanie kodu źródłowego. Służy ona do ułatwienia zrozumienia kodu przez innych programistów, wspomaga utrzymanie oraz rozwijanie oprogramowania, a także umożliwia efektywniejsze wdrożenie nowych członków zespołu. Jest niezbędna dla zapewnienia ciągłości projektu, jako że umożliwia szybsze identyfikowanie i rozwiązywanie problemów oraz efektywne przekazywanie wiedzy w obrębie zespołu. W praktyce dobrze udokumentowany kod jest bardziej wartościowy, ponieważ jego dalsze użytkowanie i modyfikacja są znacznie łatwiejsze.</a:t>
            </a:r>
          </a:p>
        </p:txBody>
      </p:sp>
    </p:spTree>
    <p:extLst>
      <p:ext uri="{BB962C8B-B14F-4D97-AF65-F5344CB8AC3E}">
        <p14:creationId xmlns:p14="http://schemas.microsoft.com/office/powerpoint/2010/main" val="343877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9911-46E0-6671-E392-F3906F4E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61B379-9D64-8CDE-4228-C111C3E3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Generowanie dokumentacji</a:t>
            </a:r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EC30E184-8D12-0C52-7386-31508F808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438170"/>
              </p:ext>
            </p:extLst>
          </p:nvPr>
        </p:nvGraphicFramePr>
        <p:xfrm>
          <a:off x="1251678" y="1782305"/>
          <a:ext cx="10178322" cy="462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5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990" y="484631"/>
            <a:ext cx="6445405" cy="1638469"/>
          </a:xfrm>
        </p:spPr>
        <p:txBody>
          <a:bodyPr>
            <a:normAutofit/>
          </a:bodyPr>
          <a:lstStyle/>
          <a:p>
            <a:pPr algn="ctr"/>
            <a:r>
              <a:rPr lang="pl-PL" sz="4600" dirty="0"/>
              <a:t>Generowanie </a:t>
            </a:r>
            <a:r>
              <a:rPr lang="pl-PL" sz="4600" dirty="0" err="1"/>
              <a:t>Javadoc</a:t>
            </a:r>
            <a:r>
              <a:rPr lang="pl-PL" sz="4600" dirty="0"/>
              <a:t> w </a:t>
            </a:r>
            <a:r>
              <a:rPr lang="pl-PL" sz="4600" dirty="0" err="1"/>
              <a:t>IntelliJ</a:t>
            </a:r>
            <a:r>
              <a:rPr lang="pl-PL" sz="4600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259980"/>
            <a:ext cx="5962185" cy="41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1. 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Otwórz projekt </a:t>
            </a:r>
            <a:r>
              <a:rPr lang="pl-PL" sz="2200" dirty="0">
                <a:solidFill>
                  <a:schemeClr val="tx1"/>
                </a:solidFill>
              </a:rPr>
              <a:t>w </a:t>
            </a:r>
            <a:r>
              <a:rPr lang="pl-PL" sz="2200" dirty="0" err="1">
                <a:solidFill>
                  <a:schemeClr val="tx1"/>
                </a:solidFill>
              </a:rPr>
              <a:t>IntelliJ</a:t>
            </a:r>
            <a:r>
              <a:rPr lang="pl-PL" sz="2200" dirty="0">
                <a:solidFill>
                  <a:schemeClr val="tx1"/>
                </a:solidFill>
              </a:rPr>
              <a:t> IDEA.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2. Przejdź do „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Tools” 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  <a:sym typeface="Wingdings" panose="05000000000000000000" pitchFamily="2" charset="2"/>
              </a:rPr>
              <a:t>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 „</a:t>
            </a:r>
            <a:r>
              <a:rPr lang="pl-PL" sz="2200" dirty="0" err="1">
                <a:solidFill>
                  <a:schemeClr val="tx1"/>
                </a:solidFill>
                <a:latin typeface="Gill Sans MT" panose="020B0502020104020203"/>
              </a:rPr>
              <a:t>Generate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 </a:t>
            </a:r>
            <a:r>
              <a:rPr lang="pl-PL" sz="2200" dirty="0" err="1">
                <a:solidFill>
                  <a:schemeClr val="tx1"/>
                </a:solidFill>
                <a:latin typeface="Gill Sans MT" panose="020B0502020104020203"/>
              </a:rPr>
              <a:t>JavaDoc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”.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3. Wybierz odpowiednie opcje w oknie 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„</a:t>
            </a:r>
            <a:r>
              <a:rPr lang="pl-PL" sz="2200" dirty="0" err="1">
                <a:solidFill>
                  <a:schemeClr val="tx1"/>
                </a:solidFill>
                <a:latin typeface="Gill Sans MT" panose="020B0502020104020203"/>
              </a:rPr>
              <a:t>Generate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 </a:t>
            </a:r>
            <a:r>
              <a:rPr lang="pl-PL" sz="2200" dirty="0" err="1">
                <a:solidFill>
                  <a:schemeClr val="tx1"/>
                </a:solidFill>
                <a:latin typeface="Gill Sans MT" panose="020B0502020104020203"/>
              </a:rPr>
              <a:t>JavaDoc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”.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4. Skonfiguruj „</a:t>
            </a:r>
            <a:r>
              <a:rPr lang="pl-PL" sz="2200" dirty="0" err="1">
                <a:solidFill>
                  <a:schemeClr val="tx1"/>
                </a:solidFill>
              </a:rPr>
              <a:t>Output</a:t>
            </a:r>
            <a:r>
              <a:rPr lang="pl-PL" sz="2200" dirty="0">
                <a:solidFill>
                  <a:schemeClr val="tx1"/>
                </a:solidFill>
              </a:rPr>
              <a:t> </a:t>
            </a:r>
            <a:r>
              <a:rPr lang="pl-PL" sz="2200" dirty="0" err="1">
                <a:solidFill>
                  <a:schemeClr val="tx1"/>
                </a:solidFill>
              </a:rPr>
              <a:t>directory</a:t>
            </a:r>
            <a:r>
              <a:rPr lang="pl-PL" sz="2200" dirty="0">
                <a:solidFill>
                  <a:schemeClr val="tx1"/>
                </a:solidFill>
              </a:rPr>
              <a:t>” wybierając miejsce gdzie zostanie wygenerowana dokumentacja oraz wciśnij 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„</a:t>
            </a:r>
            <a:r>
              <a:rPr lang="pl-PL" sz="2200" dirty="0" err="1">
                <a:solidFill>
                  <a:schemeClr val="tx1"/>
                </a:solidFill>
                <a:latin typeface="Gill Sans MT" panose="020B0502020104020203"/>
              </a:rPr>
              <a:t>Generate</a:t>
            </a:r>
            <a:r>
              <a:rPr lang="pl-PL" sz="2200" dirty="0">
                <a:solidFill>
                  <a:schemeClr val="tx1"/>
                </a:solidFill>
                <a:latin typeface="Gill Sans MT" panose="020B0502020104020203"/>
              </a:rPr>
              <a:t>”.</a:t>
            </a:r>
          </a:p>
          <a:p>
            <a:pPr marL="0" indent="0">
              <a:buNone/>
            </a:pPr>
            <a:r>
              <a:rPr lang="pl-PL" sz="2200" dirty="0">
                <a:solidFill>
                  <a:schemeClr val="tx1"/>
                </a:solidFill>
              </a:rPr>
              <a:t>5. Dokumentacje następnie możesz otworzyć w przeglądarce.</a:t>
            </a:r>
            <a:endParaRPr lang="pl-PL" sz="2200" dirty="0">
              <a:solidFill>
                <a:schemeClr val="tx1"/>
              </a:solidFill>
              <a:latin typeface="Gill Sans MT" panose="020B0502020104020203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80C77A-804B-2A7E-8849-2D48CBBC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72" y="669316"/>
            <a:ext cx="3656581" cy="55193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11A87-13DC-A12B-4FA0-8D7A1206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92C1DB-136F-3A4E-D6BA-D67B94E4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Generowanie dokumentacji</a:t>
            </a:r>
          </a:p>
        </p:txBody>
      </p:sp>
      <p:pic>
        <p:nvPicPr>
          <p:cNvPr id="5" name="Obraz 4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2BCD6A2-C9C7-6487-96F1-20D5CC1F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" t="-1" r="1896" b="1422"/>
          <a:stretch/>
        </p:blipFill>
        <p:spPr>
          <a:xfrm>
            <a:off x="1493743" y="2045778"/>
            <a:ext cx="9694191" cy="3758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71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3A55-F6EC-F2C9-3D7B-1D664D62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7EA779-969B-8B93-3181-4532F0CF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Generowanie dokumentacji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87C8852-3B64-C420-7608-4EA7DBD9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7" t="611" r="2076" b="3532"/>
          <a:stretch/>
        </p:blipFill>
        <p:spPr>
          <a:xfrm>
            <a:off x="2878478" y="1394846"/>
            <a:ext cx="6924722" cy="50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3C9CB-C011-CBD8-DF0D-D2CA65A0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F8185-94BB-03D9-F1D4-5160DB9B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Generowanie dokumentacji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5F270D-D76A-CC5C-25B9-7848AF7E16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86"/>
          <a:stretch/>
        </p:blipFill>
        <p:spPr>
          <a:xfrm>
            <a:off x="1251678" y="1398374"/>
            <a:ext cx="10178322" cy="1759405"/>
          </a:xfrm>
          <a:prstGeom prst="rect">
            <a:avLst/>
          </a:prstGeom>
          <a:noFill/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04E307-49D5-53AE-2A69-7A8C18DB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1" t="31871" r="73393" b="19487"/>
          <a:stretch/>
        </p:blipFill>
        <p:spPr>
          <a:xfrm>
            <a:off x="5106556" y="3700222"/>
            <a:ext cx="5936785" cy="2320332"/>
          </a:xfrm>
          <a:prstGeom prst="rect">
            <a:avLst/>
          </a:prstGeom>
          <a:noFill/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90F6832B-753D-54F7-ABE6-ABF2B10C8B41}"/>
              </a:ext>
            </a:extLst>
          </p:cNvPr>
          <p:cNvGrpSpPr/>
          <p:nvPr/>
        </p:nvGrpSpPr>
        <p:grpSpPr>
          <a:xfrm rot="16200000">
            <a:off x="2242159" y="3001311"/>
            <a:ext cx="1590459" cy="3456283"/>
            <a:chOff x="7248733" y="286515"/>
            <a:chExt cx="822117" cy="2073627"/>
          </a:xfrm>
        </p:grpSpPr>
        <p:sp>
          <p:nvSpPr>
            <p:cNvPr id="9" name="Strzałka: w dół 8">
              <a:extLst>
                <a:ext uri="{FF2B5EF4-FFF2-40B4-BE49-F238E27FC236}">
                  <a16:creationId xmlns:a16="http://schemas.microsoft.com/office/drawing/2014/main" id="{E543E3CD-86AE-3198-5B97-4B97473DE3CF}"/>
                </a:ext>
              </a:extLst>
            </p:cNvPr>
            <p:cNvSpPr/>
            <p:nvPr/>
          </p:nvSpPr>
          <p:spPr>
            <a:xfrm>
              <a:off x="7248733" y="1224086"/>
              <a:ext cx="562784" cy="1136056"/>
            </a:xfrm>
            <a:prstGeom prst="downArrow">
              <a:avLst>
                <a:gd name="adj1" fmla="val 55000"/>
                <a:gd name="adj2" fmla="val 80522"/>
              </a:avLst>
            </a:prstGeom>
            <a:solidFill>
              <a:srgbClr val="D6D7D4"/>
            </a:solidFill>
            <a:ln>
              <a:solidFill>
                <a:srgbClr val="D6D7D4"/>
              </a:solidFill>
            </a:ln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l-PL" dirty="0"/>
            </a:p>
          </p:txBody>
        </p:sp>
        <p:sp>
          <p:nvSpPr>
            <p:cNvPr id="10" name="Strzałka: w dół 4">
              <a:extLst>
                <a:ext uri="{FF2B5EF4-FFF2-40B4-BE49-F238E27FC236}">
                  <a16:creationId xmlns:a16="http://schemas.microsoft.com/office/drawing/2014/main" id="{7E50D9FC-8DA0-A0A9-CA63-17D34FA0A853}"/>
                </a:ext>
              </a:extLst>
            </p:cNvPr>
            <p:cNvSpPr txBox="1"/>
            <p:nvPr/>
          </p:nvSpPr>
          <p:spPr>
            <a:xfrm>
              <a:off x="7761318" y="286515"/>
              <a:ext cx="309532" cy="423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rtlCol="0" anchor="ctr" anchorCtr="0">
              <a:noAutofit/>
            </a:bodyPr>
            <a:lstStyle/>
            <a:p>
              <a:pPr marL="0" lvl="0" indent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l-PL" sz="2600" kern="1200" noProof="0" dirty="0"/>
            </a:p>
          </p:txBody>
        </p:sp>
      </p:grpSp>
      <p:sp>
        <p:nvSpPr>
          <p:cNvPr id="16" name="Prostokąt 15">
            <a:extLst>
              <a:ext uri="{FF2B5EF4-FFF2-40B4-BE49-F238E27FC236}">
                <a16:creationId xmlns:a16="http://schemas.microsoft.com/office/drawing/2014/main" id="{17BD85F5-46F0-974C-3FD0-7EF247B02CF2}"/>
              </a:ext>
            </a:extLst>
          </p:cNvPr>
          <p:cNvSpPr/>
          <p:nvPr/>
        </p:nvSpPr>
        <p:spPr>
          <a:xfrm>
            <a:off x="2275676" y="4682155"/>
            <a:ext cx="596296" cy="596296"/>
          </a:xfrm>
          <a:prstGeom prst="rect">
            <a:avLst/>
          </a:prstGeom>
          <a:solidFill>
            <a:srgbClr val="D6D7D4"/>
          </a:solidFill>
          <a:ln>
            <a:solidFill>
              <a:srgbClr val="D6D7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8277B04F-25B2-B00D-D868-729212B4B391}"/>
              </a:ext>
            </a:extLst>
          </p:cNvPr>
          <p:cNvSpPr/>
          <p:nvPr/>
        </p:nvSpPr>
        <p:spPr>
          <a:xfrm>
            <a:off x="2275676" y="3429000"/>
            <a:ext cx="596296" cy="1253155"/>
          </a:xfrm>
          <a:prstGeom prst="rect">
            <a:avLst/>
          </a:prstGeom>
          <a:solidFill>
            <a:srgbClr val="D6D7D4"/>
          </a:solidFill>
          <a:ln>
            <a:solidFill>
              <a:srgbClr val="D6D7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88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6942-E355-2F8C-7004-376FB896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4C5191-E8D4-F0D8-74D7-0131C4AC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Generowanie dokumentacji</a:t>
            </a:r>
          </a:p>
        </p:txBody>
      </p:sp>
      <p:pic>
        <p:nvPicPr>
          <p:cNvPr id="17" name="Obraz 16" descr="Obraz zawierający tekst, zrzut ekranu, oprogramowanie, Strona internetow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602D8FE-7C04-D4B8-09FF-D36CE468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74656" b="2307"/>
          <a:stretch/>
        </p:blipFill>
        <p:spPr>
          <a:xfrm>
            <a:off x="2973917" y="5189034"/>
            <a:ext cx="6881646" cy="1163083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601AC9F8-B226-48BF-6892-B7E6C32A10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70" t="2017" r="2967" b="2186"/>
          <a:stretch/>
        </p:blipFill>
        <p:spPr>
          <a:xfrm>
            <a:off x="2609145" y="1271435"/>
            <a:ext cx="7463388" cy="5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600" dirty="0" err="1"/>
              <a:t>Przykładowy</a:t>
            </a:r>
            <a:r>
              <a:rPr sz="4600" dirty="0"/>
              <a:t> </a:t>
            </a:r>
            <a:r>
              <a:rPr sz="4600" dirty="0" err="1"/>
              <a:t>wygląd</a:t>
            </a:r>
            <a:r>
              <a:rPr sz="4600" dirty="0"/>
              <a:t> Javadoc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BDBE577-84CD-3C24-7CBD-0532B510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4" r="14622" b="5104"/>
          <a:stretch/>
        </p:blipFill>
        <p:spPr>
          <a:xfrm>
            <a:off x="1657816" y="2759523"/>
            <a:ext cx="9374458" cy="200018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F771C2F9-35D3-647F-C773-D55E8FA7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2" r="14814" b="5413"/>
          <a:stretch/>
        </p:blipFill>
        <p:spPr>
          <a:xfrm>
            <a:off x="1653610" y="4894941"/>
            <a:ext cx="9374458" cy="18225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AE7D3A2-474E-2DD7-3EF5-63C58EC18E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0" t="4443" r="14317" b="19917"/>
          <a:stretch/>
        </p:blipFill>
        <p:spPr>
          <a:xfrm>
            <a:off x="1657816" y="1269154"/>
            <a:ext cx="9374458" cy="13464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2BE2-0215-73EA-01C7-C3E13A7C3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51C-DB54-FE62-C99E-41C68E8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600" dirty="0" err="1"/>
              <a:t>Przykładowy</a:t>
            </a:r>
            <a:r>
              <a:rPr sz="4600" dirty="0"/>
              <a:t> </a:t>
            </a:r>
            <a:r>
              <a:rPr sz="4600" dirty="0" err="1"/>
              <a:t>wygląd</a:t>
            </a:r>
            <a:r>
              <a:rPr sz="4600" dirty="0"/>
              <a:t> Javadoc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62B72A-F8DA-FD4F-D4C1-43F47B4F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" r="2500" b="-1"/>
          <a:stretch/>
        </p:blipFill>
        <p:spPr>
          <a:xfrm>
            <a:off x="1339029" y="1268594"/>
            <a:ext cx="10003620" cy="52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9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85A1D-D747-5CD8-EAB7-18BCA181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9B9C-EAB4-6814-EAE8-D4E90413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600" dirty="0" err="1"/>
              <a:t>Przykładowy</a:t>
            </a:r>
            <a:r>
              <a:rPr sz="4600" dirty="0"/>
              <a:t> </a:t>
            </a:r>
            <a:r>
              <a:rPr sz="4600" dirty="0" err="1"/>
              <a:t>wygląd</a:t>
            </a:r>
            <a:r>
              <a:rPr sz="4600" dirty="0"/>
              <a:t> Javadoc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3FA8E61-632D-C745-8588-84417339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0" r="14557" b="3171"/>
          <a:stretch/>
        </p:blipFill>
        <p:spPr>
          <a:xfrm>
            <a:off x="1412435" y="1268595"/>
            <a:ext cx="9856807" cy="528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5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AB7B-824F-DFDC-3BD2-6C54C593E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omplikowane formuły matematyczne na tablicy">
            <a:extLst>
              <a:ext uri="{FF2B5EF4-FFF2-40B4-BE49-F238E27FC236}">
                <a16:creationId xmlns:a16="http://schemas.microsoft.com/office/drawing/2014/main" id="{83A5CED4-C4BF-41AA-55C8-F8790498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12" r="21090"/>
          <a:stretch/>
        </p:blipFill>
        <p:spPr>
          <a:xfrm>
            <a:off x="601462" y="-9525"/>
            <a:ext cx="4129822" cy="686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ABBFE-A791-49EB-584D-C7731D81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>
            <a:normAutofit/>
          </a:bodyPr>
          <a:lstStyle/>
          <a:p>
            <a:pPr algn="ctr"/>
            <a:r>
              <a:rPr lang="pl-PL" sz="4600" dirty="0"/>
              <a:t>Analiza składowych </a:t>
            </a:r>
            <a:r>
              <a:rPr lang="pl-PL" sz="4600" dirty="0" err="1"/>
              <a:t>Javadoc</a:t>
            </a:r>
            <a:endParaRPr lang="pl-PL" sz="4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9FA6-0A0F-C015-5D27-BB662F4C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727" y="2286001"/>
            <a:ext cx="6335338" cy="42709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200" dirty="0">
                <a:solidFill>
                  <a:schemeClr val="tx1"/>
                </a:solidFill>
              </a:rPr>
              <a:t>Analiza składowych </a:t>
            </a:r>
            <a:r>
              <a:rPr lang="pl-PL" sz="2200" dirty="0" err="1">
                <a:solidFill>
                  <a:schemeClr val="tx1"/>
                </a:solidFill>
              </a:rPr>
              <a:t>Javadoc</a:t>
            </a:r>
            <a:r>
              <a:rPr lang="pl-PL" sz="2200" dirty="0">
                <a:solidFill>
                  <a:schemeClr val="tx1"/>
                </a:solidFill>
              </a:rPr>
              <a:t> to dokładne omówienie poszczególnych elementów dokumentacji generowanej za pomocą </a:t>
            </a:r>
            <a:r>
              <a:rPr lang="pl-PL" sz="2200" dirty="0" err="1">
                <a:solidFill>
                  <a:schemeClr val="tx1"/>
                </a:solidFill>
              </a:rPr>
              <a:t>Javadoc</a:t>
            </a:r>
            <a:r>
              <a:rPr lang="pl-PL" sz="2200" dirty="0">
                <a:solidFill>
                  <a:schemeClr val="tx1"/>
                </a:solidFill>
              </a:rPr>
              <a:t>. Obejmuje to:</a:t>
            </a:r>
          </a:p>
          <a:p>
            <a:pPr>
              <a:lnSpc>
                <a:spcPct val="100000"/>
              </a:lnSpc>
              <a:buNone/>
            </a:pPr>
            <a:endParaRPr lang="pl-PL" sz="2200" b="1" dirty="0">
              <a:solidFill>
                <a:schemeClr val="tx1"/>
              </a:solidFill>
            </a:endParaRPr>
          </a:p>
          <a:p>
            <a:pPr marL="228600" indent="-228600" defTabSz="91440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tx1"/>
                </a:solidFill>
              </a:rPr>
              <a:t>Komentarze ogólne (np.: opis klasy, pakietu).</a:t>
            </a:r>
          </a:p>
          <a:p>
            <a:pPr marL="228600" indent="-228600" defTabSz="91440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tx1"/>
                </a:solidFill>
              </a:rPr>
              <a:t>Komentarze dla metod (np.: opis działania, parametru, zwracanej wartości).</a:t>
            </a:r>
          </a:p>
          <a:p>
            <a:pPr marL="228600" indent="-228600" defTabSz="91440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tx1"/>
                </a:solidFill>
              </a:rPr>
              <a:t>Tagowanie (np.: zastosowanie @param, @return, @throws).</a:t>
            </a:r>
          </a:p>
          <a:p>
            <a:pPr marL="228600" indent="-228600" defTabSz="914400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tx1"/>
                </a:solidFill>
              </a:rPr>
              <a:t>Struktura wygenerowanej dokumentacji.</a:t>
            </a:r>
          </a:p>
          <a:p>
            <a:pPr>
              <a:lnSpc>
                <a:spcPct val="100000"/>
              </a:lnSpc>
              <a:buNone/>
            </a:pPr>
            <a:endParaRPr lang="pl-PL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5299-3E5A-949A-9A92-27C29A15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5D6857-C7EE-6416-728B-4EFBDA67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METODY DOKUMENTOWANIA KODU</a:t>
            </a:r>
          </a:p>
        </p:txBody>
      </p:sp>
      <p:grpSp>
        <p:nvGrpSpPr>
          <p:cNvPr id="78" name="Grupa 77">
            <a:extLst>
              <a:ext uri="{FF2B5EF4-FFF2-40B4-BE49-F238E27FC236}">
                <a16:creationId xmlns:a16="http://schemas.microsoft.com/office/drawing/2014/main" id="{5163CE2F-5938-87DF-0A42-B1D9B8B5BC9D}"/>
              </a:ext>
            </a:extLst>
          </p:cNvPr>
          <p:cNvGrpSpPr/>
          <p:nvPr/>
        </p:nvGrpSpPr>
        <p:grpSpPr>
          <a:xfrm>
            <a:off x="1147603" y="1203368"/>
            <a:ext cx="10438207" cy="1287593"/>
            <a:chOff x="0" y="0"/>
            <a:chExt cx="10438209" cy="1287593"/>
          </a:xfrm>
        </p:grpSpPr>
        <p:sp>
          <p:nvSpPr>
            <p:cNvPr id="92" name="Prostokąt: zaokrąglone rogi 91">
              <a:extLst>
                <a:ext uri="{FF2B5EF4-FFF2-40B4-BE49-F238E27FC236}">
                  <a16:creationId xmlns:a16="http://schemas.microsoft.com/office/drawing/2014/main" id="{249F5934-9F96-A945-F614-CC12D82393C1}"/>
                </a:ext>
              </a:extLst>
            </p:cNvPr>
            <p:cNvSpPr/>
            <p:nvPr/>
          </p:nvSpPr>
          <p:spPr>
            <a:xfrm>
              <a:off x="0" y="0"/>
              <a:ext cx="10438209" cy="128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93" name="Prostokąt: zaokrąglone rogi 4">
              <a:extLst>
                <a:ext uri="{FF2B5EF4-FFF2-40B4-BE49-F238E27FC236}">
                  <a16:creationId xmlns:a16="http://schemas.microsoft.com/office/drawing/2014/main" id="{D71EF053-16DA-560D-916A-7D46297E0F8A}"/>
                </a:ext>
              </a:extLst>
            </p:cNvPr>
            <p:cNvSpPr txBox="1"/>
            <p:nvPr/>
          </p:nvSpPr>
          <p:spPr>
            <a:xfrm>
              <a:off x="2216402" y="0"/>
              <a:ext cx="8065998" cy="1287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Komentarze w kodzie: </a:t>
              </a:r>
              <a:r>
                <a:rPr lang="pl-PL" sz="2000" kern="1200" dirty="0"/>
                <a:t>Najprostsza forma dokumentacji, polegająca na umieszczaniu krótkich i ogólnych opisów bezpośrednio w kodzie źródłowym, obok bloków kodu, funkcji czy klas. Pozwala to na szybkie zrozumienie, co dana część kodu robi.</a:t>
              </a:r>
              <a:endParaRPr lang="en-US" sz="2000" kern="1200" dirty="0"/>
            </a:p>
          </p:txBody>
        </p:sp>
      </p:grpSp>
      <p:sp>
        <p:nvSpPr>
          <p:cNvPr id="79" name="Prostokąt: zaokrąglone rogi 78">
            <a:extLst>
              <a:ext uri="{FF2B5EF4-FFF2-40B4-BE49-F238E27FC236}">
                <a16:creationId xmlns:a16="http://schemas.microsoft.com/office/drawing/2014/main" id="{AB5069A0-3F3E-21E6-BFE4-25B125DE9DFD}"/>
              </a:ext>
            </a:extLst>
          </p:cNvPr>
          <p:cNvSpPr/>
          <p:nvPr/>
        </p:nvSpPr>
        <p:spPr>
          <a:xfrm>
            <a:off x="1276726" y="1332127"/>
            <a:ext cx="2012591" cy="1030074"/>
          </a:xfrm>
          <a:prstGeom prst="roundRect">
            <a:avLst>
              <a:gd name="adj" fmla="val 10000"/>
            </a:avLst>
          </a:prstGeom>
          <a:blipFill rotWithShape="1">
            <a:blip r:embed="rId3"/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/>
          </a:p>
        </p:txBody>
      </p:sp>
      <p:grpSp>
        <p:nvGrpSpPr>
          <p:cNvPr id="80" name="Grupa 79">
            <a:extLst>
              <a:ext uri="{FF2B5EF4-FFF2-40B4-BE49-F238E27FC236}">
                <a16:creationId xmlns:a16="http://schemas.microsoft.com/office/drawing/2014/main" id="{ABA1BB03-57F3-110D-0734-8E9E572C22C5}"/>
              </a:ext>
            </a:extLst>
          </p:cNvPr>
          <p:cNvGrpSpPr/>
          <p:nvPr/>
        </p:nvGrpSpPr>
        <p:grpSpPr>
          <a:xfrm>
            <a:off x="1147602" y="2597418"/>
            <a:ext cx="10438209" cy="1287593"/>
            <a:chOff x="0" y="1416352"/>
            <a:chExt cx="10438209" cy="1287593"/>
          </a:xfrm>
        </p:grpSpPr>
        <p:sp>
          <p:nvSpPr>
            <p:cNvPr id="90" name="Prostokąt: zaokrąglone rogi 89">
              <a:extLst>
                <a:ext uri="{FF2B5EF4-FFF2-40B4-BE49-F238E27FC236}">
                  <a16:creationId xmlns:a16="http://schemas.microsoft.com/office/drawing/2014/main" id="{EA0BA096-9689-73DB-D234-6B7CBE54033D}"/>
                </a:ext>
              </a:extLst>
            </p:cNvPr>
            <p:cNvSpPr/>
            <p:nvPr/>
          </p:nvSpPr>
          <p:spPr>
            <a:xfrm>
              <a:off x="0" y="1416352"/>
              <a:ext cx="10438209" cy="128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91" name="Prostokąt: zaokrąglone rogi 7">
              <a:extLst>
                <a:ext uri="{FF2B5EF4-FFF2-40B4-BE49-F238E27FC236}">
                  <a16:creationId xmlns:a16="http://schemas.microsoft.com/office/drawing/2014/main" id="{BA58719C-9A47-2359-9700-CE12F5D276FF}"/>
                </a:ext>
              </a:extLst>
            </p:cNvPr>
            <p:cNvSpPr txBox="1"/>
            <p:nvPr/>
          </p:nvSpPr>
          <p:spPr>
            <a:xfrm>
              <a:off x="2216401" y="1416352"/>
              <a:ext cx="8129187" cy="1287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Dokumentacja techniczna: </a:t>
              </a:r>
              <a:r>
                <a:rPr lang="pl-PL" sz="2000" kern="1200" dirty="0"/>
                <a:t>Formalny sposób dokumentowania kodu, może obejmować obszerne podręczniki dla programistów z opisami funkcji, parametrów czy zwracanych wartości. Często zawiera diagramy UML.</a:t>
              </a:r>
              <a:endParaRPr lang="en-US" sz="2000" kern="1200" dirty="0"/>
            </a:p>
          </p:txBody>
        </p:sp>
      </p:grpSp>
      <p:sp>
        <p:nvSpPr>
          <p:cNvPr id="81" name="Prostokąt: zaokrąglone rogi 80">
            <a:extLst>
              <a:ext uri="{FF2B5EF4-FFF2-40B4-BE49-F238E27FC236}">
                <a16:creationId xmlns:a16="http://schemas.microsoft.com/office/drawing/2014/main" id="{F7B9AD33-D9D4-42AC-8E6E-8682C30A396F}"/>
              </a:ext>
            </a:extLst>
          </p:cNvPr>
          <p:cNvSpPr/>
          <p:nvPr/>
        </p:nvSpPr>
        <p:spPr>
          <a:xfrm>
            <a:off x="1276726" y="2726177"/>
            <a:ext cx="2012591" cy="1030074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000" b="-3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/>
          </a:p>
        </p:txBody>
      </p:sp>
      <p:grpSp>
        <p:nvGrpSpPr>
          <p:cNvPr id="82" name="Grupa 81">
            <a:extLst>
              <a:ext uri="{FF2B5EF4-FFF2-40B4-BE49-F238E27FC236}">
                <a16:creationId xmlns:a16="http://schemas.microsoft.com/office/drawing/2014/main" id="{7F83ECF2-D68D-9C91-7CEC-D31AF4F957A5}"/>
              </a:ext>
            </a:extLst>
          </p:cNvPr>
          <p:cNvGrpSpPr/>
          <p:nvPr/>
        </p:nvGrpSpPr>
        <p:grpSpPr>
          <a:xfrm>
            <a:off x="1147602" y="3991468"/>
            <a:ext cx="10438209" cy="1287593"/>
            <a:chOff x="0" y="2832704"/>
            <a:chExt cx="10438209" cy="1287593"/>
          </a:xfrm>
        </p:grpSpPr>
        <p:sp>
          <p:nvSpPr>
            <p:cNvPr id="88" name="Prostokąt: zaokrąglone rogi 87">
              <a:extLst>
                <a:ext uri="{FF2B5EF4-FFF2-40B4-BE49-F238E27FC236}">
                  <a16:creationId xmlns:a16="http://schemas.microsoft.com/office/drawing/2014/main" id="{B1954986-DDB2-2EB0-7954-08721D71C3F8}"/>
                </a:ext>
              </a:extLst>
            </p:cNvPr>
            <p:cNvSpPr/>
            <p:nvPr/>
          </p:nvSpPr>
          <p:spPr>
            <a:xfrm>
              <a:off x="0" y="2832704"/>
              <a:ext cx="10438209" cy="128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89" name="Prostokąt: zaokrąglone rogi 10">
              <a:extLst>
                <a:ext uri="{FF2B5EF4-FFF2-40B4-BE49-F238E27FC236}">
                  <a16:creationId xmlns:a16="http://schemas.microsoft.com/office/drawing/2014/main" id="{94739724-6B96-0225-0FE4-F2A53C7E3191}"/>
                </a:ext>
              </a:extLst>
            </p:cNvPr>
            <p:cNvSpPr txBox="1"/>
            <p:nvPr/>
          </p:nvSpPr>
          <p:spPr>
            <a:xfrm>
              <a:off x="2216401" y="2832704"/>
              <a:ext cx="8129187" cy="1287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Dokumentacja README: </a:t>
              </a:r>
              <a:r>
                <a:rPr lang="pl-PL" sz="2000" kern="1200" dirty="0"/>
                <a:t>W repozytoriach kodu (np.: na GitHub) służą jako wstępne wprowadzenie do projektu, wyjaśniają jak rozpocząć pracę, jakie są zależności oraz jak skompilować i uruchomić projekt.</a:t>
              </a:r>
              <a:endParaRPr lang="en-US" sz="2000" kern="1200" dirty="0"/>
            </a:p>
          </p:txBody>
        </p:sp>
      </p:grpSp>
      <p:sp>
        <p:nvSpPr>
          <p:cNvPr id="83" name="Prostokąt: zaokrąglone rogi 82">
            <a:extLst>
              <a:ext uri="{FF2B5EF4-FFF2-40B4-BE49-F238E27FC236}">
                <a16:creationId xmlns:a16="http://schemas.microsoft.com/office/drawing/2014/main" id="{5316CD5C-3591-774F-056B-D2778C59E76C}"/>
              </a:ext>
            </a:extLst>
          </p:cNvPr>
          <p:cNvSpPr/>
          <p:nvPr/>
        </p:nvSpPr>
        <p:spPr>
          <a:xfrm>
            <a:off x="1276726" y="4120227"/>
            <a:ext cx="2012591" cy="1030074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/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1DDF707C-C310-21E8-F12F-D2B12503B9C2}"/>
              </a:ext>
            </a:extLst>
          </p:cNvPr>
          <p:cNvGrpSpPr/>
          <p:nvPr/>
        </p:nvGrpSpPr>
        <p:grpSpPr>
          <a:xfrm>
            <a:off x="1147602" y="5385518"/>
            <a:ext cx="10438209" cy="1287593"/>
            <a:chOff x="0" y="4249056"/>
            <a:chExt cx="10438209" cy="1287593"/>
          </a:xfrm>
        </p:grpSpPr>
        <p:sp>
          <p:nvSpPr>
            <p:cNvPr id="86" name="Prostokąt: zaokrąglone rogi 85">
              <a:extLst>
                <a:ext uri="{FF2B5EF4-FFF2-40B4-BE49-F238E27FC236}">
                  <a16:creationId xmlns:a16="http://schemas.microsoft.com/office/drawing/2014/main" id="{B17B53E3-8ED2-F96F-20FC-70EFA14374A3}"/>
                </a:ext>
              </a:extLst>
            </p:cNvPr>
            <p:cNvSpPr/>
            <p:nvPr/>
          </p:nvSpPr>
          <p:spPr>
            <a:xfrm>
              <a:off x="0" y="4249056"/>
              <a:ext cx="10438209" cy="1287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87" name="Prostokąt: zaokrąglone rogi 13">
              <a:extLst>
                <a:ext uri="{FF2B5EF4-FFF2-40B4-BE49-F238E27FC236}">
                  <a16:creationId xmlns:a16="http://schemas.microsoft.com/office/drawing/2014/main" id="{6E4DC250-D3CE-BF9D-1A78-AD951094FA04}"/>
                </a:ext>
              </a:extLst>
            </p:cNvPr>
            <p:cNvSpPr txBox="1"/>
            <p:nvPr/>
          </p:nvSpPr>
          <p:spPr>
            <a:xfrm>
              <a:off x="2216401" y="4249056"/>
              <a:ext cx="8129187" cy="1287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Generatory dokumentacji: </a:t>
              </a:r>
              <a:r>
                <a:rPr lang="pl-PL" sz="2000" kern="1200" dirty="0"/>
                <a:t>Narzędzia takie jak </a:t>
              </a:r>
              <a:r>
                <a:rPr lang="pl-PL" sz="2000" kern="1200" dirty="0" err="1"/>
                <a:t>Doxygen</a:t>
              </a:r>
              <a:r>
                <a:rPr lang="pl-PL" sz="2000" kern="1200" dirty="0"/>
                <a:t>, </a:t>
              </a:r>
              <a:r>
                <a:rPr lang="pl-PL" sz="2000" kern="1200" dirty="0" err="1"/>
                <a:t>Javadoc</a:t>
              </a:r>
              <a:r>
                <a:rPr lang="pl-PL" sz="2000" kern="1200" dirty="0"/>
                <a:t>, </a:t>
              </a:r>
              <a:r>
                <a:rPr lang="pl-PL" sz="2000" kern="1200" dirty="0" err="1"/>
                <a:t>Sphinx</a:t>
              </a:r>
              <a:r>
                <a:rPr lang="pl-PL" sz="2000" kern="1200" dirty="0"/>
                <a:t> automatyzują proces tworzenia dokumentacji, generując ją na podstawie komentarzy w kodzie zgodnie z ustalonymi standardami.</a:t>
              </a:r>
              <a:endParaRPr lang="en-US" sz="2000" kern="1200" dirty="0"/>
            </a:p>
          </p:txBody>
        </p:sp>
      </p:grpSp>
      <p:sp>
        <p:nvSpPr>
          <p:cNvPr id="85" name="Prostokąt: zaokrąglone rogi 84">
            <a:extLst>
              <a:ext uri="{FF2B5EF4-FFF2-40B4-BE49-F238E27FC236}">
                <a16:creationId xmlns:a16="http://schemas.microsoft.com/office/drawing/2014/main" id="{D8BA6E76-959A-CEE8-5E3E-A68B6B4B63B6}"/>
              </a:ext>
            </a:extLst>
          </p:cNvPr>
          <p:cNvSpPr/>
          <p:nvPr/>
        </p:nvSpPr>
        <p:spPr>
          <a:xfrm>
            <a:off x="1276726" y="5514278"/>
            <a:ext cx="2012591" cy="1030074"/>
          </a:xfrm>
          <a:prstGeom prst="roundRect">
            <a:avLst>
              <a:gd name="adj" fmla="val 10000"/>
            </a:avLst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4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t">
            <a:normAutofit/>
          </a:bodyPr>
          <a:lstStyle/>
          <a:p>
            <a:pPr algn="ctr"/>
            <a:r>
              <a:rPr lang="pl-PL" sz="4600" dirty="0"/>
              <a:t>Podsumowanie i wyzwania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23CEC-6866-E6F6-34FD-DDB0BEB98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76963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1078523" y="2022529"/>
            <a:ext cx="10318418" cy="3680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8500" kern="1200" cap="all" spc="8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Dziękujemy za uwagę!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l-PL" sz="8500" kern="1200" cap="all" spc="8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6E9E407-094E-6303-FB74-99B6C34F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67" y="6067586"/>
            <a:ext cx="11897533" cy="653889"/>
          </a:xfrm>
        </p:spPr>
        <p:txBody>
          <a:bodyPr/>
          <a:lstStyle/>
          <a:p>
            <a:r>
              <a:rPr lang="pl-PL" dirty="0"/>
              <a:t>Grupa Pomarańczowa</a:t>
            </a:r>
            <a:endParaRPr lang="en-US" dirty="0"/>
          </a:p>
        </p:txBody>
      </p:sp>
      <p:sp>
        <p:nvSpPr>
          <p:cNvPr id="3" name="Tytuł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02662" y="756357"/>
            <a:ext cx="8187071" cy="1253066"/>
          </a:xfrm>
        </p:spPr>
        <p:txBody>
          <a:bodyPr rtlCol="0"/>
          <a:lstStyle/>
          <a:p>
            <a:pPr rtl="0"/>
            <a:r>
              <a:rPr lang="pl-PL" dirty="0"/>
              <a:t>Tytuł slajdu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DOKUMENTOWANIE KODU W </a:t>
            </a:r>
            <a:r>
              <a:rPr lang="pl-PL" sz="4600" dirty="0" err="1"/>
              <a:t>javie</a:t>
            </a:r>
            <a:endParaRPr lang="pl-PL" sz="4600" dirty="0"/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184697"/>
              </p:ext>
            </p:extLst>
          </p:nvPr>
        </p:nvGraphicFramePr>
        <p:xfrm>
          <a:off x="1182030" y="1702421"/>
          <a:ext cx="10452410" cy="477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Java - zastosowanie, przyszłość, najlepsze kursy i polecane książki">
            <a:extLst>
              <a:ext uri="{FF2B5EF4-FFF2-40B4-BE49-F238E27FC236}">
                <a16:creationId xmlns:a16="http://schemas.microsoft.com/office/drawing/2014/main" id="{E9F8FE3F-6649-5275-F170-7B4E171A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744" y="1401338"/>
            <a:ext cx="1968190" cy="19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0BA0A-A308-049D-798E-BF9B2210F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4E6D1-C24C-0E01-668A-74D8F5B8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Czym jest </a:t>
            </a:r>
            <a:r>
              <a:rPr lang="pl-PL" sz="4600" dirty="0" err="1"/>
              <a:t>javadoc</a:t>
            </a:r>
            <a:r>
              <a:rPr lang="pl-PL" sz="4600" dirty="0"/>
              <a:t>?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3BD4D59C-F524-2C52-9570-FEB881C81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881076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F985ABF-8599-7513-984A-B2E5FBE6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34" y="4464710"/>
            <a:ext cx="1117170" cy="201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A204F-71D8-415B-9C4C-70B2F2F1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Historia i znaczenie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9D9B547D-5557-42AB-B99C-24742ED0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606916"/>
              </p:ext>
            </p:extLst>
          </p:nvPr>
        </p:nvGraphicFramePr>
        <p:xfrm>
          <a:off x="1251678" y="1534332"/>
          <a:ext cx="10372051" cy="517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9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8D5F-0E90-66A2-5E58-DD5BB9A7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AC176-EA99-CB58-B3F4-33993E2D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Dlaczego dokumentacja jest ważna?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388F12A3-79B0-ADC9-AB6A-2A6972F1D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08986"/>
              </p:ext>
            </p:extLst>
          </p:nvPr>
        </p:nvGraphicFramePr>
        <p:xfrm>
          <a:off x="849292" y="1859795"/>
          <a:ext cx="11061155" cy="463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rójkąt równoramienny 2">
            <a:extLst>
              <a:ext uri="{FF2B5EF4-FFF2-40B4-BE49-F238E27FC236}">
                <a16:creationId xmlns:a16="http://schemas.microsoft.com/office/drawing/2014/main" id="{B4F8356A-472C-281A-3414-0E6FCD310934}"/>
              </a:ext>
            </a:extLst>
          </p:cNvPr>
          <p:cNvSpPr/>
          <p:nvPr/>
        </p:nvSpPr>
        <p:spPr>
          <a:xfrm>
            <a:off x="11062136" y="2648497"/>
            <a:ext cx="548450" cy="54845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9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0105A-A0B9-DF09-8000-4E740FB7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A581F-6806-2CA5-9D82-489CB6DD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Struktura komentarzy </a:t>
            </a:r>
            <a:r>
              <a:rPr lang="pl-PL" sz="4600" dirty="0" err="1"/>
              <a:t>javadoc</a:t>
            </a:r>
            <a:endParaRPr lang="pl-PL" sz="4600" dirty="0"/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CF2A4992-8AE7-B1EE-6F50-82E4C42A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5061"/>
              </p:ext>
            </p:extLst>
          </p:nvPr>
        </p:nvGraphicFramePr>
        <p:xfrm>
          <a:off x="1251678" y="1590675"/>
          <a:ext cx="10240315" cy="481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954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6751-D027-FA73-ADFE-7C68D1A6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11D564-015C-6101-D726-01C40ED2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pl-PL" sz="4600" dirty="0"/>
              <a:t>ZALETY I WADY</a:t>
            </a:r>
          </a:p>
        </p:txBody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E4F2006C-66B4-A3B1-09E7-11679AAF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25834"/>
              </p:ext>
            </p:extLst>
          </p:nvPr>
        </p:nvGraphicFramePr>
        <p:xfrm>
          <a:off x="1092820" y="1590675"/>
          <a:ext cx="10526751" cy="481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847068"/>
      </p:ext>
    </p:extLst>
  </p:cSld>
  <p:clrMapOvr>
    <a:masterClrMapping/>
  </p:clrMapOvr>
</p:sld>
</file>

<file path=ppt/theme/theme1.xml><?xml version="1.0" encoding="utf-8"?>
<a:theme xmlns:a="http://schemas.openxmlformats.org/drawingml/2006/main" name="Odzna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15_TF55916208_Win32" id="{9E983046-BC91-4086-8FDE-B4571E20A8EE}" vid="{D96B5D56-E65C-4D23-929C-4A4831AB47C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1510</Words>
  <Application>Microsoft Office PowerPoint</Application>
  <PresentationFormat>Panoramiczny</PresentationFormat>
  <Paragraphs>156</Paragraphs>
  <Slides>31</Slides>
  <Notes>26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Impact</vt:lpstr>
      <vt:lpstr>Times New Roman</vt:lpstr>
      <vt:lpstr>Odznaka</vt:lpstr>
      <vt:lpstr>Dokumentowanie kodu źródłowego - javadoc</vt:lpstr>
      <vt:lpstr>Co to dokumentacja kodu</vt:lpstr>
      <vt:lpstr>METODY DOKUMENTOWANIA KODU</vt:lpstr>
      <vt:lpstr>DOKUMENTOWANIE KODU W javie</vt:lpstr>
      <vt:lpstr>Czym jest javadoc?</vt:lpstr>
      <vt:lpstr>Historia i znaczenie</vt:lpstr>
      <vt:lpstr>Dlaczego dokumentacja jest ważna?</vt:lpstr>
      <vt:lpstr>Struktura komentarzy javadoc</vt:lpstr>
      <vt:lpstr>ZALETY I WADY</vt:lpstr>
      <vt:lpstr>Podstawowe tagi javadoc</vt:lpstr>
      <vt:lpstr>Podstawowe tagi javadoc</vt:lpstr>
      <vt:lpstr>Podstawowe tagi javadoc</vt:lpstr>
      <vt:lpstr>NAJLEPSZE Praktyki</vt:lpstr>
      <vt:lpstr>Co sprawia, że komentarz jest dobry?</vt:lpstr>
      <vt:lpstr>Przykład dokumentacji klasy</vt:lpstr>
      <vt:lpstr>Przykład dokumentacji klasy</vt:lpstr>
      <vt:lpstr>Przykład dokumentacji klasy</vt:lpstr>
      <vt:lpstr>Przykład dokumentacji metody</vt:lpstr>
      <vt:lpstr>Przykład dokumentacji metody</vt:lpstr>
      <vt:lpstr>Generowanie dokumentacji</vt:lpstr>
      <vt:lpstr>Generowanie Javadoc w IntelliJ IDEA</vt:lpstr>
      <vt:lpstr>Generowanie dokumentacji</vt:lpstr>
      <vt:lpstr>Generowanie dokumentacji</vt:lpstr>
      <vt:lpstr>Generowanie dokumentacji</vt:lpstr>
      <vt:lpstr>Generowanie dokumentacji</vt:lpstr>
      <vt:lpstr>Przykładowy wygląd Javadoc</vt:lpstr>
      <vt:lpstr>Przykładowy wygląd Javadoc</vt:lpstr>
      <vt:lpstr>Przykładowy wygląd Javadoc</vt:lpstr>
      <vt:lpstr>Analiza składowych Javadoc</vt:lpstr>
      <vt:lpstr>Podsumowanie i wyzwania</vt:lpstr>
      <vt:lpstr>Tytuł slajdu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Bartłomiej Król</dc:creator>
  <cp:lastModifiedBy>Piotr Rojek</cp:lastModifiedBy>
  <cp:revision>183</cp:revision>
  <dcterms:created xsi:type="dcterms:W3CDTF">2025-03-14T12:30:38Z</dcterms:created>
  <dcterms:modified xsi:type="dcterms:W3CDTF">2025-03-19T09:05:03Z</dcterms:modified>
</cp:coreProperties>
</file>