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BFD6-022E-4D4C-9332-9AB5B0FEDF30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D81C-B0AF-4B86-B7C9-244DF820E1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15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D81C-B0AF-4B86-B7C9-244DF820E1A3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0656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5748866" y="350840"/>
            <a:ext cx="694267" cy="12192001"/>
          </a:xfrm>
          <a:prstGeom prst="rect">
            <a:avLst/>
          </a:prstGeom>
          <a:gradFill>
            <a:gsLst>
              <a:gs pos="15000">
                <a:srgbClr val="1A1A1A"/>
              </a:gs>
              <a:gs pos="57000">
                <a:srgbClr val="1A1A1A">
                  <a:tint val="44500"/>
                  <a:satMod val="160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2670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47AE99-83C8-4FE1-988B-CA369D3CE0BF}" type="datetimeFigureOut">
              <a:rPr lang="lv-LV" smtClean="0"/>
              <a:pPr/>
              <a:t>13.06.2020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1500" y="6267074"/>
            <a:ext cx="4114800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7074"/>
            <a:ext cx="2743200" cy="365125"/>
          </a:xfrm>
        </p:spPr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  <p:sp>
        <p:nvSpPr>
          <p:cNvPr id="7" name="Rectangle 6"/>
          <p:cNvSpPr/>
          <p:nvPr userDrawn="1"/>
        </p:nvSpPr>
        <p:spPr>
          <a:xfrm>
            <a:off x="59266" y="-1"/>
            <a:ext cx="1337734" cy="6858001"/>
          </a:xfrm>
          <a:prstGeom prst="rect">
            <a:avLst/>
          </a:prstGeom>
          <a:gradFill flip="none" rotWithShape="1">
            <a:gsLst>
              <a:gs pos="21000">
                <a:srgbClr val="1A1A1A"/>
              </a:gs>
              <a:gs pos="54000">
                <a:srgbClr val="1A1A1A">
                  <a:tint val="44500"/>
                  <a:satMod val="160000"/>
                </a:srgbClr>
              </a:gs>
              <a:gs pos="94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 t="18869" r="2137" b="67456"/>
          <a:stretch/>
        </p:blipFill>
        <p:spPr>
          <a:xfrm>
            <a:off x="45719" y="6211774"/>
            <a:ext cx="1351281" cy="4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5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064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151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188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42900" y="371475"/>
            <a:ext cx="1209675" cy="709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6950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 smtClean="0"/>
              <a:t>Paldies par uzmanību!</a:t>
            </a:r>
            <a:endParaRPr lang="lv-LV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510085" y="-90488"/>
            <a:ext cx="3171825" cy="12192001"/>
          </a:xfrm>
          <a:prstGeom prst="rect">
            <a:avLst/>
          </a:prstGeom>
          <a:gradFill flip="none" rotWithShape="1">
            <a:gsLst>
              <a:gs pos="100000">
                <a:srgbClr val="838383"/>
              </a:gs>
              <a:gs pos="82000">
                <a:srgbClr val="606060"/>
              </a:gs>
              <a:gs pos="25000">
                <a:srgbClr val="1A1A1A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2670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47AE99-83C8-4FE1-988B-CA369D3CE0BF}" type="datetimeFigureOut">
              <a:rPr lang="lv-LV" smtClean="0"/>
              <a:pPr/>
              <a:t>13.06.2020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1500" y="62670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70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506E4E-D672-4D97-9FAA-6F6B5A0B0FAF}" type="slidenum">
              <a:rPr lang="lv-LV" smtClean="0"/>
              <a:pPr/>
              <a:t>‹#›</a:t>
            </a:fld>
            <a:endParaRPr lang="lv-LV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 t="18869" r="2137" b="67456"/>
          <a:stretch/>
        </p:blipFill>
        <p:spPr>
          <a:xfrm>
            <a:off x="5041605" y="4565300"/>
            <a:ext cx="2108788" cy="6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511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734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8438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10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47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153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84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AE99-83C8-4FE1-988B-CA369D3CE0BF}" type="datetimeFigureOut">
              <a:rPr lang="lv-LV" smtClean="0"/>
              <a:t>13.06.2020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956563" y="529960"/>
            <a:ext cx="278874" cy="12192003"/>
          </a:xfrm>
          <a:prstGeom prst="rect">
            <a:avLst/>
          </a:prstGeom>
          <a:gradFill>
            <a:gsLst>
              <a:gs pos="13000">
                <a:srgbClr val="1A1A1A"/>
              </a:gs>
              <a:gs pos="50000">
                <a:srgbClr val="1A1A1A">
                  <a:tint val="44500"/>
                  <a:satMod val="160000"/>
                </a:srgbClr>
              </a:gs>
              <a:gs pos="84000">
                <a:srgbClr val="FFFF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9266" y="0"/>
            <a:ext cx="569384" cy="6858000"/>
          </a:xfrm>
          <a:prstGeom prst="rect">
            <a:avLst/>
          </a:prstGeom>
          <a:gradFill flip="none" rotWithShape="1">
            <a:gsLst>
              <a:gs pos="9000">
                <a:srgbClr val="1A1A1A"/>
              </a:gs>
              <a:gs pos="46000">
                <a:srgbClr val="1A1A1A">
                  <a:tint val="44500"/>
                  <a:satMod val="160000"/>
                </a:srgbClr>
              </a:gs>
              <a:gs pos="89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 t="18869" r="2137" b="67456"/>
          <a:stretch/>
        </p:blipFill>
        <p:spPr>
          <a:xfrm>
            <a:off x="64253" y="6538912"/>
            <a:ext cx="559410" cy="1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Sludinājumu un izsoļu portāls retro automobiļu cienītājiem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D4-2 P</a:t>
            </a:r>
            <a:r>
              <a:rPr lang="lv-LV" dirty="0" err="1" smtClean="0">
                <a:latin typeface="Century Gothic" panose="020B0502020202020204" pitchFamily="34" charset="0"/>
              </a:rPr>
              <a:t>āvels</a:t>
            </a:r>
            <a:r>
              <a:rPr lang="lv-LV" dirty="0" smtClean="0">
                <a:latin typeface="Century Gothic" panose="020B0502020202020204" pitchFamily="34" charset="0"/>
              </a:rPr>
              <a:t> Žuravļovs</a:t>
            </a:r>
          </a:p>
          <a:p>
            <a:r>
              <a:rPr lang="lv-LV" sz="2000" dirty="0" smtClean="0">
                <a:latin typeface="Century Gothic" panose="020B0502020202020204" pitchFamily="34" charset="0"/>
              </a:rPr>
              <a:t>2019./2020. māc. g.</a:t>
            </a:r>
          </a:p>
          <a:p>
            <a:r>
              <a:rPr lang="lv-LV" dirty="0" smtClean="0">
                <a:latin typeface="Century Gothic" panose="020B0502020202020204" pitchFamily="34" charset="0"/>
              </a:rPr>
              <a:t> </a:t>
            </a:r>
            <a:endParaRPr lang="lv-LV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951"/>
            <a:ext cx="10515600" cy="408309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lv-LV" sz="2400" dirty="0" smtClean="0"/>
              <a:t>Lietotāja puse:</a:t>
            </a:r>
            <a:endParaRPr lang="en-US" sz="2400" dirty="0"/>
          </a:p>
          <a:p>
            <a:pPr lvl="0"/>
            <a:r>
              <a:rPr lang="lv-LV" sz="2400" dirty="0"/>
              <a:t>reģistrācija </a:t>
            </a:r>
            <a:r>
              <a:rPr lang="lv-LV" sz="2400" dirty="0" smtClean="0"/>
              <a:t>un pieteikšanas;</a:t>
            </a:r>
            <a:endParaRPr lang="en-US" sz="2400" dirty="0"/>
          </a:p>
          <a:p>
            <a:pPr lvl="0"/>
            <a:r>
              <a:rPr lang="lv-LV" sz="2400" dirty="0"/>
              <a:t>sava profila pārvalde;</a:t>
            </a:r>
            <a:endParaRPr lang="en-US" sz="2400" dirty="0"/>
          </a:p>
          <a:p>
            <a:pPr lvl="0"/>
            <a:r>
              <a:rPr lang="lv-LV" sz="2400" dirty="0"/>
              <a:t>sludinājumu </a:t>
            </a:r>
            <a:r>
              <a:rPr lang="lv-LV" sz="2400" dirty="0" smtClean="0"/>
              <a:t>pārvalde;</a:t>
            </a:r>
            <a:endParaRPr lang="en-US" sz="2400" dirty="0"/>
          </a:p>
          <a:p>
            <a:pPr lvl="0"/>
            <a:r>
              <a:rPr lang="lv-LV" sz="2400" dirty="0"/>
              <a:t>komunicēšana platformas ietvaros, izmantojot forumu;</a:t>
            </a:r>
            <a:endParaRPr lang="en-US" sz="2400" dirty="0"/>
          </a:p>
          <a:p>
            <a:pPr lvl="0"/>
            <a:r>
              <a:rPr lang="lv-LV" sz="2400" dirty="0"/>
              <a:t>piedalīšanas izsolē.</a:t>
            </a:r>
            <a:endParaRPr lang="en-US" sz="2400" dirty="0"/>
          </a:p>
          <a:p>
            <a:pPr marL="0" indent="0">
              <a:buNone/>
            </a:pPr>
            <a:endParaRPr lang="lv-LV" sz="2400" dirty="0" smtClean="0"/>
          </a:p>
          <a:p>
            <a:pPr marL="0" indent="0">
              <a:buNone/>
            </a:pPr>
            <a:endParaRPr lang="lv-LV" sz="2400" dirty="0"/>
          </a:p>
          <a:p>
            <a:pPr marL="0" indent="0">
              <a:buNone/>
            </a:pPr>
            <a:r>
              <a:rPr lang="lv-LV" sz="2400" dirty="0" smtClean="0"/>
              <a:t>Administrācijas puse: </a:t>
            </a:r>
            <a:endParaRPr lang="en-US" sz="2400" dirty="0"/>
          </a:p>
          <a:p>
            <a:pPr lvl="0"/>
            <a:r>
              <a:rPr lang="lv-LV" sz="2400" dirty="0"/>
              <a:t>lietotāju pārvalde;</a:t>
            </a:r>
            <a:endParaRPr lang="en-US" sz="2400" dirty="0"/>
          </a:p>
          <a:p>
            <a:pPr lvl="0"/>
            <a:r>
              <a:rPr lang="lv-LV" sz="2400" dirty="0"/>
              <a:t>foruma pārvalde;</a:t>
            </a:r>
            <a:endParaRPr lang="en-US" sz="2400" dirty="0"/>
          </a:p>
          <a:p>
            <a:pPr lvl="0"/>
            <a:r>
              <a:rPr lang="lv-LV" sz="2400" dirty="0"/>
              <a:t>sludinājumu pārvalde;</a:t>
            </a:r>
            <a:endParaRPr lang="en-US" sz="2400" dirty="0"/>
          </a:p>
          <a:p>
            <a:pPr lvl="0"/>
            <a:r>
              <a:rPr lang="lv-LV" sz="2400" dirty="0" smtClean="0"/>
              <a:t>izsoļu </a:t>
            </a:r>
            <a:r>
              <a:rPr lang="lv-LV" sz="2400" dirty="0"/>
              <a:t>pārvalde.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38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izstrādes tehnoloģijas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30840"/>
            <a:ext cx="4582886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/>
              <a:t>{</a:t>
            </a:r>
          </a:p>
          <a:p>
            <a:pPr marL="0" indent="0">
              <a:buNone/>
            </a:pPr>
            <a:r>
              <a:rPr lang="lv-LV" dirty="0" smtClean="0">
                <a:solidFill>
                  <a:schemeClr val="bg1">
                    <a:lumMod val="85000"/>
                  </a:schemeClr>
                </a:solidFill>
              </a:rPr>
              <a:t>//Front end</a:t>
            </a:r>
          </a:p>
          <a:p>
            <a:r>
              <a:rPr lang="lv-LV" dirty="0" smtClean="0"/>
              <a:t>Valoda : JavaScript, HTML, CSS</a:t>
            </a:r>
          </a:p>
          <a:p>
            <a:r>
              <a:rPr lang="lv-LV" dirty="0" smtClean="0"/>
              <a:t>Ietvars : Vue.JS</a:t>
            </a:r>
          </a:p>
          <a:p>
            <a:pPr marL="0" indent="0"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0914" y="1430840"/>
            <a:ext cx="4582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>
                <a:solidFill>
                  <a:schemeClr val="bg1">
                    <a:lumMod val="85000"/>
                  </a:schemeClr>
                </a:solidFill>
              </a:rPr>
              <a:t>//Back end</a:t>
            </a:r>
          </a:p>
          <a:p>
            <a:r>
              <a:rPr lang="lv-LV" dirty="0" smtClean="0"/>
              <a:t>Valoda : JavaScript, PHP</a:t>
            </a:r>
          </a:p>
          <a:p>
            <a:r>
              <a:rPr lang="lv-LV" dirty="0" smtClean="0"/>
              <a:t>Ietvars : Laravel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682331"/>
            <a:ext cx="4582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{</a:t>
            </a:r>
          </a:p>
          <a:p>
            <a:r>
              <a:rPr lang="lv-LV" dirty="0" smtClean="0"/>
              <a:t>Datubāze : MySQL</a:t>
            </a:r>
            <a:endParaRPr lang="lv-LV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0914" y="4682331"/>
            <a:ext cx="4582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{</a:t>
            </a:r>
          </a:p>
          <a:p>
            <a:r>
              <a:rPr lang="lv-LV" dirty="0" smtClean="0"/>
              <a:t>Serveris : Lokālais serveris (XAMPP)</a:t>
            </a:r>
            <a:endParaRPr lang="lv-LV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838200" y="4503330"/>
            <a:ext cx="10787743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Funkcionālās dekompozīcijas diagramma</a:t>
            </a:r>
          </a:p>
        </p:txBody>
      </p:sp>
      <p:pic>
        <p:nvPicPr>
          <p:cNvPr id="1026" name="Picture 2" descr="dekompozicijas diagram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14" y="1690688"/>
            <a:ext cx="10162086" cy="39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2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34497"/>
            <a:ext cx="10515600" cy="1325563"/>
          </a:xfrm>
        </p:spPr>
        <p:txBody>
          <a:bodyPr/>
          <a:lstStyle/>
          <a:p>
            <a:pPr lvl="0"/>
            <a:r>
              <a:rPr lang="lv-LV" dirty="0"/>
              <a:t>ER </a:t>
            </a:r>
            <a:r>
              <a:rPr lang="lv-LV" dirty="0" smtClean="0"/>
              <a:t>diagramma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9" y="234497"/>
            <a:ext cx="5603966" cy="60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>
            <a:normAutofit/>
          </a:bodyPr>
          <a:lstStyle/>
          <a:p>
            <a:r>
              <a:rPr lang="lv-LV" sz="3200" dirty="0"/>
              <a:t>Datu plūsmu </a:t>
            </a:r>
            <a:r>
              <a:rPr lang="lv-LV" sz="3200" dirty="0" smtClean="0"/>
              <a:t>diagramma – Sludinājumu Pievienošana</a:t>
            </a:r>
            <a:endParaRPr lang="lv-LV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31" y="1220280"/>
            <a:ext cx="7628618" cy="49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34497"/>
            <a:ext cx="10515600" cy="1325563"/>
          </a:xfrm>
        </p:spPr>
        <p:txBody>
          <a:bodyPr/>
          <a:lstStyle/>
          <a:p>
            <a:pPr lvl="0"/>
            <a:r>
              <a:rPr lang="lv-LV" dirty="0"/>
              <a:t>Tabulu saišu shēma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0389" y="2978331"/>
            <a:ext cx="365760" cy="43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t="5121" r="1322" b="7026"/>
          <a:stretch/>
        </p:blipFill>
        <p:spPr>
          <a:xfrm>
            <a:off x="1569720" y="1253418"/>
            <a:ext cx="9797143" cy="50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34497"/>
            <a:ext cx="10515600" cy="1325563"/>
          </a:xfrm>
        </p:spPr>
        <p:txBody>
          <a:bodyPr/>
          <a:lstStyle/>
          <a:p>
            <a:pPr lvl="0"/>
            <a:r>
              <a:rPr lang="lv-LV" dirty="0"/>
              <a:t>Programmas galvenā loga attēls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0389" y="2978331"/>
            <a:ext cx="365760" cy="43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3" y="1560060"/>
            <a:ext cx="9561059" cy="44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Paldies par uzmanību!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384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129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Sludinājumu un izsoļu portāls retro automobiļu cienītājiem</vt:lpstr>
      <vt:lpstr>Uzdevuma nostādne</vt:lpstr>
      <vt:lpstr>Izmantotās izstrādes tehnoloģijas</vt:lpstr>
      <vt:lpstr>Funkcionālās dekompozīcijas diagramma</vt:lpstr>
      <vt:lpstr>ER diagramma</vt:lpstr>
      <vt:lpstr>Datu plūsmu diagramma – Sludinājumu Pievienošana</vt:lpstr>
      <vt:lpstr>Tabulu saišu shēma</vt:lpstr>
      <vt:lpstr>Programmas galvenā loga attēls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[Students] Pavels Zuravlovs</dc:creator>
  <cp:lastModifiedBy>Pavel Zhuravlyov</cp:lastModifiedBy>
  <cp:revision>16</cp:revision>
  <dcterms:created xsi:type="dcterms:W3CDTF">2019-10-03T09:14:26Z</dcterms:created>
  <dcterms:modified xsi:type="dcterms:W3CDTF">2020-06-13T13:45:48Z</dcterms:modified>
</cp:coreProperties>
</file>