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pawel.zieba@gmail.com" userId="431ef5b27a5a5a43" providerId="LiveId" clId="{932036FC-58D9-48B8-B478-B7240ACC5B27}"/>
    <pc:docChg chg="custSel addSld modSld">
      <pc:chgData name="mr.pawel.zieba@gmail.com" userId="431ef5b27a5a5a43" providerId="LiveId" clId="{932036FC-58D9-48B8-B478-B7240ACC5B27}" dt="2023-01-08T12:35:33.047" v="783" actId="20577"/>
      <pc:docMkLst>
        <pc:docMk/>
      </pc:docMkLst>
      <pc:sldChg chg="addSp delSp modSp new mod">
        <pc:chgData name="mr.pawel.zieba@gmail.com" userId="431ef5b27a5a5a43" providerId="LiveId" clId="{932036FC-58D9-48B8-B478-B7240ACC5B27}" dt="2023-01-08T12:22:02.435" v="310" actId="313"/>
        <pc:sldMkLst>
          <pc:docMk/>
          <pc:sldMk cId="4058086383" sldId="256"/>
        </pc:sldMkLst>
        <pc:spChg chg="mod">
          <ac:chgData name="mr.pawel.zieba@gmail.com" userId="431ef5b27a5a5a43" providerId="LiveId" clId="{932036FC-58D9-48B8-B478-B7240ACC5B27}" dt="2023-01-08T12:22:02.435" v="310" actId="313"/>
          <ac:spMkLst>
            <pc:docMk/>
            <pc:sldMk cId="4058086383" sldId="256"/>
            <ac:spMk id="2" creationId="{DEE0CBA5-7699-1642-88FF-755654ECE852}"/>
          </ac:spMkLst>
        </pc:spChg>
        <pc:spChg chg="del">
          <ac:chgData name="mr.pawel.zieba@gmail.com" userId="431ef5b27a5a5a43" providerId="LiveId" clId="{932036FC-58D9-48B8-B478-B7240ACC5B27}" dt="2023-01-08T12:18:34.264" v="26" actId="478"/>
          <ac:spMkLst>
            <pc:docMk/>
            <pc:sldMk cId="4058086383" sldId="256"/>
            <ac:spMk id="3" creationId="{BF8E9271-A1CE-DF7B-112B-FCE7C715FE5A}"/>
          </ac:spMkLst>
        </pc:spChg>
        <pc:picChg chg="add mod">
          <ac:chgData name="mr.pawel.zieba@gmail.com" userId="431ef5b27a5a5a43" providerId="LiveId" clId="{932036FC-58D9-48B8-B478-B7240ACC5B27}" dt="2023-01-08T12:18:43.173" v="27" actId="1076"/>
          <ac:picMkLst>
            <pc:docMk/>
            <pc:sldMk cId="4058086383" sldId="256"/>
            <ac:picMk id="5" creationId="{6A0DC83B-209E-9ADB-0554-5C2DD1989355}"/>
          </ac:picMkLst>
        </pc:picChg>
        <pc:picChg chg="add mod">
          <ac:chgData name="mr.pawel.zieba@gmail.com" userId="431ef5b27a5a5a43" providerId="LiveId" clId="{932036FC-58D9-48B8-B478-B7240ACC5B27}" dt="2023-01-08T12:18:46.053" v="28" actId="1076"/>
          <ac:picMkLst>
            <pc:docMk/>
            <pc:sldMk cId="4058086383" sldId="256"/>
            <ac:picMk id="7" creationId="{29F07C3F-BF57-1FAC-6FFE-EC0649EE5CE5}"/>
          </ac:picMkLst>
        </pc:picChg>
        <pc:picChg chg="add del mod">
          <ac:chgData name="mr.pawel.zieba@gmail.com" userId="431ef5b27a5a5a43" providerId="LiveId" clId="{932036FC-58D9-48B8-B478-B7240ACC5B27}" dt="2023-01-08T12:21:59.116" v="306" actId="478"/>
          <ac:picMkLst>
            <pc:docMk/>
            <pc:sldMk cId="4058086383" sldId="256"/>
            <ac:picMk id="9" creationId="{ED8268FA-BC53-9D0F-0B22-A3DEEEFED389}"/>
          </ac:picMkLst>
        </pc:picChg>
      </pc:sldChg>
      <pc:sldChg chg="modSp new mod">
        <pc:chgData name="mr.pawel.zieba@gmail.com" userId="431ef5b27a5a5a43" providerId="LiveId" clId="{932036FC-58D9-48B8-B478-B7240ACC5B27}" dt="2023-01-08T12:34:45.691" v="770" actId="20577"/>
        <pc:sldMkLst>
          <pc:docMk/>
          <pc:sldMk cId="665066351" sldId="257"/>
        </pc:sldMkLst>
        <pc:spChg chg="mod">
          <ac:chgData name="mr.pawel.zieba@gmail.com" userId="431ef5b27a5a5a43" providerId="LiveId" clId="{932036FC-58D9-48B8-B478-B7240ACC5B27}" dt="2023-01-08T12:19:18.665" v="38" actId="20577"/>
          <ac:spMkLst>
            <pc:docMk/>
            <pc:sldMk cId="665066351" sldId="257"/>
            <ac:spMk id="2" creationId="{11973529-E752-13E2-8B35-410C87F455CE}"/>
          </ac:spMkLst>
        </pc:spChg>
        <pc:spChg chg="mod">
          <ac:chgData name="mr.pawel.zieba@gmail.com" userId="431ef5b27a5a5a43" providerId="LiveId" clId="{932036FC-58D9-48B8-B478-B7240ACC5B27}" dt="2023-01-08T12:34:45.691" v="770" actId="20577"/>
          <ac:spMkLst>
            <pc:docMk/>
            <pc:sldMk cId="665066351" sldId="257"/>
            <ac:spMk id="3" creationId="{60847A7F-2236-D0F7-E54A-86CA8D5E933F}"/>
          </ac:spMkLst>
        </pc:spChg>
      </pc:sldChg>
      <pc:sldChg chg="modSp new mod">
        <pc:chgData name="mr.pawel.zieba@gmail.com" userId="431ef5b27a5a5a43" providerId="LiveId" clId="{932036FC-58D9-48B8-B478-B7240ACC5B27}" dt="2023-01-08T12:35:33.047" v="783" actId="20577"/>
        <pc:sldMkLst>
          <pc:docMk/>
          <pc:sldMk cId="642602308" sldId="258"/>
        </pc:sldMkLst>
        <pc:spChg chg="mod">
          <ac:chgData name="mr.pawel.zieba@gmail.com" userId="431ef5b27a5a5a43" providerId="LiveId" clId="{932036FC-58D9-48B8-B478-B7240ACC5B27}" dt="2023-01-08T12:25:04.697" v="564" actId="20577"/>
          <ac:spMkLst>
            <pc:docMk/>
            <pc:sldMk cId="642602308" sldId="258"/>
            <ac:spMk id="2" creationId="{7849231F-2342-DC26-F7EE-7F7B95D22809}"/>
          </ac:spMkLst>
        </pc:spChg>
        <pc:spChg chg="mod">
          <ac:chgData name="mr.pawel.zieba@gmail.com" userId="431ef5b27a5a5a43" providerId="LiveId" clId="{932036FC-58D9-48B8-B478-B7240ACC5B27}" dt="2023-01-08T12:35:33.047" v="783" actId="20577"/>
          <ac:spMkLst>
            <pc:docMk/>
            <pc:sldMk cId="642602308" sldId="258"/>
            <ac:spMk id="3" creationId="{873A6A19-C07A-440B-7AA0-DB9EF4920B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48777D-E767-463C-1E3E-3E2358AB3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ACBCAB4-37CC-5172-7E17-9371BBB68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711C30-C7D6-AD13-D419-F73AE437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EBB-5E07-47A9-AFD5-406B5A74126F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B252545-C859-F7C1-9D1D-80DAC8AF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5BF03B3-61EB-E3D0-7937-227EA225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7D8-0786-4067-8207-4C615A3F6C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279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D50F72-C41A-17D9-855D-3530BF0E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325B245-BB3C-5116-CC10-3285F56C2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7401DA-2331-1E46-94BD-86B9F286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EBB-5E07-47A9-AFD5-406B5A74126F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D00917-3206-2BCE-E8DC-5D202D48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4AD5A4-F68B-83FE-C576-0C52E63C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7D8-0786-4067-8207-4C615A3F6C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676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19AAB88-CB21-9D34-AA01-9875CDE92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7BBBBD5-4BE3-89A0-6003-DE936C3D2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CAE3B6-3806-37F3-CC65-4AACDD54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EBB-5E07-47A9-AFD5-406B5A74126F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6E466BD-5E94-7192-2DF6-9D83295D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AA37CB-4AD6-C3B1-F5B3-DA38F3FE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7D8-0786-4067-8207-4C615A3F6C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05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7BEDC4-44C9-5243-04EF-FD466573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409320-1265-F628-3FFF-B4CCD94F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DD7FEB-30A9-2240-939E-5DFDC461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EBB-5E07-47A9-AFD5-406B5A74126F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F4337A-8FC9-0390-B8CC-B3D26AF5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5A55C0-F26D-D979-10FC-5224041F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7D8-0786-4067-8207-4C615A3F6C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416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19DFC5-3D2E-A238-E15B-378D6587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3D287FD-0491-90FA-D6E0-01CDB05CA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B61BFA-1D0A-282C-96D5-52A65733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EBB-5E07-47A9-AFD5-406B5A74126F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A2DD28C-FA54-1689-417D-23DF1DC0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7D6A91-DD3B-985D-64E4-B569A855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7D8-0786-4067-8207-4C615A3F6C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536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52A0B2-45B6-3828-7F0D-9222513D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759BBB-36E8-7E86-DD1C-766AB2387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D26216F-73CC-FDB1-6456-118C1797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ACEF851-B7C6-075B-6DCE-71DE1496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EBB-5E07-47A9-AFD5-406B5A74126F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76C2CCF-442E-8C9E-30DA-26896B80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081CBFE-3BB5-488A-84D3-7690EBCB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7D8-0786-4067-8207-4C615A3F6C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640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6C46D2-8579-8CD0-E6FB-834CEA7E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FE4360A-DD95-54DD-1658-32C863AFC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D851991-4296-31F3-F3DC-1682B7959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A2CA7F3-4400-0BCE-5E18-8E5E72225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7F58BBA-E846-F24B-1ACF-2A2E897AE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D4133A7-8B84-FDF4-1E49-F636BC04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EBB-5E07-47A9-AFD5-406B5A74126F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4B928CC-B006-92F1-B148-949CD694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42EA2F6-6316-8A61-A411-7C5062BB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7D8-0786-4067-8207-4C615A3F6C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157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7A9B2A-8078-84BD-9B53-50B41BB8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C006AC7-5EAB-EF08-C08B-57994CB8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EBB-5E07-47A9-AFD5-406B5A74126F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B85EB54-9D54-9ABB-6DB3-A96ADBE6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5A5840D-9B7F-06F8-93A0-C56E3315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7D8-0786-4067-8207-4C615A3F6C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497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CE12819-67B7-2F8D-6847-C7E5DFF2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EBB-5E07-47A9-AFD5-406B5A74126F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8C2C1A3-A292-B9E5-11CB-62776144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B161A14-B8C6-CBCC-8F9D-E845AE86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7D8-0786-4067-8207-4C615A3F6C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756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8287BE-D8B3-AD1A-E2A9-F2C77BCF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D5B9F2-E38A-5810-2304-DF26C6CB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ABDA3B3-3C29-CA8B-FD8B-F7286C566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3EDF895-0428-81F6-14F8-38FF1977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EBB-5E07-47A9-AFD5-406B5A74126F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E51681-D747-EC2A-F7BB-B8290C24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4F91A2-82FE-9259-D022-E4C46816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7D8-0786-4067-8207-4C615A3F6C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647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6B3045-2B2D-A3E4-6A87-4A5C745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A38DC20-89A4-B22E-6A45-15AA5A75F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DC33E6B-2136-ABDB-4040-4A3FDE76F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3EC72B2-B18F-C975-D273-D6514637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EBB-5E07-47A9-AFD5-406B5A74126F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C13352F-CB2A-99EC-A327-EF6AC380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2326193-BC00-255C-E5BB-0BFDD0D6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7D8-0786-4067-8207-4C615A3F6C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167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C9F63DD-BC00-8BEC-5048-BF21A065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2844386-455F-15AC-B29C-83785766A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0E3C49-8629-9000-A9B3-33192A0E4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5EBB-5E07-47A9-AFD5-406B5A74126F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7568E9-212A-0B6B-CD6B-9891DE6DB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8EC1327-5FB0-0AC8-7CED-918146836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6D7D8-0786-4067-8207-4C615A3F6C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811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E0CBA5-7699-1642-88FF-755654ECE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„Analiza predykcyjna danych giełdowych przy użyciu Microsoft </a:t>
            </a:r>
            <a:r>
              <a:rPr lang="pl-PL" dirty="0" err="1"/>
              <a:t>Azure</a:t>
            </a:r>
            <a:r>
              <a:rPr lang="pl-PL" dirty="0"/>
              <a:t>”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A0DC83B-209E-9ADB-0554-5C2DD198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757" y="3854957"/>
            <a:ext cx="2785353" cy="166737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9F07C3F-BF57-1FAC-6FFE-EC0649EE5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886" y="3854957"/>
            <a:ext cx="2785353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8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973529-E752-13E2-8B35-410C87F4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847A7F-2236-D0F7-E54A-86CA8D5E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Prognoza wahań giełdowych na podstawie danych historycznych.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Celem będzie oszacowanie kursu minimalnego i maksymalnego każdego dnia. Prawdopodobnie będą szacowane indeksy giełdowe (DAX, WIG20).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Użyte dane: zmienne mikro- i makro ekonomiczne, historyczne wartości indeksów giełdowych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6506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49231F-2342-DC26-F7EE-7F7B95D2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będzie dostarczone: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3A6A19-C07A-440B-7AA0-DB9EF492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l-PL" dirty="0"/>
              <a:t>Baza danych w </a:t>
            </a:r>
            <a:r>
              <a:rPr lang="pl-PL" dirty="0" err="1"/>
              <a:t>Micorsoft</a:t>
            </a:r>
            <a:r>
              <a:rPr lang="pl-PL" dirty="0"/>
              <a:t> </a:t>
            </a:r>
            <a:r>
              <a:rPr lang="pl-PL" dirty="0" err="1"/>
              <a:t>Azure</a:t>
            </a:r>
            <a:endParaRPr lang="pl-PL" dirty="0"/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r>
              <a:rPr lang="pl-PL" dirty="0"/>
              <a:t>Zaprojektowany algorytmu sztucznej inteligencji w Microsoft </a:t>
            </a:r>
            <a:r>
              <a:rPr lang="pl-PL" dirty="0" err="1"/>
              <a:t>Azure</a:t>
            </a:r>
            <a:r>
              <a:rPr lang="pl-PL" dirty="0"/>
              <a:t> wyznaczający prognozę kursów indeksów giełdowych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r>
              <a:rPr lang="pl-PL" dirty="0"/>
              <a:t>Weryfikacja błędów prognostycznych generowanych przez algorytm</a:t>
            </a:r>
          </a:p>
        </p:txBody>
      </p:sp>
    </p:spTree>
    <p:extLst>
      <p:ext uri="{BB962C8B-B14F-4D97-AF65-F5344CB8AC3E}">
        <p14:creationId xmlns:p14="http://schemas.microsoft.com/office/powerpoint/2010/main" val="64260230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80</Words>
  <Application>Microsoft Office PowerPoint</Application>
  <PresentationFormat>Panoramiczny</PresentationFormat>
  <Paragraphs>16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„Analiza predykcyjna danych giełdowych przy użyciu Microsoft Azure”</vt:lpstr>
      <vt:lpstr>Problem:</vt:lpstr>
      <vt:lpstr>Co będzie dostarczone: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„Analiza predykcyjna danych giełdowych przy użyciu Microsoft Azure”</dc:title>
  <dc:creator>mr.pawel.zieba@gmail.com</dc:creator>
  <cp:lastModifiedBy>mr.pawel.zieba@gmail.com</cp:lastModifiedBy>
  <cp:revision>1</cp:revision>
  <dcterms:created xsi:type="dcterms:W3CDTF">2023-01-08T12:15:50Z</dcterms:created>
  <dcterms:modified xsi:type="dcterms:W3CDTF">2023-01-08T12:35:41Z</dcterms:modified>
</cp:coreProperties>
</file>