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8" r:id="rId3"/>
    <p:sldId id="289" r:id="rId4"/>
    <p:sldId id="290" r:id="rId5"/>
    <p:sldId id="291" r:id="rId6"/>
    <p:sldId id="292" r:id="rId7"/>
    <p:sldId id="293" r:id="rId8"/>
    <p:sldId id="287" r:id="rId9"/>
  </p:sldIdLst>
  <p:sldSz cx="9144000" cy="5143500" type="screen16x9"/>
  <p:notesSz cx="6858000" cy="9144000"/>
  <p:defaultTextStyle>
    <a:defPPr>
      <a:defRPr lang="zh-CN"/>
    </a:defPPr>
    <a:lvl1pPr marL="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194C6"/>
    <a:srgbClr val="03AE97"/>
    <a:srgbClr val="A5C067"/>
    <a:srgbClr val="F7A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414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65" indent="0">
              <a:buNone/>
              <a:defRPr sz="2400"/>
            </a:lvl3pPr>
            <a:lvl4pPr marL="1371396" indent="0">
              <a:buNone/>
              <a:defRPr sz="2000"/>
            </a:lvl4pPr>
            <a:lvl5pPr marL="1828529" indent="0">
              <a:buNone/>
              <a:defRPr sz="2000"/>
            </a:lvl5pPr>
            <a:lvl6pPr marL="2285658" indent="0">
              <a:buNone/>
              <a:defRPr sz="2000"/>
            </a:lvl6pPr>
            <a:lvl7pPr marL="2742788" indent="0">
              <a:buNone/>
              <a:defRPr sz="2000"/>
            </a:lvl7pPr>
            <a:lvl8pPr marL="3199920" indent="0">
              <a:buNone/>
              <a:defRPr sz="2000"/>
            </a:lvl8pPr>
            <a:lvl9pPr marL="365705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H:\背景图\模糊背景\pcsc0011.模糊创意光线图片40-2套图案11款炫丽模糊光线背景362张JPGPNG\4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3314"/>
          <a:stretch/>
        </p:blipFill>
        <p:spPr bwMode="auto">
          <a:xfrm>
            <a:off x="0" y="-5376"/>
            <a:ext cx="9144000" cy="5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2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1" indent="-285708" algn="l" defTabSz="91426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0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4" algn="l" defTabSz="91426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3" indent="-228564" algn="l" defTabSz="91426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7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8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5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9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2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8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448752" y="1873799"/>
            <a:ext cx="6246495" cy="623246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zh-CN" altLang="en-US" sz="3600" b="1" dirty="0" smtClean="0">
                <a:solidFill>
                  <a:schemeClr val="bg1"/>
                </a:solidFill>
                <a:latin typeface="微软雅黑"/>
                <a:ea typeface="微软雅黑"/>
              </a:rPr>
              <a:t>高斯混合模型及相关特征参数</a:t>
            </a:r>
            <a:endParaRPr lang="zh-CN" altLang="en-US" sz="36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19" name="TextBox 38"/>
          <p:cNvSpPr>
            <a:spLocks noChangeArrowheads="1"/>
          </p:cNvSpPr>
          <p:nvPr/>
        </p:nvSpPr>
        <p:spPr bwMode="auto">
          <a:xfrm>
            <a:off x="2771800" y="2931790"/>
            <a:ext cx="3232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</a:rPr>
              <a:t>2017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</a:rPr>
              <a:t>年</a:t>
            </a:r>
            <a:r>
              <a:rPr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</a:rPr>
              <a:t>3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</a:rPr>
              <a:t>月</a:t>
            </a:r>
            <a:r>
              <a:rPr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</a:rPr>
              <a:t>18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</a:rPr>
              <a:t>日</a:t>
            </a:r>
            <a:endParaRPr lang="zh-CN" altLang="zh-CN" sz="18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054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483518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高斯混合模型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GMM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示意图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03598"/>
            <a:ext cx="4772025" cy="2609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12160" y="1218618"/>
            <a:ext cx="2831224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圆形：单高斯模型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SGM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矩形：高斯混合模型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GGM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三角形：特征参数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28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4835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短时帧能量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47664" y="15229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7925"/>
              </p:ext>
            </p:extLst>
          </p:nvPr>
        </p:nvGraphicFramePr>
        <p:xfrm>
          <a:off x="1115616" y="1059582"/>
          <a:ext cx="623196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3" imgW="3882829" imgH="317225" progId="Equation.DSMT4">
                  <p:embed/>
                </p:oleObj>
              </mc:Choice>
              <mc:Fallback>
                <p:oleObj r:id="rId3" imgW="3882829" imgH="31722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059582"/>
                        <a:ext cx="6231965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11560" y="17703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时过零率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15615" y="2283718"/>
            <a:ext cx="113918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495762"/>
              </p:ext>
            </p:extLst>
          </p:nvPr>
        </p:nvGraphicFramePr>
        <p:xfrm>
          <a:off x="1115616" y="2283718"/>
          <a:ext cx="6120680" cy="64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5" imgW="3806696" imgH="406048" progId="Equation.DSMT4">
                  <p:embed/>
                </p:oleObj>
              </mc:Choice>
              <mc:Fallback>
                <p:oleObj r:id="rId5" imgW="3806696" imgH="40604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83718"/>
                        <a:ext cx="6120680" cy="642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18567" y="2954929"/>
            <a:ext cx="9437309" cy="5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815189"/>
              </p:ext>
            </p:extLst>
          </p:nvPr>
        </p:nvGraphicFramePr>
        <p:xfrm>
          <a:off x="1118567" y="2954929"/>
          <a:ext cx="2219955" cy="632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公式" r:id="rId7" imgW="1701800" imgH="482600" progId="Equation.3">
                  <p:embed/>
                </p:oleObj>
              </mc:Choice>
              <mc:Fallback>
                <p:oleObj name="公式" r:id="rId7" imgW="17018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567" y="2954929"/>
                        <a:ext cx="2219955" cy="632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17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35596" y="852850"/>
                <a:ext cx="4680520" cy="930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𝑐𝑒𝑝</m:t>
                          </m:r>
                        </m:sub>
                      </m:sSub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=4.3429</m:t>
                      </m:r>
                      <m:rad>
                        <m:radPr>
                          <m:degHide m:val="on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+2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852850"/>
                <a:ext cx="4680520" cy="9305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11560" y="4835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倒谱距离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27584" y="2571750"/>
                <a:ext cx="5760640" cy="1237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zh-CN" altLang="en-US" sz="1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或</m:t>
                                    </m:r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zh-CN" altLang="en-US" sz="1200" i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2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zh-CN" altLang="en-US" sz="12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zh-CN" altLang="en-US" sz="1200" i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zh-CN" altLang="en-US" sz="1200" i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  <m:r>
                                              <a:rPr lang="zh-CN" altLang="en-US" sz="12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zh-CN" altLang="en-US" sz="1200" i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</m:d>
                                            <m:r>
                                              <a:rPr lang="zh-CN" altLang="en-US" sz="12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zh-CN" altLang="en-US" sz="1200" i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den>
                                    </m:f>
                                  </m:e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zh-CN" altLang="en-US" sz="1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2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zh-CN" altLang="en-US" sz="1200" i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  <m:r>
                                              <a:rPr lang="zh-CN" altLang="en-US" sz="12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zh-CN" altLang="en-US" sz="1200" i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  <m:r>
                                              <a:rPr lang="zh-CN" altLang="en-US" sz="12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zh-CN" altLang="en-US" sz="1200" i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</m:d>
                                            <m:r>
                                              <a:rPr lang="zh-CN" altLang="en-US" sz="12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zh-CN" alt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zh-CN" altLang="en-US" sz="1200" i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den>
                                    </m:f>
                                  </m:e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zh-CN" altLang="en-US" sz="1200" i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71750"/>
                <a:ext cx="5760640" cy="1237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11560" y="220241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6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403648" y="987574"/>
                <a:ext cx="2587118" cy="698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𝐸𝑛𝑔𝐶h𝑎𝑟𝑡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987574"/>
                <a:ext cx="2587118" cy="6983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11560" y="4835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能量谱方差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60" y="16356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谱熵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12656" y="2067694"/>
            <a:ext cx="3837940" cy="63754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315471" y="2715766"/>
            <a:ext cx="3914140" cy="60896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1312656" y="3335263"/>
            <a:ext cx="3285490" cy="91376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1312656" y="4268150"/>
            <a:ext cx="5266055" cy="8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1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4835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频谱能量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15566"/>
            <a:ext cx="1584176" cy="4978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1560" y="1491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频谱质心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39142"/>
            <a:ext cx="1800200" cy="8212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1560" y="2833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891" y="3275565"/>
            <a:ext cx="2161981" cy="8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4835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子带能量比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872405"/>
            <a:ext cx="1707250" cy="763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1560" y="17796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子带谱流量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5" y="2148994"/>
            <a:ext cx="2843153" cy="710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094556"/>
            <a:ext cx="2114806" cy="7652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1560" y="29317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频谱滚降点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5" y="3373130"/>
            <a:ext cx="2160239" cy="6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3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8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47919"/>
            <a:ext cx="5657850" cy="807911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en-US" altLang="zh-CN" sz="4800" b="1" dirty="0">
                <a:solidFill>
                  <a:prstClr val="white"/>
                </a:solidFill>
                <a:latin typeface="微软雅黑"/>
                <a:ea typeface="微软雅黑"/>
              </a:rPr>
              <a:t>THANK YOU</a:t>
            </a:r>
            <a:endParaRPr lang="zh-CN" altLang="en-US" sz="48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310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261</Words>
  <Application>Microsoft Office PowerPoint</Application>
  <PresentationFormat>全屏显示(16:9)</PresentationFormat>
  <Paragraphs>22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Cambria Math</vt:lpstr>
      <vt:lpstr>Office 主题</vt:lpstr>
      <vt:lpstr>Equation.DSMT4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张立飞</cp:lastModifiedBy>
  <cp:revision>53</cp:revision>
  <dcterms:created xsi:type="dcterms:W3CDTF">2015-04-30T08:31:44Z</dcterms:created>
  <dcterms:modified xsi:type="dcterms:W3CDTF">2017-03-20T00:38:27Z</dcterms:modified>
</cp:coreProperties>
</file>