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8EEF9-7167-4092-B59E-2851C6284D06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D40F9-05B4-4542-995D-92F533CD1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6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D40F9-05B4-4542-995D-92F533CD1B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4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5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6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80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2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D649EA-C2EE-4E03-A238-E7783FC26C97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A8C093-E155-4BA4-B037-539D9ACD18C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6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60245"/>
          </a:xfrm>
        </p:spPr>
        <p:txBody>
          <a:bodyPr>
            <a:normAutofit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Потапов Владимир</a:t>
            </a:r>
          </a:p>
          <a:p>
            <a:r>
              <a:rPr lang="ru-RU" dirty="0" smtClean="0"/>
              <a:t>Жилин Павел</a:t>
            </a: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0983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Сделать игру для 2 человек на одном экране.</a:t>
            </a:r>
          </a:p>
          <a:p>
            <a:r>
              <a:rPr lang="ru-RU" sz="2800" dirty="0" smtClean="0"/>
              <a:t>Создать несколько небольших игр в одном приложении.</a:t>
            </a:r>
          </a:p>
          <a:p>
            <a:r>
              <a:rPr lang="ru-RU" sz="2800" dirty="0" smtClean="0"/>
              <a:t>В игре есть </a:t>
            </a:r>
            <a:r>
              <a:rPr lang="ru-RU" sz="2800" dirty="0" err="1" smtClean="0"/>
              <a:t>кликер</a:t>
            </a:r>
            <a:r>
              <a:rPr lang="ru-RU" sz="2800" dirty="0" smtClean="0"/>
              <a:t>, игра в шарик и гонки.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7313266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39</Words>
  <Application>Microsoft Office PowerPoint</Application>
  <PresentationFormat>Широкоэкранный</PresentationFormat>
  <Paragraphs>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Ретро</vt:lpstr>
      <vt:lpstr>Double game</vt:lpstr>
      <vt:lpstr>Цель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game</dc:title>
  <dc:creator>Пользователь</dc:creator>
  <cp:lastModifiedBy>Пользователь</cp:lastModifiedBy>
  <cp:revision>3</cp:revision>
  <dcterms:created xsi:type="dcterms:W3CDTF">2024-01-13T16:14:29Z</dcterms:created>
  <dcterms:modified xsi:type="dcterms:W3CDTF">2024-01-13T16:40:20Z</dcterms:modified>
</cp:coreProperties>
</file>