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D6FDFCA-4D27-4D34-838F-D56DB761F081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8F5725-CD03-4ED2-AF03-34BDC6D6875F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A3DC71-0F02-46C9-9D04-280BF99FE9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A55BB3-A7B4-4D6D-8C77-07C89DE807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A97C51-6446-4FA4-BE2F-FA0556E352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986883-98DA-4733-A0BE-78A85AE36D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FE04E7-53D4-4886-97FA-D1FFAC60BA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2F5DE2-DE08-4784-BEFB-55D485F1F2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EADBD8-30D6-4EB9-947A-B9D500E27A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368065-3569-418A-AF75-4FEE7B90FA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155E2C-F68B-40BA-A1A6-20C961D1BA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BC3489-B7EA-4EEB-A887-2283CB328C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83D01A-CCE5-412A-A2FD-7C2B93282E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FF6932-C1E6-4DD2-B621-FDE783AD73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4BAC34-113A-4BEA-AFB7-C1673E25A6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245D7E-EE1F-46A7-B9F4-FB10D766FF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FDE850-22A5-46F5-84FA-6D0C03ED5A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E1A372-7937-4E61-AB19-FC07181370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7B28A8-002A-4354-ACB6-924110BC40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36682-9B4F-4D6A-A932-E803B4D726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616C60-B6D4-4587-84B4-0F834B7A4B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79D1DB-AB48-4808-8184-C8B80E37D0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FCFE4F-A720-4E3D-8F93-4F565E73CA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AD6FEE-473A-42E3-9551-2CF0C98905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65DB73-9D35-409F-BD08-E0FE02EAA9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DE987B-0ED1-4475-A8C8-DEDDDFBD65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Образец заголовка</a:t>
            </a:r>
            <a:endParaRPr b="0" lang="ru-RU" sz="8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ffffff"/>
                </a:solidFill>
                <a:latin typeface="Calibri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987670-189F-4B6F-AF38-AD247BD42869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Для правки структуры щёлкните мышью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Второй уровень структуры</a:t>
            </a:r>
            <a:endParaRPr b="0" lang="ru-RU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Третий уровень структуры</a:t>
            </a:r>
            <a:endParaRPr b="0" lang="ru-RU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Четвёртый уровень структуры</a:t>
            </a:r>
            <a:endParaRPr b="0" lang="ru-RU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Образец заголовка</a:t>
            </a:r>
            <a:endParaRPr b="0" lang="ru-RU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Образец текста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Второй уровень</a:t>
            </a:r>
            <a:endParaRPr b="0" lang="ru-RU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Третий уровень</a:t>
            </a:r>
            <a:endParaRPr b="0" lang="ru-RU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Четвертый уровень</a:t>
            </a:r>
            <a:endParaRPr b="0" lang="ru-RU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Пятый уровень</a:t>
            </a:r>
            <a:endParaRPr b="0" lang="ru-RU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ffffff"/>
                </a:solidFill>
                <a:latin typeface="Calibri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35BE94-A223-4F83-9C82-849A5AD2126F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Double game</a:t>
            </a:r>
            <a:endParaRPr b="0" lang="ru-RU" sz="8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7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400" spc="199" strike="noStrike" cap="all">
                <a:solidFill>
                  <a:schemeClr val="dk2"/>
                </a:solidFill>
                <a:latin typeface="Calibri Light"/>
              </a:rPr>
              <a:t>АВТОРЫ</a:t>
            </a:r>
            <a:r>
              <a:rPr b="0" lang="en-US" sz="2400" spc="199" strike="noStrike" cap="all">
                <a:solidFill>
                  <a:schemeClr val="dk2"/>
                </a:solidFill>
                <a:latin typeface="Calibri Light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400" spc="199" strike="noStrike" cap="all">
                <a:solidFill>
                  <a:schemeClr val="dk2"/>
                </a:solidFill>
                <a:latin typeface="Calibri Light"/>
              </a:rPr>
              <a:t>Потапов Владимир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400" spc="199" strike="noStrike" cap="all">
                <a:solidFill>
                  <a:schemeClr val="dk2"/>
                </a:solidFill>
                <a:latin typeface="Calibri Light"/>
              </a:rPr>
              <a:t>Жилин Павел</a:t>
            </a:r>
            <a:r>
              <a:rPr b="0" lang="en-US" sz="2400" spc="199" strike="noStrike" cap="all">
                <a:solidFill>
                  <a:schemeClr val="dk2"/>
                </a:solidFill>
                <a:latin typeface="Calibri Light"/>
              </a:rPr>
              <a:t>	</a:t>
            </a:r>
            <a:r>
              <a:rPr b="0" lang="en-US" sz="2400" spc="199" strike="noStrike" cap="all">
                <a:solidFill>
                  <a:schemeClr val="dk2"/>
                </a:solidFill>
                <a:latin typeface="Calibri Light"/>
              </a:rPr>
              <a:t>	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Что ещё будет добавлено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?</a:t>
            </a:r>
            <a:r>
              <a:rPr b="0" lang="ru-RU" sz="20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(пока не реализовано)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Музыка</a:t>
            </a:r>
            <a:endParaRPr b="0" lang="ru-RU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Выбор фона</a:t>
            </a:r>
            <a:endParaRPr b="0" lang="ru-RU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Покупки</a:t>
            </a:r>
            <a:endParaRPr b="0" lang="ru-RU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Рейтинг побед и поражений</a:t>
            </a:r>
            <a:endParaRPr b="0" lang="ru-RU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Применение большего количества клавиш</a:t>
            </a:r>
            <a:endParaRPr b="0" lang="ru-RU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Цель Проекта</a:t>
            </a:r>
            <a:endParaRPr b="0" lang="ru-RU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Сделать игру для 2 человек на одном экране.</a:t>
            </a: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Создать несколько небольших игр в одном приложении.</a:t>
            </a: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В игре есть кликер, игра в шарик и гонки.</a:t>
            </a: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Во что поиграть с другом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?</a:t>
            </a:r>
            <a:endParaRPr b="0" lang="ru-RU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Для того чтобы вам было во что поиграть со своим другом мы сделали игру состоящую из нескольких игр для двоих</a:t>
            </a: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Кликер</a:t>
            </a: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Танчики</a:t>
            </a: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Игра в шарик</a:t>
            </a: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Первая игра-Кликер</a:t>
            </a:r>
            <a:endParaRPr b="0" lang="ru-RU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Игра заключается в том чтобы за определенное время накликать на клавиши большее число раз. Каждый из игроков жмет на свою кнопку. Возможна ничья.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pic>
        <p:nvPicPr>
          <p:cNvPr id="105" name="Рисунок 3" descr=""/>
          <p:cNvPicPr/>
          <p:nvPr/>
        </p:nvPicPr>
        <p:blipFill>
          <a:blip r:embed="rId1"/>
          <a:stretch/>
        </p:blipFill>
        <p:spPr>
          <a:xfrm>
            <a:off x="1097280" y="2723760"/>
            <a:ext cx="3829320" cy="2266920"/>
          </a:xfrm>
          <a:prstGeom prst="rect">
            <a:avLst/>
          </a:prstGeom>
          <a:ln w="0">
            <a:noFill/>
          </a:ln>
        </p:spPr>
      </p:pic>
      <p:pic>
        <p:nvPicPr>
          <p:cNvPr id="106" name="Рисунок 4" descr=""/>
          <p:cNvPicPr/>
          <p:nvPr/>
        </p:nvPicPr>
        <p:blipFill>
          <a:blip r:embed="rId2"/>
          <a:stretch/>
        </p:blipFill>
        <p:spPr>
          <a:xfrm>
            <a:off x="7441560" y="2752200"/>
            <a:ext cx="3857760" cy="223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Вторая игра-Танчики</a:t>
            </a:r>
            <a:endParaRPr b="0" lang="ru-RU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У каждого игрока есть свой танчик которым он управляем с помощью 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WASD</a:t>
            </a: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.  Задача попасть своим выстрелом в противника используя пробел и 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ENTER.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pic>
        <p:nvPicPr>
          <p:cNvPr id="109" name="Рисунок 3" descr=""/>
          <p:cNvPicPr/>
          <p:nvPr/>
        </p:nvPicPr>
        <p:blipFill>
          <a:blip r:embed="rId1"/>
          <a:stretch/>
        </p:blipFill>
        <p:spPr>
          <a:xfrm>
            <a:off x="1097280" y="2501280"/>
            <a:ext cx="4147560" cy="32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Третья игра-Игра в шарики</a:t>
            </a:r>
            <a:endParaRPr b="0" lang="ru-RU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Смысл игры заключается в том чтобы вовремя подставить платформу под летящий шарик, тем самым отбив его.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Шарик подсвечивается тем цветом от которого он был отбит. Присутствует счет попаданий в зону игрока.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Также с каждым ударом скорость шарика увеличивается пока не достигнет максимальной.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pic>
        <p:nvPicPr>
          <p:cNvPr id="112" name="Рисунок 3" descr=""/>
          <p:cNvPicPr/>
          <p:nvPr/>
        </p:nvPicPr>
        <p:blipFill>
          <a:blip r:embed="rId1"/>
          <a:stretch/>
        </p:blipFill>
        <p:spPr>
          <a:xfrm>
            <a:off x="1097280" y="3124800"/>
            <a:ext cx="4870440" cy="264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Техническая часть</a:t>
            </a:r>
            <a:endParaRPr b="0" lang="ru-RU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Библиотеки: pygame, sys, sqlite3, time, random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Классы: Player(), Button()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Диаграмма кода</a:t>
            </a:r>
            <a:endParaRPr b="0" lang="ru-RU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0"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films_bd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0"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 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0"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 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Items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0"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 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0"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 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91440" indent="-91440"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money</a:t>
            </a:r>
            <a:endParaRPr b="0" lang="ru-RU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17" name=""/>
          <p:cNvSpPr/>
          <p:nvPr/>
        </p:nvSpPr>
        <p:spPr>
          <a:xfrm>
            <a:off x="5940000" y="2340000"/>
            <a:ext cx="540000" cy="900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940000" y="3600000"/>
            <a:ext cx="540000" cy="900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Кому и когда нужна наша игра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?</a:t>
            </a:r>
            <a:endParaRPr b="0" lang="ru-RU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Данная игра может превратить ваш скучный урок информатики в школе в интересное соперничество с другом. </a:t>
            </a: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pic>
        <p:nvPicPr>
          <p:cNvPr id="121" name="Рисунок 3" descr=""/>
          <p:cNvPicPr/>
          <p:nvPr/>
        </p:nvPicPr>
        <p:blipFill>
          <a:blip r:embed="rId1"/>
          <a:stretch/>
        </p:blipFill>
        <p:spPr>
          <a:xfrm>
            <a:off x="1273320" y="3227400"/>
            <a:ext cx="3597840" cy="2250000"/>
          </a:xfrm>
          <a:prstGeom prst="rect">
            <a:avLst/>
          </a:prstGeom>
          <a:ln w="0">
            <a:noFill/>
          </a:ln>
        </p:spPr>
      </p:pic>
      <p:sp>
        <p:nvSpPr>
          <p:cNvPr id="122" name="Стрелка вправо 4"/>
          <p:cNvSpPr/>
          <p:nvPr/>
        </p:nvSpPr>
        <p:spPr>
          <a:xfrm>
            <a:off x="5363280" y="3596040"/>
            <a:ext cx="19162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pc="-1" strike="noStrike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123" name="Рисунок 5" descr=""/>
          <p:cNvPicPr/>
          <p:nvPr/>
        </p:nvPicPr>
        <p:blipFill>
          <a:blip r:embed="rId2"/>
          <a:stretch/>
        </p:blipFill>
        <p:spPr>
          <a:xfrm>
            <a:off x="7771680" y="3227400"/>
            <a:ext cx="2687040" cy="228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Application>LibreOffice/7.6.2.1$Windows_X86_64 LibreOffice_project/56f7684011345957bbf33a7ee678afaf4d2ba333</Application>
  <AppVersion>15.0000</AppVersion>
  <Words>237</Words>
  <Paragraphs>32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2024-01-13T16:14:29Z</dcterms:created>
  <dc:creator>Пользователь</dc:creator>
  <dc:description/>
  <dc:language>ru-RU</dc:language>
  <cp:lastModifiedBy/>
  <dcterms:modified xsi:type="dcterms:W3CDTF">2024-01-18T20:26:21Z</dcterms:modified>
  <cp:revision>11</cp:revision>
  <dc:subject/>
  <dc:title>Double game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10</vt:i4>
  </property>
</Properties>
</file>