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260" r:id="rId6"/>
    <p:sldId id="262" r:id="rId7"/>
    <p:sldId id="272" r:id="rId8"/>
    <p:sldId id="273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3030-2624-41B9-A5FD-F5472F0C9FFD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C2E3-9CE3-4C59-A5F5-E22D521E52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40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5C2E3-9CE3-4C59-A5F5-E22D521E5259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96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6979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7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710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044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71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45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08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52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32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75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62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2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2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19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03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3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8BD94D-2D6D-4CFD-BBBC-C2C946953BEE}" type="datetimeFigureOut">
              <a:rPr lang="hu-HU" smtClean="0"/>
              <a:pPr/>
              <a:t>2016.06.06.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32791-8C11-45B4-869D-0D92AC437DE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07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225" y="428604"/>
            <a:ext cx="600355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 smtClean="0"/>
              <a:t>Pacman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játék</a:t>
            </a:r>
            <a:endParaRPr lang="hu-H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29647" y="2714620"/>
            <a:ext cx="5884706" cy="1650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Objektumorientált Szoftverfejlesztés</a:t>
            </a:r>
          </a:p>
          <a:p>
            <a:pPr algn="ctr">
              <a:spcBef>
                <a:spcPct val="20000"/>
              </a:spcBef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Papp </a:t>
            </a:r>
            <a:r>
              <a:rPr lang="hu-HU" sz="3200" dirty="0"/>
              <a:t>Zoltán - N3GM04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hu-HU" sz="3200" dirty="0"/>
              <a:t>Chlebovics Kornél - VYSQGW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142984"/>
            <a:ext cx="753335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644576" cy="48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7858148" cy="490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Megvalósítandó követelmények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Objektumorientált struktúra</a:t>
            </a:r>
          </a:p>
          <a:p>
            <a:r>
              <a:rPr lang="hu-HU" dirty="0" smtClean="0"/>
              <a:t>Toplista mentés külön file-ba</a:t>
            </a:r>
          </a:p>
          <a:p>
            <a:r>
              <a:rPr lang="hu-HU" dirty="0" smtClean="0"/>
              <a:t>Automatikusan generált labirintus</a:t>
            </a:r>
          </a:p>
          <a:p>
            <a:r>
              <a:rPr lang="hu-HU" dirty="0" smtClean="0"/>
              <a:t>Zene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fejlesztéshez használt programok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Netbeans</a:t>
            </a:r>
          </a:p>
          <a:p>
            <a:endParaRPr lang="hu-HU" dirty="0"/>
          </a:p>
          <a:p>
            <a:pPr>
              <a:buNone/>
            </a:pPr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 smtClean="0"/>
              <a:t>Közös fejlesztés megvalósítás</a:t>
            </a:r>
            <a:br>
              <a:rPr lang="hu-HU" dirty="0" smtClean="0"/>
            </a:br>
            <a:r>
              <a:rPr lang="hu-HU" dirty="0">
                <a:ln>
                  <a:noFill/>
                </a:ln>
              </a:rPr>
              <a:t>Github </a:t>
            </a:r>
            <a:r>
              <a:rPr lang="hu-HU" dirty="0" smtClean="0">
                <a:ln>
                  <a:noFill/>
                </a:ln>
              </a:rPr>
              <a:t>használatával</a:t>
            </a:r>
            <a:endParaRPr lang="hu-H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357430"/>
            <a:ext cx="614366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34" y="6093296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>
                <a:solidFill>
                  <a:srgbClr val="0070C0"/>
                </a:solidFill>
              </a:rPr>
              <a:t>https://github.com/PZoltan88/Pacman</a:t>
            </a:r>
            <a:endParaRPr lang="en-GB" u="sng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71678"/>
            <a:ext cx="5715040" cy="3910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 funkciói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Pacman</a:t>
            </a:r>
            <a:r>
              <a:rPr lang="hu-HU" dirty="0" smtClean="0"/>
              <a:t> játék</a:t>
            </a:r>
          </a:p>
          <a:p>
            <a:r>
              <a:rPr lang="hu-HU" dirty="0" err="1" smtClean="0"/>
              <a:t>High</a:t>
            </a:r>
            <a:r>
              <a:rPr lang="hu-HU" dirty="0" smtClean="0"/>
              <a:t> </a:t>
            </a:r>
            <a:r>
              <a:rPr lang="hu-HU" dirty="0" err="1" smtClean="0"/>
              <a:t>scores</a:t>
            </a:r>
            <a:r>
              <a:rPr lang="hu-HU" dirty="0" smtClean="0"/>
              <a:t> külön file-ban</a:t>
            </a:r>
          </a:p>
          <a:p>
            <a:r>
              <a:rPr lang="hu-HU" dirty="0" smtClean="0"/>
              <a:t>Zene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9269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Üzleti logika modell</a:t>
            </a:r>
            <a:endParaRPr lang="hu-HU" dirty="0"/>
          </a:p>
        </p:txBody>
      </p:sp>
      <p:pic>
        <p:nvPicPr>
          <p:cNvPr id="2050" name="Picture 2" descr="C:\Papp Zoltán\Programok\Java\Pacman\pacman-buslogi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7707630" cy="5220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2133" y="0"/>
            <a:ext cx="7704667" cy="692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GUI modell</a:t>
            </a:r>
            <a:endParaRPr lang="hu-HU" dirty="0"/>
          </a:p>
        </p:txBody>
      </p:sp>
      <p:pic>
        <p:nvPicPr>
          <p:cNvPr id="3074" name="Picture 2" descr="C:\Papp Zoltán\Programok\Java\Pacman\pacman-gu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714356"/>
            <a:ext cx="5695950" cy="575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68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2133" y="0"/>
            <a:ext cx="7704667" cy="692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Pálya generálás DFS Backtrack algoritmussal</a:t>
            </a:r>
            <a:endParaRPr lang="hu-H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2133" y="836712"/>
            <a:ext cx="7704667" cy="5163104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Kiindulópont egy 2 dimenziós tömb, ahol minden mezőnek áll 4 fala</a:t>
            </a:r>
          </a:p>
          <a:p>
            <a:r>
              <a:rPr lang="hu-HU" dirty="0" smtClean="0"/>
              <a:t>Nyilván tartjuk a meglátogatott mezők számát</a:t>
            </a:r>
          </a:p>
          <a:p>
            <a:r>
              <a:rPr lang="hu-HU" dirty="0" smtClean="0"/>
              <a:t>Az aktuális mezőt a tömb első elemére álltjuk</a:t>
            </a:r>
          </a:p>
          <a:p>
            <a:r>
              <a:rPr lang="hu-HU" dirty="0" smtClean="0"/>
              <a:t>Az alábbi eljárást követjük, amíg a meglátogatott mezők száma &lt; tömb mérete</a:t>
            </a:r>
          </a:p>
          <a:p>
            <a:pPr lvl="1"/>
            <a:r>
              <a:rPr lang="hu-HU" dirty="0" smtClean="0"/>
              <a:t>Megvizsgáljuk az aktuális mező szomszédait – melyeknél áll mind a 4 fal</a:t>
            </a:r>
          </a:p>
          <a:p>
            <a:pPr lvl="1"/>
            <a:r>
              <a:rPr lang="hu-HU" dirty="0" smtClean="0"/>
              <a:t>Ha van ilyen szomszéd:</a:t>
            </a:r>
            <a:endParaRPr lang="hu-HU" dirty="0" smtClean="0"/>
          </a:p>
          <a:p>
            <a:pPr lvl="2"/>
            <a:r>
              <a:rPr lang="hu-HU" dirty="0" smtClean="0"/>
              <a:t>Ebből választunk egyet véletlenszerűen és az aktuális és választott mező között a falakat leromboljuk</a:t>
            </a:r>
          </a:p>
          <a:p>
            <a:pPr lvl="2"/>
            <a:r>
              <a:rPr lang="hu-HU" dirty="0" smtClean="0"/>
              <a:t>Az aktuális mezőt felteszzük a stack-re</a:t>
            </a:r>
          </a:p>
          <a:p>
            <a:pPr lvl="2"/>
            <a:r>
              <a:rPr lang="hu-HU" dirty="0" smtClean="0"/>
              <a:t>Az aktuális mezőt átállítjuk a választott szomszédra</a:t>
            </a:r>
          </a:p>
          <a:p>
            <a:pPr lvl="2"/>
            <a:r>
              <a:rPr lang="hu-HU" dirty="0" smtClean="0"/>
              <a:t>A meglátogatott mezők számát növeljük 1-gyel</a:t>
            </a:r>
            <a:endParaRPr lang="hu-HU" dirty="0"/>
          </a:p>
          <a:p>
            <a:pPr lvl="1"/>
            <a:r>
              <a:rPr lang="hu-HU" dirty="0" smtClean="0"/>
              <a:t>Ha nincs ilyen szomszéd, akkor a stackről addig vesszük le az elemeket, míg nem találunk olyan mezőt, aminek van 4 fallal rendelkező szomszédja (backtrack)</a:t>
            </a:r>
          </a:p>
        </p:txBody>
      </p:sp>
    </p:spTree>
    <p:extLst>
      <p:ext uri="{BB962C8B-B14F-4D97-AF65-F5344CB8AC3E}">
        <p14:creationId xmlns:p14="http://schemas.microsoft.com/office/powerpoint/2010/main" val="183041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hu-HU" dirty="0" smtClean="0"/>
              <a:t>A program működése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710506" cy="481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319</TotalTime>
  <Words>172</Words>
  <Application>Microsoft Office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Pacman  játék</vt:lpstr>
      <vt:lpstr>Megvalósítandó követelmények</vt:lpstr>
      <vt:lpstr>A fejlesztéshez használt programok</vt:lpstr>
      <vt:lpstr>Közös fejlesztés megvalósítás Github használatával</vt:lpstr>
      <vt:lpstr>A program funkciói</vt:lpstr>
      <vt:lpstr>Üzleti logika modell</vt:lpstr>
      <vt:lpstr>PowerPoint Presentation</vt:lpstr>
      <vt:lpstr>PowerPoint Presentation</vt:lpstr>
      <vt:lpstr>A program működése</vt:lpstr>
      <vt:lpstr>PowerPoint Presentation</vt:lpstr>
      <vt:lpstr>PowerPoint Presentation</vt:lpstr>
      <vt:lpstr>PowerPoint Presentation</vt:lpstr>
    </vt:vector>
  </TitlesOfParts>
  <Company>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</dc:creator>
  <cp:lastModifiedBy>Chlebovics,K,Kornel,JSWA R</cp:lastModifiedBy>
  <cp:revision>64</cp:revision>
  <dcterms:created xsi:type="dcterms:W3CDTF">2016-04-08T09:32:22Z</dcterms:created>
  <dcterms:modified xsi:type="dcterms:W3CDTF">2016-06-06T10:53:15Z</dcterms:modified>
</cp:coreProperties>
</file>