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0" r:id="rId6"/>
    <p:sldId id="262" r:id="rId7"/>
    <p:sldId id="27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09" autoAdjust="0"/>
  </p:normalViewPr>
  <p:slideViewPr>
    <p:cSldViewPr>
      <p:cViewPr varScale="1">
        <p:scale>
          <a:sx n="88" d="100"/>
          <a:sy n="88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3030-2624-41B9-A5FD-F5472F0C9FFD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C2E3-9CE3-4C59-A5F5-E22D521E52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18440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5C2E3-9CE3-4C59-A5F5-E22D521E5259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56496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356979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0847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04710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86044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70371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00945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7808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023526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4630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63732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5475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10862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76721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7452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67819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85803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2803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8BD94D-2D6D-4CFD-BBBC-C2C946953BEE}" type="datetimeFigureOut">
              <a:rPr lang="hu-HU" smtClean="0"/>
              <a:pPr/>
              <a:t>2016-06-05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19307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225" y="428604"/>
            <a:ext cx="600355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 smtClean="0"/>
              <a:t>Pacman</a:t>
            </a:r>
            <a:r>
              <a:rPr lang="hu-HU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játék</a:t>
            </a:r>
            <a:endParaRPr lang="hu-H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29647" y="2714620"/>
            <a:ext cx="5884706" cy="1650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Objektumorientált Szoftverfejlesztés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>
              <a:spcBef>
                <a:spcPct val="20000"/>
              </a:spcBef>
              <a:defRPr/>
            </a:pP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Papp </a:t>
            </a:r>
            <a:r>
              <a:rPr lang="hu-HU" sz="3200" dirty="0"/>
              <a:t>Zoltán - N3GM04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hu-HU" sz="3200" dirty="0"/>
              <a:t>Chlebovics Kornél - VYSQGW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644576" cy="48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08"/>
            <a:ext cx="7858148" cy="490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Megvalósítandó követelmények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Objektumorientált struktúra</a:t>
            </a:r>
            <a:endParaRPr lang="hu-HU" dirty="0" smtClean="0"/>
          </a:p>
          <a:p>
            <a:r>
              <a:rPr lang="hu-HU" dirty="0" smtClean="0"/>
              <a:t>Toplista mentés külön file-ba</a:t>
            </a:r>
            <a:endParaRPr lang="hu-HU" dirty="0" smtClean="0"/>
          </a:p>
          <a:p>
            <a:r>
              <a:rPr lang="hu-HU" dirty="0" smtClean="0"/>
              <a:t>Automatikusan generált labirintus</a:t>
            </a:r>
          </a:p>
          <a:p>
            <a:r>
              <a:rPr lang="hu-HU" dirty="0" smtClean="0"/>
              <a:t>Zene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fejlesztéshez használt programok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Netbeans</a:t>
            </a:r>
          </a:p>
          <a:p>
            <a:endParaRPr lang="hu-HU" dirty="0"/>
          </a:p>
          <a:p>
            <a:pPr>
              <a:buNone/>
            </a:pP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smtClean="0"/>
              <a:t>Közös fejlesztés megvalósítás</a:t>
            </a:r>
            <a:br>
              <a:rPr lang="hu-HU" dirty="0" smtClean="0"/>
            </a:br>
            <a:r>
              <a:rPr lang="hu-HU" dirty="0">
                <a:ln>
                  <a:noFill/>
                </a:ln>
              </a:rPr>
              <a:t>Github </a:t>
            </a:r>
            <a:r>
              <a:rPr lang="hu-HU" dirty="0" smtClean="0">
                <a:ln>
                  <a:noFill/>
                </a:ln>
              </a:rPr>
              <a:t>használatával</a:t>
            </a:r>
            <a:endParaRPr lang="hu-H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357430"/>
            <a:ext cx="614366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34" y="6093296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0070C0"/>
                </a:solidFill>
              </a:rPr>
              <a:t>https://github.com/PZoltan88/Pacman</a:t>
            </a:r>
            <a:endParaRPr lang="en-GB" u="sng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71678"/>
            <a:ext cx="5715040" cy="391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 funkciói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Pacman</a:t>
            </a:r>
            <a:r>
              <a:rPr lang="hu-HU" dirty="0" smtClean="0"/>
              <a:t> játék</a:t>
            </a:r>
            <a:endParaRPr lang="hu-HU" dirty="0" smtClean="0"/>
          </a:p>
          <a:p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err="1" smtClean="0"/>
              <a:t>scores</a:t>
            </a:r>
            <a:r>
              <a:rPr lang="hu-HU" dirty="0" smtClean="0"/>
              <a:t> külön file-ban</a:t>
            </a:r>
            <a:endParaRPr lang="hu-HU" dirty="0" smtClean="0"/>
          </a:p>
          <a:p>
            <a:r>
              <a:rPr lang="hu-HU" dirty="0" smtClean="0"/>
              <a:t>Zene</a:t>
            </a:r>
            <a:endParaRPr lang="hu-H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9269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Üzleti logika modell</a:t>
            </a:r>
            <a:endParaRPr lang="hu-HU" dirty="0"/>
          </a:p>
        </p:txBody>
      </p:sp>
      <p:pic>
        <p:nvPicPr>
          <p:cNvPr id="2050" name="Picture 2" descr="C:\Papp Zoltán\Programok\Java\Pacman\pacman-buslog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7707630" cy="5220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2133" y="0"/>
            <a:ext cx="7704667" cy="692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GUI modell</a:t>
            </a:r>
            <a:endParaRPr lang="hu-HU" dirty="0"/>
          </a:p>
        </p:txBody>
      </p:sp>
      <p:pic>
        <p:nvPicPr>
          <p:cNvPr id="3074" name="Picture 2" descr="C:\Papp Zoltán\Programok\Java\Pacman\pacman-gu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14356"/>
            <a:ext cx="5695950" cy="575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768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hu-HU" dirty="0" smtClean="0"/>
              <a:t>A program működése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710506" cy="481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142984"/>
            <a:ext cx="753335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234</TotalTime>
  <Words>49</Words>
  <Application>Microsoft Office PowerPoint</Application>
  <PresentationFormat>Diavetítés a képernyőre (4:3 oldalarány)</PresentationFormat>
  <Paragraphs>21</Paragraphs>
  <Slides>11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Parallax</vt:lpstr>
      <vt:lpstr>Pacman  játék</vt:lpstr>
      <vt:lpstr>Megvalósítandó követelmények</vt:lpstr>
      <vt:lpstr>A fejlesztéshez használt programok</vt:lpstr>
      <vt:lpstr>Közös fejlesztés megvalósítás Github használatával</vt:lpstr>
      <vt:lpstr>A program funkciói</vt:lpstr>
      <vt:lpstr>Üzleti logika modell</vt:lpstr>
      <vt:lpstr>7. dia</vt:lpstr>
      <vt:lpstr>A program működése</vt:lpstr>
      <vt:lpstr>9. dia</vt:lpstr>
      <vt:lpstr>10. dia</vt:lpstr>
      <vt:lpstr>11. dia</vt:lpstr>
    </vt:vector>
  </TitlesOfParts>
  <Company>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</dc:creator>
  <cp:lastModifiedBy>ADMINIBM</cp:lastModifiedBy>
  <cp:revision>57</cp:revision>
  <dcterms:created xsi:type="dcterms:W3CDTF">2016-04-08T09:32:22Z</dcterms:created>
  <dcterms:modified xsi:type="dcterms:W3CDTF">2016-06-05T21:32:12Z</dcterms:modified>
</cp:coreProperties>
</file>