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F4B50-F8AF-4E72-8D4B-51E586F3A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06341-0DBA-4169-B833-E6F995419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B671C-5C58-4854-BF7A-747AA6C8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5A4-02F2-4E69-ADF8-FAC2292A73EF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8BD58-1FB2-4A06-B3F1-22935BF5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32ED2-0E02-4FC2-91D1-0ED05F93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7BD6-80D5-4A71-86DC-1D900B53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2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3B1E0-819A-4BB4-B4E9-2D90E178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C955B8-B2C8-42A5-989A-70459084B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16687-E41E-44C1-9624-FF213D09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5A4-02F2-4E69-ADF8-FAC2292A73EF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B1A21-1660-4A61-825C-7D201575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9004C-3E62-4085-AEA8-358304F8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7BD6-80D5-4A71-86DC-1D900B53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4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E39792-E897-4502-826F-DC4147179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A0FFD7-CE14-446B-9A9D-F9C84AB62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60F21-64D8-43E1-BD10-8793E22B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5A4-02F2-4E69-ADF8-FAC2292A73EF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89146-13BE-4445-BBD3-1C180387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5218B-80B0-4604-8D66-2A617DF1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7BD6-80D5-4A71-86DC-1D900B53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2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36441-A809-4AD1-B77A-2D34D6FA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36D9-2627-47D4-85FF-6F5937E6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959A3-30FC-42B8-A622-6B5090AF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5A4-02F2-4E69-ADF8-FAC2292A73EF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3A35A-9F26-43E8-9FF3-F65CC5EF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83E8B-3455-4EEB-AC73-581F9690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7BD6-80D5-4A71-86DC-1D900B53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7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28D70-E9D4-42C3-A2BE-8128D97B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BA268-DC43-4628-93B5-4D4290192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86923-0C3A-4DE2-8632-1C2C6B2A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5A4-02F2-4E69-ADF8-FAC2292A73EF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598D5-953F-42F1-BFD7-DC355A20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5D4ED-D243-4FBC-A015-DA0A7D6D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7BD6-80D5-4A71-86DC-1D900B53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8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744F2-EFA2-4CD1-A21B-8E970F3B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AD1B8-1F99-4836-A80E-B29EC965D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48D8B-83A4-455C-9183-92D70378A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D0A2CA-E158-4966-94C7-63A068C5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5A4-02F2-4E69-ADF8-FAC2292A73EF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F477E-011E-4BC1-8CFC-BEA96E73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AC3C27-3E83-45CD-B9F7-5C997160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7BD6-80D5-4A71-86DC-1D900B53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7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11666-6283-4643-BE71-2A7328AC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4D0A30-941D-4060-AD19-A8CCD8850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E1D91-E556-4C99-885C-19A40970F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973FE-7196-4E8A-BB82-106C049D5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D9C252-BCF8-4F87-853C-1B7C862E5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DACCB9-100E-47CD-BE03-97FB7294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5A4-02F2-4E69-ADF8-FAC2292A73EF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E5B7B-3B4B-4B8D-8EC5-F09FF68F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93D082-952F-4B62-A449-866D0093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7BD6-80D5-4A71-86DC-1D900B53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5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2CA99-A490-48EB-BB09-1483ABF1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822B82-FCEA-4A4F-8D7C-C70768D5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5A4-02F2-4E69-ADF8-FAC2292A73EF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2B8D54-D56D-46A2-B576-390900DD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08118-0974-45BF-9DDC-AF7893DC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7BD6-80D5-4A71-86DC-1D900B53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62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110DD-3A48-46BF-B64F-25C2A3D9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5A4-02F2-4E69-ADF8-FAC2292A73EF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B7931A-0724-49B3-A0DA-247EED19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7EC49-7E99-4530-8A74-1ED23FB5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7BD6-80D5-4A71-86DC-1D900B53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8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D9EF8-8069-4CB2-B8AF-60D53186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E9927-9A52-4EE0-914C-6714A852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A7C98E-1238-4548-AFAF-59ADFE1CB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AD931-08D3-433E-A8FE-8C3AA037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5A4-02F2-4E69-ADF8-FAC2292A73EF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0CD51-CB97-42A0-B444-ECB99526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3C4C1-0A1C-4FEB-AF49-305C7260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7BD6-80D5-4A71-86DC-1D900B53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2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5172D-2479-4151-A144-8A111843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7FFD3E-FEC6-4D11-A46F-E253A9C03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FE5A14-3A3E-43B5-9639-C0D14A0C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ECE49-1066-4465-ACA3-D93C630A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5A4-02F2-4E69-ADF8-FAC2292A73EF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B602F-CF1C-4E8D-A6BE-47DA1CCA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7C023-5CCE-4098-AE49-357EF124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7BD6-80D5-4A71-86DC-1D900B53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7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B7B84C-35D1-489B-87C4-78A4A7DF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8F7F2-692C-411E-96D3-8D1F6077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0EEE4-E3FB-43CD-841B-E781F3B0B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45A4-02F2-4E69-ADF8-FAC2292A73EF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8CB28-BBEC-4F37-BF9E-5DFAB3F57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74EBD-BC32-40AB-9A22-9C3FD0907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7BD6-80D5-4A71-86DC-1D900B53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0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1612565-C30C-496D-BE50-B83B6120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5830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7278985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9232848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340222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4972558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2989856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3138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L7(Firewall)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FTP, TELNET, SMTP, POP3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2089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83198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94780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58473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1076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HDLC,</a:t>
                      </a:r>
                      <a:r>
                        <a:rPr lang="ko-KR" altLang="en-US" sz="2400" dirty="0"/>
                        <a:t> </a:t>
                      </a:r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400" dirty="0"/>
                        <a:t>Frame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Relay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91398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05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8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65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희재</dc:creator>
  <cp:lastModifiedBy>황희재</cp:lastModifiedBy>
  <cp:revision>7</cp:revision>
  <dcterms:created xsi:type="dcterms:W3CDTF">2020-07-12T11:02:59Z</dcterms:created>
  <dcterms:modified xsi:type="dcterms:W3CDTF">2020-07-22T08:24:24Z</dcterms:modified>
</cp:coreProperties>
</file>