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73" r:id="rId3"/>
    <p:sldId id="257" r:id="rId4"/>
    <p:sldId id="258" r:id="rId5"/>
    <p:sldId id="259" r:id="rId6"/>
    <p:sldId id="260" r:id="rId7"/>
    <p:sldId id="261" r:id="rId8"/>
    <p:sldId id="263" r:id="rId9"/>
    <p:sldId id="264" r:id="rId10"/>
    <p:sldId id="262" r:id="rId11"/>
    <p:sldId id="265" r:id="rId12"/>
    <p:sldId id="266" r:id="rId13"/>
    <p:sldId id="267" r:id="rId14"/>
    <p:sldId id="268" r:id="rId15"/>
    <p:sldId id="269" r:id="rId16"/>
    <p:sldId id="270"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DETI PAVAN" userId="613b92c6b8e9ce68" providerId="LiveId" clId="{F2D24D85-B241-4F4D-9AA5-7D8D1B5569E6}"/>
    <pc:docChg chg="modSld">
      <pc:chgData name="KUNDETI PAVAN" userId="613b92c6b8e9ce68" providerId="LiveId" clId="{F2D24D85-B241-4F4D-9AA5-7D8D1B5569E6}" dt="2021-05-15T15:27:09.357" v="6"/>
      <pc:docMkLst>
        <pc:docMk/>
      </pc:docMkLst>
      <pc:sldChg chg="modSp">
        <pc:chgData name="KUNDETI PAVAN" userId="613b92c6b8e9ce68" providerId="LiveId" clId="{F2D24D85-B241-4F4D-9AA5-7D8D1B5569E6}" dt="2021-05-15T15:27:09.357" v="6"/>
        <pc:sldMkLst>
          <pc:docMk/>
          <pc:sldMk cId="3519472455" sldId="256"/>
        </pc:sldMkLst>
        <pc:spChg chg="mod">
          <ac:chgData name="KUNDETI PAVAN" userId="613b92c6b8e9ce68" providerId="LiveId" clId="{F2D24D85-B241-4F4D-9AA5-7D8D1B5569E6}" dt="2021-05-15T15:27:09.357" v="6"/>
          <ac:spMkLst>
            <pc:docMk/>
            <pc:sldMk cId="3519472455" sldId="256"/>
            <ac:spMk id="3" creationId="{61FF3DD3-E6E8-425F-A51E-071452F62330}"/>
          </ac:spMkLst>
        </pc:spChg>
      </pc:sldChg>
      <pc:sldChg chg="modSp">
        <pc:chgData name="KUNDETI PAVAN" userId="613b92c6b8e9ce68" providerId="LiveId" clId="{F2D24D85-B241-4F4D-9AA5-7D8D1B5569E6}" dt="2021-05-15T15:27:09.357" v="6"/>
        <pc:sldMkLst>
          <pc:docMk/>
          <pc:sldMk cId="1691979284" sldId="257"/>
        </pc:sldMkLst>
        <pc:spChg chg="mod">
          <ac:chgData name="KUNDETI PAVAN" userId="613b92c6b8e9ce68" providerId="LiveId" clId="{F2D24D85-B241-4F4D-9AA5-7D8D1B5569E6}" dt="2021-05-15T15:27:09.357" v="6"/>
          <ac:spMkLst>
            <pc:docMk/>
            <pc:sldMk cId="1691979284" sldId="257"/>
            <ac:spMk id="2" creationId="{0D09153F-64BC-42D4-97BF-68ECE6006899}"/>
          </ac:spMkLst>
        </pc:spChg>
        <pc:spChg chg="mod">
          <ac:chgData name="KUNDETI PAVAN" userId="613b92c6b8e9ce68" providerId="LiveId" clId="{F2D24D85-B241-4F4D-9AA5-7D8D1B5569E6}" dt="2021-05-15T15:27:09.357" v="6"/>
          <ac:spMkLst>
            <pc:docMk/>
            <pc:sldMk cId="1691979284" sldId="257"/>
            <ac:spMk id="3" creationId="{AE5D2AC2-A69F-4771-98E9-CE8A15A81845}"/>
          </ac:spMkLst>
        </pc:spChg>
      </pc:sldChg>
      <pc:sldChg chg="modSp">
        <pc:chgData name="KUNDETI PAVAN" userId="613b92c6b8e9ce68" providerId="LiveId" clId="{F2D24D85-B241-4F4D-9AA5-7D8D1B5569E6}" dt="2021-05-15T15:27:09.357" v="6"/>
        <pc:sldMkLst>
          <pc:docMk/>
          <pc:sldMk cId="2487536133" sldId="258"/>
        </pc:sldMkLst>
        <pc:spChg chg="mod">
          <ac:chgData name="KUNDETI PAVAN" userId="613b92c6b8e9ce68" providerId="LiveId" clId="{F2D24D85-B241-4F4D-9AA5-7D8D1B5569E6}" dt="2021-05-15T15:27:09.357" v="6"/>
          <ac:spMkLst>
            <pc:docMk/>
            <pc:sldMk cId="2487536133" sldId="258"/>
            <ac:spMk id="2" creationId="{2023EE5A-825D-43AB-98C3-DDCEDF47B0C4}"/>
          </ac:spMkLst>
        </pc:spChg>
        <pc:spChg chg="mod">
          <ac:chgData name="KUNDETI PAVAN" userId="613b92c6b8e9ce68" providerId="LiveId" clId="{F2D24D85-B241-4F4D-9AA5-7D8D1B5569E6}" dt="2021-05-15T15:27:09.357" v="6"/>
          <ac:spMkLst>
            <pc:docMk/>
            <pc:sldMk cId="2487536133" sldId="258"/>
            <ac:spMk id="3" creationId="{C15457EC-88A9-40DF-9A94-99547208B3CF}"/>
          </ac:spMkLst>
        </pc:spChg>
      </pc:sldChg>
      <pc:sldChg chg="modSp">
        <pc:chgData name="KUNDETI PAVAN" userId="613b92c6b8e9ce68" providerId="LiveId" clId="{F2D24D85-B241-4F4D-9AA5-7D8D1B5569E6}" dt="2021-05-15T15:27:09.357" v="6"/>
        <pc:sldMkLst>
          <pc:docMk/>
          <pc:sldMk cId="943879295" sldId="259"/>
        </pc:sldMkLst>
        <pc:spChg chg="mod">
          <ac:chgData name="KUNDETI PAVAN" userId="613b92c6b8e9ce68" providerId="LiveId" clId="{F2D24D85-B241-4F4D-9AA5-7D8D1B5569E6}" dt="2021-05-15T15:27:09.357" v="6"/>
          <ac:spMkLst>
            <pc:docMk/>
            <pc:sldMk cId="943879295" sldId="259"/>
            <ac:spMk id="2" creationId="{5C96FA54-20DB-42CA-B25A-6F3835DC6BD7}"/>
          </ac:spMkLst>
        </pc:spChg>
        <pc:spChg chg="mod">
          <ac:chgData name="KUNDETI PAVAN" userId="613b92c6b8e9ce68" providerId="LiveId" clId="{F2D24D85-B241-4F4D-9AA5-7D8D1B5569E6}" dt="2021-05-15T15:27:09.357" v="6"/>
          <ac:spMkLst>
            <pc:docMk/>
            <pc:sldMk cId="943879295" sldId="259"/>
            <ac:spMk id="3" creationId="{421DFB34-A82F-4E42-B363-BAFE7DB321FF}"/>
          </ac:spMkLst>
        </pc:spChg>
      </pc:sldChg>
      <pc:sldChg chg="modSp">
        <pc:chgData name="KUNDETI PAVAN" userId="613b92c6b8e9ce68" providerId="LiveId" clId="{F2D24D85-B241-4F4D-9AA5-7D8D1B5569E6}" dt="2021-05-15T15:27:09.357" v="6"/>
        <pc:sldMkLst>
          <pc:docMk/>
          <pc:sldMk cId="1321666258" sldId="260"/>
        </pc:sldMkLst>
        <pc:spChg chg="mod">
          <ac:chgData name="KUNDETI PAVAN" userId="613b92c6b8e9ce68" providerId="LiveId" clId="{F2D24D85-B241-4F4D-9AA5-7D8D1B5569E6}" dt="2021-05-15T15:27:09.357" v="6"/>
          <ac:spMkLst>
            <pc:docMk/>
            <pc:sldMk cId="1321666258" sldId="260"/>
            <ac:spMk id="2" creationId="{7F8AC0D9-C6A8-4388-8892-63656317054B}"/>
          </ac:spMkLst>
        </pc:spChg>
        <pc:spChg chg="mod">
          <ac:chgData name="KUNDETI PAVAN" userId="613b92c6b8e9ce68" providerId="LiveId" clId="{F2D24D85-B241-4F4D-9AA5-7D8D1B5569E6}" dt="2021-05-15T15:27:09.357" v="6"/>
          <ac:spMkLst>
            <pc:docMk/>
            <pc:sldMk cId="1321666258" sldId="260"/>
            <ac:spMk id="3" creationId="{E734BD8C-2C7E-4D8E-B87B-72571CC1CD94}"/>
          </ac:spMkLst>
        </pc:spChg>
      </pc:sldChg>
      <pc:sldChg chg="modSp">
        <pc:chgData name="KUNDETI PAVAN" userId="613b92c6b8e9ce68" providerId="LiveId" clId="{F2D24D85-B241-4F4D-9AA5-7D8D1B5569E6}" dt="2021-05-15T15:27:09.357" v="6"/>
        <pc:sldMkLst>
          <pc:docMk/>
          <pc:sldMk cId="3419602508" sldId="261"/>
        </pc:sldMkLst>
        <pc:spChg chg="mod">
          <ac:chgData name="KUNDETI PAVAN" userId="613b92c6b8e9ce68" providerId="LiveId" clId="{F2D24D85-B241-4F4D-9AA5-7D8D1B5569E6}" dt="2021-05-15T15:27:09.357" v="6"/>
          <ac:spMkLst>
            <pc:docMk/>
            <pc:sldMk cId="3419602508" sldId="261"/>
            <ac:spMk id="2" creationId="{45CE15D0-1B16-4E66-87A6-0D82FDACF42D}"/>
          </ac:spMkLst>
        </pc:spChg>
      </pc:sldChg>
      <pc:sldChg chg="modSp">
        <pc:chgData name="KUNDETI PAVAN" userId="613b92c6b8e9ce68" providerId="LiveId" clId="{F2D24D85-B241-4F4D-9AA5-7D8D1B5569E6}" dt="2021-05-15T15:27:09.357" v="6"/>
        <pc:sldMkLst>
          <pc:docMk/>
          <pc:sldMk cId="2477537811" sldId="262"/>
        </pc:sldMkLst>
        <pc:spChg chg="mod">
          <ac:chgData name="KUNDETI PAVAN" userId="613b92c6b8e9ce68" providerId="LiveId" clId="{F2D24D85-B241-4F4D-9AA5-7D8D1B5569E6}" dt="2021-05-15T15:27:09.357" v="6"/>
          <ac:spMkLst>
            <pc:docMk/>
            <pc:sldMk cId="2477537811" sldId="262"/>
            <ac:spMk id="2" creationId="{A528ADCE-78F4-4C5A-95E5-44B990B5A0B0}"/>
          </ac:spMkLst>
        </pc:spChg>
      </pc:sldChg>
      <pc:sldChg chg="modSp">
        <pc:chgData name="KUNDETI PAVAN" userId="613b92c6b8e9ce68" providerId="LiveId" clId="{F2D24D85-B241-4F4D-9AA5-7D8D1B5569E6}" dt="2021-05-15T15:27:09.357" v="6"/>
        <pc:sldMkLst>
          <pc:docMk/>
          <pc:sldMk cId="2848098791" sldId="263"/>
        </pc:sldMkLst>
        <pc:spChg chg="mod">
          <ac:chgData name="KUNDETI PAVAN" userId="613b92c6b8e9ce68" providerId="LiveId" clId="{F2D24D85-B241-4F4D-9AA5-7D8D1B5569E6}" dt="2021-05-15T15:27:09.357" v="6"/>
          <ac:spMkLst>
            <pc:docMk/>
            <pc:sldMk cId="2848098791" sldId="263"/>
            <ac:spMk id="2" creationId="{78F1226A-5401-435D-B448-F98CB27355B6}"/>
          </ac:spMkLst>
        </pc:spChg>
        <pc:spChg chg="mod">
          <ac:chgData name="KUNDETI PAVAN" userId="613b92c6b8e9ce68" providerId="LiveId" clId="{F2D24D85-B241-4F4D-9AA5-7D8D1B5569E6}" dt="2021-05-15T15:27:09.357" v="6"/>
          <ac:spMkLst>
            <pc:docMk/>
            <pc:sldMk cId="2848098791" sldId="263"/>
            <ac:spMk id="3" creationId="{2317D766-62FA-4236-8189-1EED36F26BFD}"/>
          </ac:spMkLst>
        </pc:spChg>
      </pc:sldChg>
      <pc:sldChg chg="modSp">
        <pc:chgData name="KUNDETI PAVAN" userId="613b92c6b8e9ce68" providerId="LiveId" clId="{F2D24D85-B241-4F4D-9AA5-7D8D1B5569E6}" dt="2021-05-15T15:27:09.357" v="6"/>
        <pc:sldMkLst>
          <pc:docMk/>
          <pc:sldMk cId="108232176" sldId="264"/>
        </pc:sldMkLst>
        <pc:spChg chg="mod">
          <ac:chgData name="KUNDETI PAVAN" userId="613b92c6b8e9ce68" providerId="LiveId" clId="{F2D24D85-B241-4F4D-9AA5-7D8D1B5569E6}" dt="2021-05-15T15:27:09.357" v="6"/>
          <ac:spMkLst>
            <pc:docMk/>
            <pc:sldMk cId="108232176" sldId="264"/>
            <ac:spMk id="2" creationId="{F1BD06E8-F5DC-4488-9776-1DE6E806D1E1}"/>
          </ac:spMkLst>
        </pc:spChg>
        <pc:picChg chg="mod">
          <ac:chgData name="KUNDETI PAVAN" userId="613b92c6b8e9ce68" providerId="LiveId" clId="{F2D24D85-B241-4F4D-9AA5-7D8D1B5569E6}" dt="2021-05-15T15:27:09.357" v="6"/>
          <ac:picMkLst>
            <pc:docMk/>
            <pc:sldMk cId="108232176" sldId="264"/>
            <ac:picMk id="5" creationId="{145485E6-A629-4075-B3B7-22E00755FB4F}"/>
          </ac:picMkLst>
        </pc:picChg>
      </pc:sldChg>
      <pc:sldChg chg="modSp">
        <pc:chgData name="KUNDETI PAVAN" userId="613b92c6b8e9ce68" providerId="LiveId" clId="{F2D24D85-B241-4F4D-9AA5-7D8D1B5569E6}" dt="2021-05-15T15:27:09.357" v="6"/>
        <pc:sldMkLst>
          <pc:docMk/>
          <pc:sldMk cId="2033410537" sldId="265"/>
        </pc:sldMkLst>
        <pc:spChg chg="mod">
          <ac:chgData name="KUNDETI PAVAN" userId="613b92c6b8e9ce68" providerId="LiveId" clId="{F2D24D85-B241-4F4D-9AA5-7D8D1B5569E6}" dt="2021-05-15T15:27:09.357" v="6"/>
          <ac:spMkLst>
            <pc:docMk/>
            <pc:sldMk cId="2033410537" sldId="265"/>
            <ac:spMk id="2" creationId="{4F9306F2-D8E0-4389-8A6F-60A44E0B8D05}"/>
          </ac:spMkLst>
        </pc:spChg>
      </pc:sldChg>
      <pc:sldChg chg="modSp">
        <pc:chgData name="KUNDETI PAVAN" userId="613b92c6b8e9ce68" providerId="LiveId" clId="{F2D24D85-B241-4F4D-9AA5-7D8D1B5569E6}" dt="2021-05-15T15:27:09.357" v="6"/>
        <pc:sldMkLst>
          <pc:docMk/>
          <pc:sldMk cId="3136823866" sldId="266"/>
        </pc:sldMkLst>
        <pc:spChg chg="mod">
          <ac:chgData name="KUNDETI PAVAN" userId="613b92c6b8e9ce68" providerId="LiveId" clId="{F2D24D85-B241-4F4D-9AA5-7D8D1B5569E6}" dt="2021-05-15T15:27:09.357" v="6"/>
          <ac:spMkLst>
            <pc:docMk/>
            <pc:sldMk cId="3136823866" sldId="266"/>
            <ac:spMk id="2" creationId="{B8954C71-1C48-4E34-903D-93CDEA0B1C3E}"/>
          </ac:spMkLst>
        </pc:spChg>
        <pc:spChg chg="mod">
          <ac:chgData name="KUNDETI PAVAN" userId="613b92c6b8e9ce68" providerId="LiveId" clId="{F2D24D85-B241-4F4D-9AA5-7D8D1B5569E6}" dt="2021-05-15T15:27:09.357" v="6"/>
          <ac:spMkLst>
            <pc:docMk/>
            <pc:sldMk cId="3136823866" sldId="266"/>
            <ac:spMk id="3" creationId="{FB05440C-F4EC-43A8-885E-04A1B801CFA0}"/>
          </ac:spMkLst>
        </pc:spChg>
      </pc:sldChg>
      <pc:sldChg chg="modSp">
        <pc:chgData name="KUNDETI PAVAN" userId="613b92c6b8e9ce68" providerId="LiveId" clId="{F2D24D85-B241-4F4D-9AA5-7D8D1B5569E6}" dt="2021-05-15T15:27:09.357" v="6"/>
        <pc:sldMkLst>
          <pc:docMk/>
          <pc:sldMk cId="4051542753" sldId="267"/>
        </pc:sldMkLst>
        <pc:spChg chg="mod">
          <ac:chgData name="KUNDETI PAVAN" userId="613b92c6b8e9ce68" providerId="LiveId" clId="{F2D24D85-B241-4F4D-9AA5-7D8D1B5569E6}" dt="2021-05-15T15:27:09.357" v="6"/>
          <ac:spMkLst>
            <pc:docMk/>
            <pc:sldMk cId="4051542753" sldId="267"/>
            <ac:spMk id="2" creationId="{955740D4-6544-4648-8FD9-C35D3AA0FD59}"/>
          </ac:spMkLst>
        </pc:spChg>
      </pc:sldChg>
      <pc:sldChg chg="modSp">
        <pc:chgData name="KUNDETI PAVAN" userId="613b92c6b8e9ce68" providerId="LiveId" clId="{F2D24D85-B241-4F4D-9AA5-7D8D1B5569E6}" dt="2021-05-15T15:27:09.357" v="6"/>
        <pc:sldMkLst>
          <pc:docMk/>
          <pc:sldMk cId="3002629226" sldId="268"/>
        </pc:sldMkLst>
        <pc:spChg chg="mod">
          <ac:chgData name="KUNDETI PAVAN" userId="613b92c6b8e9ce68" providerId="LiveId" clId="{F2D24D85-B241-4F4D-9AA5-7D8D1B5569E6}" dt="2021-05-15T15:27:09.357" v="6"/>
          <ac:spMkLst>
            <pc:docMk/>
            <pc:sldMk cId="3002629226" sldId="268"/>
            <ac:spMk id="2" creationId="{5F53C0B4-33E5-4C62-B2CB-99A3A69A8C42}"/>
          </ac:spMkLst>
        </pc:spChg>
      </pc:sldChg>
      <pc:sldChg chg="modSp">
        <pc:chgData name="KUNDETI PAVAN" userId="613b92c6b8e9ce68" providerId="LiveId" clId="{F2D24D85-B241-4F4D-9AA5-7D8D1B5569E6}" dt="2021-05-15T15:27:09.357" v="6"/>
        <pc:sldMkLst>
          <pc:docMk/>
          <pc:sldMk cId="3807284009" sldId="269"/>
        </pc:sldMkLst>
        <pc:spChg chg="mod">
          <ac:chgData name="KUNDETI PAVAN" userId="613b92c6b8e9ce68" providerId="LiveId" clId="{F2D24D85-B241-4F4D-9AA5-7D8D1B5569E6}" dt="2021-05-15T15:27:09.357" v="6"/>
          <ac:spMkLst>
            <pc:docMk/>
            <pc:sldMk cId="3807284009" sldId="269"/>
            <ac:spMk id="2" creationId="{6C8312A2-E120-485C-A3CE-6C2BD0E99795}"/>
          </ac:spMkLst>
        </pc:spChg>
        <pc:spChg chg="mod">
          <ac:chgData name="KUNDETI PAVAN" userId="613b92c6b8e9ce68" providerId="LiveId" clId="{F2D24D85-B241-4F4D-9AA5-7D8D1B5569E6}" dt="2021-05-15T15:27:09.357" v="6"/>
          <ac:spMkLst>
            <pc:docMk/>
            <pc:sldMk cId="3807284009" sldId="269"/>
            <ac:spMk id="3" creationId="{4AF411A1-9E9A-471E-806B-F7E15C259DE0}"/>
          </ac:spMkLst>
        </pc:spChg>
      </pc:sldChg>
      <pc:sldChg chg="modSp">
        <pc:chgData name="KUNDETI PAVAN" userId="613b92c6b8e9ce68" providerId="LiveId" clId="{F2D24D85-B241-4F4D-9AA5-7D8D1B5569E6}" dt="2021-05-15T15:27:09.357" v="6"/>
        <pc:sldMkLst>
          <pc:docMk/>
          <pc:sldMk cId="4078197217" sldId="270"/>
        </pc:sldMkLst>
        <pc:spChg chg="mod">
          <ac:chgData name="KUNDETI PAVAN" userId="613b92c6b8e9ce68" providerId="LiveId" clId="{F2D24D85-B241-4F4D-9AA5-7D8D1B5569E6}" dt="2021-05-15T15:27:09.357" v="6"/>
          <ac:spMkLst>
            <pc:docMk/>
            <pc:sldMk cId="4078197217" sldId="270"/>
            <ac:spMk id="2" creationId="{1926DCF1-DEC5-437C-A72D-482B18A681B0}"/>
          </ac:spMkLst>
        </pc:spChg>
        <pc:spChg chg="mod">
          <ac:chgData name="KUNDETI PAVAN" userId="613b92c6b8e9ce68" providerId="LiveId" clId="{F2D24D85-B241-4F4D-9AA5-7D8D1B5569E6}" dt="2021-05-15T15:27:09.357" v="6"/>
          <ac:spMkLst>
            <pc:docMk/>
            <pc:sldMk cId="4078197217" sldId="270"/>
            <ac:spMk id="3" creationId="{F78B961E-19BB-4BA7-A28B-EEC9F5B911E8}"/>
          </ac:spMkLst>
        </pc:spChg>
      </pc:sldChg>
      <pc:sldChg chg="modSp">
        <pc:chgData name="KUNDETI PAVAN" userId="613b92c6b8e9ce68" providerId="LiveId" clId="{F2D24D85-B241-4F4D-9AA5-7D8D1B5569E6}" dt="2021-05-15T15:27:09.357" v="6"/>
        <pc:sldMkLst>
          <pc:docMk/>
          <pc:sldMk cId="2727888481" sldId="271"/>
        </pc:sldMkLst>
        <pc:spChg chg="mod">
          <ac:chgData name="KUNDETI PAVAN" userId="613b92c6b8e9ce68" providerId="LiveId" clId="{F2D24D85-B241-4F4D-9AA5-7D8D1B5569E6}" dt="2021-05-15T15:27:09.357" v="6"/>
          <ac:spMkLst>
            <pc:docMk/>
            <pc:sldMk cId="2727888481" sldId="271"/>
            <ac:spMk id="2" creationId="{D14603F8-F064-4261-A8A2-4FA9156B871B}"/>
          </ac:spMkLst>
        </pc:spChg>
      </pc:sldChg>
      <pc:sldChg chg="modSp">
        <pc:chgData name="KUNDETI PAVAN" userId="613b92c6b8e9ce68" providerId="LiveId" clId="{F2D24D85-B241-4F4D-9AA5-7D8D1B5569E6}" dt="2021-05-15T15:27:09.357" v="6"/>
        <pc:sldMkLst>
          <pc:docMk/>
          <pc:sldMk cId="1140209752" sldId="272"/>
        </pc:sldMkLst>
        <pc:spChg chg="mod">
          <ac:chgData name="KUNDETI PAVAN" userId="613b92c6b8e9ce68" providerId="LiveId" clId="{F2D24D85-B241-4F4D-9AA5-7D8D1B5569E6}" dt="2021-05-15T15:27:09.357" v="6"/>
          <ac:spMkLst>
            <pc:docMk/>
            <pc:sldMk cId="1140209752" sldId="272"/>
            <ac:spMk id="2" creationId="{122F9477-6DCB-4F39-B9A6-050C12FEC371}"/>
          </ac:spMkLst>
        </pc:spChg>
        <pc:spChg chg="mod">
          <ac:chgData name="KUNDETI PAVAN" userId="613b92c6b8e9ce68" providerId="LiveId" clId="{F2D24D85-B241-4F4D-9AA5-7D8D1B5569E6}" dt="2021-05-15T15:27:09.357" v="6"/>
          <ac:spMkLst>
            <pc:docMk/>
            <pc:sldMk cId="1140209752" sldId="272"/>
            <ac:spMk id="3" creationId="{04E2BA61-AC7C-4B75-AC31-0CB7052BF147}"/>
          </ac:spMkLst>
        </pc:spChg>
      </pc:sldChg>
      <pc:sldChg chg="modSp">
        <pc:chgData name="KUNDETI PAVAN" userId="613b92c6b8e9ce68" providerId="LiveId" clId="{F2D24D85-B241-4F4D-9AA5-7D8D1B5569E6}" dt="2021-05-15T15:27:09.357" v="6"/>
        <pc:sldMkLst>
          <pc:docMk/>
          <pc:sldMk cId="3714464910" sldId="273"/>
        </pc:sldMkLst>
        <pc:spChg chg="mod">
          <ac:chgData name="KUNDETI PAVAN" userId="613b92c6b8e9ce68" providerId="LiveId" clId="{F2D24D85-B241-4F4D-9AA5-7D8D1B5569E6}" dt="2021-05-15T15:27:09.357" v="6"/>
          <ac:spMkLst>
            <pc:docMk/>
            <pc:sldMk cId="3714464910" sldId="273"/>
            <ac:spMk id="2" creationId="{C2856318-E01B-4ADD-8832-E35309815603}"/>
          </ac:spMkLst>
        </pc:spChg>
        <pc:spChg chg="mod">
          <ac:chgData name="KUNDETI PAVAN" userId="613b92c6b8e9ce68" providerId="LiveId" clId="{F2D24D85-B241-4F4D-9AA5-7D8D1B5569E6}" dt="2021-05-15T15:27:09.357" v="6"/>
          <ac:spMkLst>
            <pc:docMk/>
            <pc:sldMk cId="3714464910" sldId="273"/>
            <ac:spMk id="5" creationId="{D0B244D9-EB79-45B4-ABDF-8929ED29C6B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8825053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6B156-E6D2-4A9C-B092-ACF4762DB785}"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362495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3451060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4211746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2231079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2560277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1199488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1155835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188764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284359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6B156-E6D2-4A9C-B092-ACF4762DB785}"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307713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6B156-E6D2-4A9C-B092-ACF4762DB785}"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363233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6B156-E6D2-4A9C-B092-ACF4762DB785}" type="datetimeFigureOut">
              <a:rPr lang="en-IN" smtClean="0"/>
              <a:t>15-05-2021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226313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6B156-E6D2-4A9C-B092-ACF4762DB785}" type="datetimeFigureOut">
              <a:rPr lang="en-IN" smtClean="0"/>
              <a:t>15-05-2021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180031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6E6B156-E6D2-4A9C-B092-ACF4762DB785}" type="datetimeFigureOut">
              <a:rPr lang="en-IN" smtClean="0"/>
              <a:t>15-05-2021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232377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6B156-E6D2-4A9C-B092-ACF4762DB785}"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68442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6B156-E6D2-4A9C-B092-ACF4762DB785}"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DA3305-AB00-4483-91AF-0479792210BA}" type="slidenum">
              <a:rPr lang="en-IN" smtClean="0"/>
              <a:t>‹#›</a:t>
            </a:fld>
            <a:endParaRPr lang="en-IN"/>
          </a:p>
        </p:txBody>
      </p:sp>
    </p:spTree>
    <p:extLst>
      <p:ext uri="{BB962C8B-B14F-4D97-AF65-F5344CB8AC3E}">
        <p14:creationId xmlns:p14="http://schemas.microsoft.com/office/powerpoint/2010/main" val="51417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E6B156-E6D2-4A9C-B092-ACF4762DB785}" type="datetimeFigureOut">
              <a:rPr lang="en-IN" smtClean="0"/>
              <a:t>15-05-2021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DA3305-AB00-4483-91AF-0479792210BA}" type="slidenum">
              <a:rPr lang="en-IN" smtClean="0"/>
              <a:t>‹#›</a:t>
            </a:fld>
            <a:endParaRPr lang="en-IN"/>
          </a:p>
        </p:txBody>
      </p:sp>
    </p:spTree>
    <p:extLst>
      <p:ext uri="{BB962C8B-B14F-4D97-AF65-F5344CB8AC3E}">
        <p14:creationId xmlns:p14="http://schemas.microsoft.com/office/powerpoint/2010/main" val="3977697800"/>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coursera.org/learn/ar" TargetMode="External"/><Relationship Id="rId3" Type="http://schemas.openxmlformats.org/officeDocument/2006/relationships/hyperlink" Target="https://www.youtube.com/watch?v=1ZTSF93PXQc" TargetMode="External"/><Relationship Id="rId7" Type="http://schemas.openxmlformats.org/officeDocument/2006/relationships/hyperlink" Target="https://mobidev.biz/blog/augmented-reality-future-trends-2018-2020" TargetMode="External"/><Relationship Id="rId2" Type="http://schemas.openxmlformats.org/officeDocument/2006/relationships/hyperlink" Target="https://www.google.com/search?q=UNITY3d&amp;rlz=1C1CHBF_enIN881IN882&amp;oq=UNITY3d+&amp;aqs=chrome..69i57j69i60l4.7572j0j9&amp;sourceid=chrome&amp;ie=UTF-8" TargetMode="External"/><Relationship Id="rId1" Type="http://schemas.openxmlformats.org/officeDocument/2006/relationships/slideLayout" Target="../slideLayouts/slideLayout2.xml"/><Relationship Id="rId6" Type="http://schemas.openxmlformats.org/officeDocument/2006/relationships/hyperlink" Target="https://www.viewar.com/blog/" TargetMode="External"/><Relationship Id="rId5" Type="http://schemas.openxmlformats.org/officeDocument/2006/relationships/hyperlink" Target="https://en.wikipedia.org/wiki/Augment_(app)" TargetMode="External"/><Relationship Id="rId4" Type="http://schemas.openxmlformats.org/officeDocument/2006/relationships/hyperlink" Target="https://www.youtube.com/watch?v=Ml2UakwRxjk&amp;t=179s" TargetMode="External"/><Relationship Id="rId9" Type="http://schemas.openxmlformats.org/officeDocument/2006/relationships/hyperlink" Target="https://www.youtube.com/watch?v=CW2xBwYgRR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Unity_(game_engine)#cite_note-Easier-4" TargetMode="External"/><Relationship Id="rId13" Type="http://schemas.openxmlformats.org/officeDocument/2006/relationships/hyperlink" Target="https://en.wikipedia.org/wiki/Engineering" TargetMode="External"/><Relationship Id="rId3" Type="http://schemas.openxmlformats.org/officeDocument/2006/relationships/hyperlink" Target="https://en.wikipedia.org/wiki/Game_engine" TargetMode="External"/><Relationship Id="rId7" Type="http://schemas.openxmlformats.org/officeDocument/2006/relationships/hyperlink" Target="https://en.wikipedia.org/wiki/Computer_simulation" TargetMode="External"/><Relationship Id="rId12" Type="http://schemas.openxmlformats.org/officeDocument/2006/relationships/hyperlink" Target="https://en.wikipedia.org/wiki/Architecture" TargetMode="External"/><Relationship Id="rId2" Type="http://schemas.openxmlformats.org/officeDocument/2006/relationships/hyperlink" Target="https://en.wikipedia.org/wiki/Cross-platform" TargetMode="External"/><Relationship Id="rId1" Type="http://schemas.openxmlformats.org/officeDocument/2006/relationships/slideLayout" Target="../slideLayouts/slideLayout2.xml"/><Relationship Id="rId6" Type="http://schemas.openxmlformats.org/officeDocument/2006/relationships/hyperlink" Target="https://en.wikipedia.org/wiki/Two-dimensional_space" TargetMode="External"/><Relationship Id="rId11" Type="http://schemas.openxmlformats.org/officeDocument/2006/relationships/hyperlink" Target="https://en.wikipedia.org/wiki/Automotive_industry" TargetMode="External"/><Relationship Id="rId5" Type="http://schemas.openxmlformats.org/officeDocument/2006/relationships/hyperlink" Target="https://en.wikipedia.org/wiki/Three-dimensional_space" TargetMode="External"/><Relationship Id="rId10" Type="http://schemas.openxmlformats.org/officeDocument/2006/relationships/hyperlink" Target="https://en.wikipedia.org/wiki/Film_industry" TargetMode="External"/><Relationship Id="rId4" Type="http://schemas.openxmlformats.org/officeDocument/2006/relationships/hyperlink" Target="https://en.wikipedia.org/wiki/Unity_Technologies" TargetMode="External"/><Relationship Id="rId9" Type="http://schemas.openxmlformats.org/officeDocument/2006/relationships/hyperlink" Target="https://en.wikipedia.org/wiki/Unity_(game_engine)#cite_note-5" TargetMode="External"/><Relationship Id="rId14" Type="http://schemas.openxmlformats.org/officeDocument/2006/relationships/hyperlink" Target="https://en.wikipedia.org/wiki/Constructio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9AB8-0260-40F7-9E5E-769CF0C01459}"/>
              </a:ext>
            </a:extLst>
          </p:cNvPr>
          <p:cNvSpPr>
            <a:spLocks noGrp="1"/>
          </p:cNvSpPr>
          <p:nvPr>
            <p:ph type="ctrTitle"/>
          </p:nvPr>
        </p:nvSpPr>
        <p:spPr>
          <a:xfrm>
            <a:off x="3962399" y="478172"/>
            <a:ext cx="7197726" cy="3907559"/>
          </a:xfrm>
        </p:spPr>
        <p:txBody>
          <a:bodyPr>
            <a:noAutofit/>
          </a:bodyPr>
          <a:lstStyle/>
          <a:p>
            <a:r>
              <a:rPr lang="en-IN" sz="6600" dirty="0">
                <a:solidFill>
                  <a:schemeClr val="accent1">
                    <a:lumMod val="20000"/>
                    <a:lumOff val="80000"/>
                  </a:schemeClr>
                </a:solidFill>
                <a:latin typeface="Century Schoolbook" panose="02040604050505020304" pitchFamily="18" charset="0"/>
              </a:rPr>
              <a:t>An augmented reality(</a:t>
            </a:r>
            <a:r>
              <a:rPr lang="en-IN" sz="6600" dirty="0" err="1">
                <a:solidFill>
                  <a:schemeClr val="accent1">
                    <a:lumMod val="20000"/>
                    <a:lumOff val="80000"/>
                  </a:schemeClr>
                </a:solidFill>
                <a:latin typeface="Century Schoolbook" panose="02040604050505020304" pitchFamily="18" charset="0"/>
              </a:rPr>
              <a:t>ar</a:t>
            </a:r>
            <a:r>
              <a:rPr lang="en-IN" sz="6600" dirty="0">
                <a:solidFill>
                  <a:schemeClr val="accent1">
                    <a:lumMod val="20000"/>
                    <a:lumOff val="80000"/>
                  </a:schemeClr>
                </a:solidFill>
                <a:latin typeface="Century Schoolbook" panose="02040604050505020304" pitchFamily="18" charset="0"/>
              </a:rPr>
              <a:t>) app</a:t>
            </a:r>
          </a:p>
        </p:txBody>
      </p:sp>
      <p:sp>
        <p:nvSpPr>
          <p:cNvPr id="3" name="Subtitle 2">
            <a:extLst>
              <a:ext uri="{FF2B5EF4-FFF2-40B4-BE49-F238E27FC236}">
                <a16:creationId xmlns:a16="http://schemas.microsoft.com/office/drawing/2014/main" id="{61FF3DD3-E6E8-425F-A51E-071452F62330}"/>
              </a:ext>
            </a:extLst>
          </p:cNvPr>
          <p:cNvSpPr>
            <a:spLocks noGrp="1"/>
          </p:cNvSpPr>
          <p:nvPr>
            <p:ph type="subTitle" idx="1"/>
          </p:nvPr>
        </p:nvSpPr>
        <p:spPr/>
        <p:txBody>
          <a:bodyPr>
            <a:noAutofit/>
          </a:bodyPr>
          <a:lstStyle/>
          <a:p>
            <a:r>
              <a:rPr lang="en-IN" sz="2000" b="1" u="sng" dirty="0">
                <a:solidFill>
                  <a:schemeClr val="accent3">
                    <a:lumMod val="20000"/>
                    <a:lumOff val="80000"/>
                  </a:schemeClr>
                </a:solidFill>
                <a:latin typeface="Century Schoolbook" panose="02040604050505020304" pitchFamily="18" charset="0"/>
              </a:rPr>
              <a:t>TEAM MEMBERS:</a:t>
            </a:r>
          </a:p>
          <a:p>
            <a:r>
              <a:rPr lang="en-IN" sz="2000" dirty="0">
                <a:solidFill>
                  <a:schemeClr val="accent3">
                    <a:lumMod val="20000"/>
                    <a:lumOff val="80000"/>
                  </a:schemeClr>
                </a:solidFill>
                <a:latin typeface="Century Schoolbook" panose="02040604050505020304" pitchFamily="18" charset="0"/>
              </a:rPr>
              <a:t>KUNDETI PAVAN KUMAR 19BCE1821</a:t>
            </a:r>
          </a:p>
          <a:p>
            <a:r>
              <a:rPr lang="en-IN" sz="2000" dirty="0">
                <a:solidFill>
                  <a:schemeClr val="accent3">
                    <a:lumMod val="20000"/>
                    <a:lumOff val="80000"/>
                  </a:schemeClr>
                </a:solidFill>
                <a:latin typeface="Century Schoolbook" panose="02040604050505020304" pitchFamily="18" charset="0"/>
              </a:rPr>
              <a:t>GAUTAM SRINIVASAN 19BCE1643</a:t>
            </a:r>
          </a:p>
          <a:p>
            <a:r>
              <a:rPr lang="en-IN" sz="2000" dirty="0">
                <a:solidFill>
                  <a:schemeClr val="accent3">
                    <a:lumMod val="20000"/>
                    <a:lumOff val="80000"/>
                  </a:schemeClr>
                </a:solidFill>
                <a:latin typeface="Century Schoolbook" panose="02040604050505020304" pitchFamily="18" charset="0"/>
              </a:rPr>
              <a:t>D.N.S.KOWSHIK 19BCE1363</a:t>
            </a:r>
          </a:p>
        </p:txBody>
      </p:sp>
    </p:spTree>
    <p:extLst>
      <p:ext uri="{BB962C8B-B14F-4D97-AF65-F5344CB8AC3E}">
        <p14:creationId xmlns:p14="http://schemas.microsoft.com/office/powerpoint/2010/main" val="351947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ADCE-78F4-4C5A-95E5-44B990B5A0B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C7E2859-571A-4E9E-A43A-89E762DC2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784" y="547629"/>
            <a:ext cx="6543413" cy="4452209"/>
          </a:xfrm>
        </p:spPr>
      </p:pic>
      <p:pic>
        <p:nvPicPr>
          <p:cNvPr id="7" name="Picture 6">
            <a:extLst>
              <a:ext uri="{FF2B5EF4-FFF2-40B4-BE49-F238E27FC236}">
                <a16:creationId xmlns:a16="http://schemas.microsoft.com/office/drawing/2014/main" id="{0A0799A8-D9A1-45E0-9E43-32F73B269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095" y="1186233"/>
            <a:ext cx="3926048" cy="3175000"/>
          </a:xfrm>
          <a:prstGeom prst="rect">
            <a:avLst/>
          </a:prstGeom>
        </p:spPr>
      </p:pic>
    </p:spTree>
    <p:extLst>
      <p:ext uri="{BB962C8B-B14F-4D97-AF65-F5344CB8AC3E}">
        <p14:creationId xmlns:p14="http://schemas.microsoft.com/office/powerpoint/2010/main" val="247753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06F2-D8E0-4389-8A6F-60A44E0B8D0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9F21006-895D-4755-BC17-4E4D4E0D5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95" y="922789"/>
            <a:ext cx="6688122" cy="4180514"/>
          </a:xfrm>
        </p:spPr>
      </p:pic>
      <p:pic>
        <p:nvPicPr>
          <p:cNvPr id="7" name="Picture 6">
            <a:extLst>
              <a:ext uri="{FF2B5EF4-FFF2-40B4-BE49-F238E27FC236}">
                <a16:creationId xmlns:a16="http://schemas.microsoft.com/office/drawing/2014/main" id="{783189CC-721D-47CF-9A6A-31DDFDFC3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915" y="3887860"/>
            <a:ext cx="4457700" cy="2152650"/>
          </a:xfrm>
          <a:prstGeom prst="rect">
            <a:avLst/>
          </a:prstGeom>
        </p:spPr>
      </p:pic>
      <p:pic>
        <p:nvPicPr>
          <p:cNvPr id="9" name="Picture 8">
            <a:extLst>
              <a:ext uri="{FF2B5EF4-FFF2-40B4-BE49-F238E27FC236}">
                <a16:creationId xmlns:a16="http://schemas.microsoft.com/office/drawing/2014/main" id="{FBCF7C94-8201-4BFA-97DA-A5FAC6A93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390" y="513292"/>
            <a:ext cx="2952750" cy="1552575"/>
          </a:xfrm>
          <a:prstGeom prst="rect">
            <a:avLst/>
          </a:prstGeom>
        </p:spPr>
      </p:pic>
    </p:spTree>
    <p:extLst>
      <p:ext uri="{BB962C8B-B14F-4D97-AF65-F5344CB8AC3E}">
        <p14:creationId xmlns:p14="http://schemas.microsoft.com/office/powerpoint/2010/main" val="203341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4C71-1C48-4E34-903D-93CDEA0B1C3E}"/>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Requirement analysis</a:t>
            </a:r>
          </a:p>
        </p:txBody>
      </p:sp>
      <p:sp>
        <p:nvSpPr>
          <p:cNvPr id="3" name="Content Placeholder 2">
            <a:extLst>
              <a:ext uri="{FF2B5EF4-FFF2-40B4-BE49-F238E27FC236}">
                <a16:creationId xmlns:a16="http://schemas.microsoft.com/office/drawing/2014/main" id="{FB05440C-F4EC-43A8-885E-04A1B801CFA0}"/>
              </a:ext>
            </a:extLst>
          </p:cNvPr>
          <p:cNvSpPr>
            <a:spLocks noGrp="1"/>
          </p:cNvSpPr>
          <p:nvPr>
            <p:ph idx="1"/>
          </p:nvPr>
        </p:nvSpPr>
        <p:spPr/>
        <p:txBody>
          <a:bodyPr>
            <a:normAutofit/>
          </a:bodyPr>
          <a:lstStyle/>
          <a:p>
            <a:r>
              <a:rPr lang="en-IN" sz="3000" b="1" u="sng" dirty="0">
                <a:solidFill>
                  <a:schemeClr val="accent2">
                    <a:lumMod val="20000"/>
                    <a:lumOff val="80000"/>
                  </a:schemeClr>
                </a:solidFill>
                <a:latin typeface="Century Gothic" panose="020B0502020202020204" pitchFamily="34" charset="0"/>
              </a:rPr>
              <a:t>Software Requirements-</a:t>
            </a:r>
          </a:p>
          <a:p>
            <a:r>
              <a:rPr lang="en-IN" sz="2400" dirty="0">
                <a:solidFill>
                  <a:schemeClr val="accent2">
                    <a:lumMod val="20000"/>
                    <a:lumOff val="80000"/>
                  </a:schemeClr>
                </a:solidFill>
                <a:latin typeface="Century Gothic" panose="020B0502020202020204" pitchFamily="34" charset="0"/>
              </a:rPr>
              <a:t>UNITY 3D and VUFORIA </a:t>
            </a:r>
            <a:r>
              <a:rPr lang="en-IN" sz="2400" dirty="0" err="1">
                <a:solidFill>
                  <a:schemeClr val="accent2">
                    <a:lumMod val="20000"/>
                    <a:lumOff val="80000"/>
                  </a:schemeClr>
                </a:solidFill>
                <a:latin typeface="Century Gothic" panose="020B0502020202020204" pitchFamily="34" charset="0"/>
              </a:rPr>
              <a:t>progams</a:t>
            </a:r>
            <a:r>
              <a:rPr lang="en-IN" sz="2400" dirty="0">
                <a:solidFill>
                  <a:schemeClr val="accent2">
                    <a:lumMod val="20000"/>
                    <a:lumOff val="80000"/>
                  </a:schemeClr>
                </a:solidFill>
                <a:latin typeface="Century Gothic" panose="020B0502020202020204" pitchFamily="34" charset="0"/>
              </a:rPr>
              <a:t>.</a:t>
            </a:r>
          </a:p>
          <a:p>
            <a:r>
              <a:rPr lang="en-US" sz="2400" i="0" dirty="0">
                <a:solidFill>
                  <a:schemeClr val="accent2">
                    <a:lumMod val="20000"/>
                    <a:lumOff val="80000"/>
                  </a:schemeClr>
                </a:solidFill>
                <a:effectLst/>
                <a:latin typeface="Century Gothic" panose="020B0502020202020204" pitchFamily="34" charset="0"/>
              </a:rPr>
              <a:t> Operating system like  Windows 8 and Windows 10 is the platform required</a:t>
            </a:r>
          </a:p>
          <a:p>
            <a:r>
              <a:rPr lang="en-US" sz="2400" i="0" dirty="0">
                <a:solidFill>
                  <a:schemeClr val="accent2">
                    <a:lumMod val="20000"/>
                    <a:lumOff val="80000"/>
                  </a:schemeClr>
                </a:solidFill>
                <a:effectLst/>
                <a:latin typeface="Century Gothic" panose="020B0502020202020204" pitchFamily="34" charset="0"/>
              </a:rPr>
              <a:t> A Visual C++ compiler is required for compiling the source code to make the executable file which can then be directly executed. </a:t>
            </a:r>
            <a:endParaRPr lang="en-US" sz="2400" dirty="0">
              <a:solidFill>
                <a:schemeClr val="accent2">
                  <a:lumMod val="20000"/>
                  <a:lumOff val="80000"/>
                </a:schemeClr>
              </a:solidFill>
              <a:latin typeface="Century Gothic" panose="020B0502020202020204" pitchFamily="34" charset="0"/>
            </a:endParaRPr>
          </a:p>
          <a:p>
            <a:endParaRPr lang="en-IN" dirty="0"/>
          </a:p>
        </p:txBody>
      </p:sp>
    </p:spTree>
    <p:extLst>
      <p:ext uri="{BB962C8B-B14F-4D97-AF65-F5344CB8AC3E}">
        <p14:creationId xmlns:p14="http://schemas.microsoft.com/office/powerpoint/2010/main" val="3136823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40D4-6544-4648-8FD9-C35D3AA0FD5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91CB2E5-0310-4432-9792-0046A6E07AFE}"/>
              </a:ext>
            </a:extLst>
          </p:cNvPr>
          <p:cNvSpPr>
            <a:spLocks noGrp="1"/>
          </p:cNvSpPr>
          <p:nvPr>
            <p:ph idx="1"/>
          </p:nvPr>
        </p:nvSpPr>
        <p:spPr>
          <a:xfrm>
            <a:off x="685801" y="1073791"/>
            <a:ext cx="10131425" cy="4717409"/>
          </a:xfrm>
        </p:spPr>
        <p:txBody>
          <a:bodyPr/>
          <a:lstStyle/>
          <a:p>
            <a:r>
              <a:rPr lang="en-IN" sz="2800" b="1" u="sng" dirty="0">
                <a:solidFill>
                  <a:schemeClr val="accent2">
                    <a:lumMod val="20000"/>
                    <a:lumOff val="80000"/>
                  </a:schemeClr>
                </a:solidFill>
                <a:latin typeface="Century Gothic" panose="020B0502020202020204" pitchFamily="34" charset="0"/>
              </a:rPr>
              <a:t>Hardware Requirements-</a:t>
            </a:r>
          </a:p>
          <a:p>
            <a:r>
              <a:rPr lang="en-US" sz="2400" b="0" i="0" dirty="0">
                <a:solidFill>
                  <a:schemeClr val="accent2">
                    <a:lumMod val="20000"/>
                    <a:lumOff val="80000"/>
                  </a:schemeClr>
                </a:solidFill>
                <a:effectLst/>
                <a:latin typeface="Century Gothic" panose="020B0502020202020204" pitchFamily="34" charset="0"/>
              </a:rPr>
              <a:t>The hardware requirements are very minimal and the software can be made to run on most of the machines. Processor: Above x86 Processor speed: 500 MHz and above</a:t>
            </a:r>
          </a:p>
          <a:p>
            <a:r>
              <a:rPr lang="en-US" sz="2400" b="0" i="0" dirty="0">
                <a:solidFill>
                  <a:schemeClr val="accent2">
                    <a:lumMod val="20000"/>
                    <a:lumOff val="80000"/>
                  </a:schemeClr>
                </a:solidFill>
                <a:effectLst/>
                <a:latin typeface="Century Gothic" panose="020B0502020202020204" pitchFamily="34" charset="0"/>
              </a:rPr>
              <a:t> RAM: 64 MB or above storage space 4GB and more</a:t>
            </a:r>
            <a:endParaRPr lang="en-US" sz="2400" dirty="0">
              <a:solidFill>
                <a:schemeClr val="accent2">
                  <a:lumMod val="20000"/>
                  <a:lumOff val="80000"/>
                </a:schemeClr>
              </a:solidFill>
              <a:latin typeface="Century Gothic" panose="020B0502020202020204" pitchFamily="34" charset="0"/>
            </a:endParaRPr>
          </a:p>
          <a:p>
            <a:r>
              <a:rPr lang="en-US" sz="2400" b="0" i="0" dirty="0">
                <a:solidFill>
                  <a:schemeClr val="accent2">
                    <a:lumMod val="20000"/>
                    <a:lumOff val="80000"/>
                  </a:schemeClr>
                </a:solidFill>
                <a:effectLst/>
                <a:latin typeface="Century Gothic" panose="020B0502020202020204" pitchFamily="34" charset="0"/>
              </a:rPr>
              <a:t>Monitor Resolution: A color monitor with a minimum resolution of 640*480</a:t>
            </a:r>
            <a:endParaRPr lang="en-IN" sz="2400" dirty="0">
              <a:solidFill>
                <a:schemeClr val="accent2">
                  <a:lumMod val="20000"/>
                  <a:lumOff val="80000"/>
                </a:schemeClr>
              </a:solidFill>
              <a:latin typeface="Century Gothic" panose="020B0502020202020204" pitchFamily="34" charset="0"/>
            </a:endParaRPr>
          </a:p>
          <a:p>
            <a:endParaRPr lang="en-IN" dirty="0"/>
          </a:p>
        </p:txBody>
      </p:sp>
    </p:spTree>
    <p:extLst>
      <p:ext uri="{BB962C8B-B14F-4D97-AF65-F5344CB8AC3E}">
        <p14:creationId xmlns:p14="http://schemas.microsoft.com/office/powerpoint/2010/main" val="405154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C0B4-33E5-4C62-B2CB-99A3A69A8C42}"/>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MODULES</a:t>
            </a:r>
          </a:p>
        </p:txBody>
      </p:sp>
      <p:sp>
        <p:nvSpPr>
          <p:cNvPr id="3" name="Content Placeholder 2">
            <a:extLst>
              <a:ext uri="{FF2B5EF4-FFF2-40B4-BE49-F238E27FC236}">
                <a16:creationId xmlns:a16="http://schemas.microsoft.com/office/drawing/2014/main" id="{95FC94F5-ABF5-4A2C-ACD8-32D3C8F96245}"/>
              </a:ext>
            </a:extLst>
          </p:cNvPr>
          <p:cNvSpPr>
            <a:spLocks noGrp="1"/>
          </p:cNvSpPr>
          <p:nvPr>
            <p:ph idx="1"/>
          </p:nvPr>
        </p:nvSpPr>
        <p:spPr>
          <a:xfrm>
            <a:off x="685801" y="2142067"/>
            <a:ext cx="10131425" cy="4106333"/>
          </a:xfrm>
        </p:spPr>
        <p:txBody>
          <a:bodyPr>
            <a:normAutofit fontScale="92500" lnSpcReduction="10000"/>
          </a:bodyPr>
          <a:lstStyle/>
          <a:p>
            <a:r>
              <a:rPr lang="en-IN" sz="3000" b="1" u="sng" dirty="0">
                <a:solidFill>
                  <a:schemeClr val="accent2">
                    <a:lumMod val="20000"/>
                    <a:lumOff val="80000"/>
                  </a:schemeClr>
                </a:solidFill>
                <a:latin typeface="Century Gothic" panose="020B0502020202020204" pitchFamily="34" charset="0"/>
              </a:rPr>
              <a:t>MODULE-1</a:t>
            </a:r>
          </a:p>
          <a:p>
            <a:r>
              <a:rPr lang="en-IN" sz="3000" b="1" u="sng" dirty="0">
                <a:solidFill>
                  <a:schemeClr val="accent2">
                    <a:lumMod val="20000"/>
                    <a:lumOff val="80000"/>
                  </a:schemeClr>
                </a:solidFill>
                <a:latin typeface="Century Gothic" panose="020B0502020202020204" pitchFamily="34" charset="0"/>
              </a:rPr>
              <a:t>VUFORIA </a:t>
            </a:r>
          </a:p>
          <a:p>
            <a:r>
              <a:rPr lang="en-IN" sz="2600" dirty="0">
                <a:solidFill>
                  <a:schemeClr val="accent2">
                    <a:lumMod val="20000"/>
                    <a:lumOff val="80000"/>
                  </a:schemeClr>
                </a:solidFill>
                <a:latin typeface="Century Gothic" panose="020B0502020202020204" pitchFamily="34" charset="0"/>
              </a:rPr>
              <a:t>We will be deploying and installing the Vuforia in UNITY 3D application and setting up the scenes and required assets for the AR app and also deploying a camera in the scene environment under the UNITY GAME COMPONENT section.</a:t>
            </a:r>
          </a:p>
          <a:p>
            <a:r>
              <a:rPr lang="en-IN" sz="2600" dirty="0">
                <a:solidFill>
                  <a:schemeClr val="accent2">
                    <a:lumMod val="20000"/>
                    <a:lumOff val="80000"/>
                  </a:schemeClr>
                </a:solidFill>
                <a:latin typeface="Century Gothic" panose="020B0502020202020204" pitchFamily="34" charset="0"/>
              </a:rPr>
              <a:t>Finally Making a 3D view environment in the UNITY application.</a:t>
            </a:r>
          </a:p>
          <a:p>
            <a:r>
              <a:rPr lang="en-US" sz="2600" dirty="0">
                <a:solidFill>
                  <a:schemeClr val="accent2">
                    <a:lumMod val="20000"/>
                    <a:lumOff val="80000"/>
                  </a:schemeClr>
                </a:solidFill>
                <a:latin typeface="Century Gothic" panose="020B0502020202020204" pitchFamily="34" charset="0"/>
              </a:rPr>
              <a:t>Here we will i</a:t>
            </a:r>
            <a:r>
              <a:rPr lang="en-US" sz="2600" i="0" dirty="0">
                <a:solidFill>
                  <a:schemeClr val="accent2">
                    <a:lumMod val="20000"/>
                    <a:lumOff val="80000"/>
                  </a:schemeClr>
                </a:solidFill>
                <a:effectLst/>
                <a:latin typeface="Century Gothic" panose="020B0502020202020204" pitchFamily="34" charset="0"/>
              </a:rPr>
              <a:t>mplement a user controlled camera to navigate 3D worlds using keyboard and mouse input</a:t>
            </a:r>
          </a:p>
          <a:p>
            <a:endParaRPr lang="en-IN" b="1" u="sng" dirty="0"/>
          </a:p>
          <a:p>
            <a:endParaRPr lang="en-IN" b="1" u="sng" dirty="0"/>
          </a:p>
        </p:txBody>
      </p:sp>
    </p:spTree>
    <p:extLst>
      <p:ext uri="{BB962C8B-B14F-4D97-AF65-F5344CB8AC3E}">
        <p14:creationId xmlns:p14="http://schemas.microsoft.com/office/powerpoint/2010/main" val="300262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12A2-E120-485C-A3CE-6C2BD0E99795}"/>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MODULE-2</a:t>
            </a:r>
          </a:p>
        </p:txBody>
      </p:sp>
      <p:sp>
        <p:nvSpPr>
          <p:cNvPr id="3" name="Content Placeholder 2">
            <a:extLst>
              <a:ext uri="{FF2B5EF4-FFF2-40B4-BE49-F238E27FC236}">
                <a16:creationId xmlns:a16="http://schemas.microsoft.com/office/drawing/2014/main" id="{4AF411A1-9E9A-471E-806B-F7E15C259DE0}"/>
              </a:ext>
            </a:extLst>
          </p:cNvPr>
          <p:cNvSpPr>
            <a:spLocks noGrp="1"/>
          </p:cNvSpPr>
          <p:nvPr>
            <p:ph idx="1"/>
          </p:nvPr>
        </p:nvSpPr>
        <p:spPr/>
        <p:txBody>
          <a:bodyPr>
            <a:normAutofit/>
          </a:bodyPr>
          <a:lstStyle/>
          <a:p>
            <a:r>
              <a:rPr lang="en-IN" sz="2800" b="1" u="sng" dirty="0">
                <a:latin typeface="Century Schoolbook" panose="02040604050505020304" pitchFamily="18" charset="0"/>
              </a:rPr>
              <a:t>DATABASE</a:t>
            </a:r>
          </a:p>
          <a:p>
            <a:r>
              <a:rPr lang="en-IN" sz="2400" dirty="0">
                <a:latin typeface="Century Schoolbook" panose="02040604050505020304" pitchFamily="18" charset="0"/>
              </a:rPr>
              <a:t>Here we will be creating a database in Vuforia Application and setting up the requires constraints  and linking it to the UNIITY 3D app and adjusting the sample images/graphics with a </a:t>
            </a:r>
            <a:r>
              <a:rPr lang="en-IN" sz="2400" dirty="0" err="1">
                <a:latin typeface="Century Schoolbook" panose="02040604050505020304" pitchFamily="18" charset="0"/>
              </a:rPr>
              <a:t>precised</a:t>
            </a:r>
            <a:r>
              <a:rPr lang="en-IN" sz="2400" dirty="0">
                <a:latin typeface="Century Schoolbook" panose="02040604050505020304" pitchFamily="18" charset="0"/>
              </a:rPr>
              <a:t> coordinates and linking those pictures with audio/video clips for the understanding which</a:t>
            </a:r>
            <a:r>
              <a:rPr lang="en-US" sz="2400" dirty="0">
                <a:solidFill>
                  <a:schemeClr val="accent2">
                    <a:lumMod val="20000"/>
                    <a:lumOff val="80000"/>
                  </a:schemeClr>
                </a:solidFill>
                <a:latin typeface="Century Schoolbook" panose="02040604050505020304" pitchFamily="18" charset="0"/>
              </a:rPr>
              <a:t> makes the user experience more interactive and refining. </a:t>
            </a:r>
            <a:r>
              <a:rPr lang="en-US" sz="2400" b="0" i="0" dirty="0">
                <a:solidFill>
                  <a:schemeClr val="accent2">
                    <a:lumMod val="20000"/>
                    <a:lumOff val="80000"/>
                  </a:schemeClr>
                </a:solidFill>
                <a:effectLst/>
                <a:latin typeface="Century Schoolbook" panose="02040604050505020304" pitchFamily="18" charset="0"/>
              </a:rPr>
              <a:t> </a:t>
            </a:r>
            <a:endParaRPr lang="en-IN" sz="2400" dirty="0">
              <a:latin typeface="Century Schoolbook" panose="02040604050505020304" pitchFamily="18" charset="0"/>
            </a:endParaRPr>
          </a:p>
        </p:txBody>
      </p:sp>
    </p:spTree>
    <p:extLst>
      <p:ext uri="{BB962C8B-B14F-4D97-AF65-F5344CB8AC3E}">
        <p14:creationId xmlns:p14="http://schemas.microsoft.com/office/powerpoint/2010/main" val="380728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DCF1-DEC5-437C-A72D-482B18A681B0}"/>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Module-3</a:t>
            </a:r>
          </a:p>
        </p:txBody>
      </p:sp>
      <p:sp>
        <p:nvSpPr>
          <p:cNvPr id="3" name="Content Placeholder 2">
            <a:extLst>
              <a:ext uri="{FF2B5EF4-FFF2-40B4-BE49-F238E27FC236}">
                <a16:creationId xmlns:a16="http://schemas.microsoft.com/office/drawing/2014/main" id="{F78B961E-19BB-4BA7-A28B-EEC9F5B911E8}"/>
              </a:ext>
            </a:extLst>
          </p:cNvPr>
          <p:cNvSpPr>
            <a:spLocks noGrp="1"/>
          </p:cNvSpPr>
          <p:nvPr>
            <p:ph idx="1"/>
          </p:nvPr>
        </p:nvSpPr>
        <p:spPr/>
        <p:txBody>
          <a:bodyPr>
            <a:normAutofit lnSpcReduction="10000"/>
          </a:bodyPr>
          <a:lstStyle/>
          <a:p>
            <a:r>
              <a:rPr lang="en-IN" sz="2400" dirty="0">
                <a:latin typeface="Century Gothic" panose="020B0502020202020204" pitchFamily="34" charset="0"/>
              </a:rPr>
              <a:t>Here in module-3 we will be making an android app and other requirements in a smartphone using Android studio by connecting the smartphone to the AR app developing pc/laptop and then we link our database(VUFORIA) to UNITY and deploying to the smartphone(!! The smartphone must run on an any Android operating system).</a:t>
            </a:r>
          </a:p>
          <a:p>
            <a:r>
              <a:rPr lang="en-IN" sz="2400" dirty="0">
                <a:latin typeface="Century Gothic" panose="020B0502020202020204" pitchFamily="34" charset="0"/>
              </a:rPr>
              <a:t>Finally the Augmented reality App can be used on the smartphone after completing the above phases and the main </a:t>
            </a:r>
            <a:r>
              <a:rPr lang="en-IN" sz="2400" dirty="0" err="1">
                <a:latin typeface="Century Gothic" panose="020B0502020202020204" pitchFamily="34" charset="0"/>
              </a:rPr>
              <a:t>highilight</a:t>
            </a:r>
            <a:r>
              <a:rPr lang="en-IN" sz="2400" dirty="0">
                <a:latin typeface="Century Gothic" panose="020B0502020202020204" pitchFamily="34" charset="0"/>
              </a:rPr>
              <a:t> thing is the AUGMENTED REALITY App works without network connection too.</a:t>
            </a:r>
          </a:p>
        </p:txBody>
      </p:sp>
    </p:spTree>
    <p:extLst>
      <p:ext uri="{BB962C8B-B14F-4D97-AF65-F5344CB8AC3E}">
        <p14:creationId xmlns:p14="http://schemas.microsoft.com/office/powerpoint/2010/main" val="407819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9477-6DCB-4F39-B9A6-050C12FEC371}"/>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REFERENCES</a:t>
            </a:r>
          </a:p>
        </p:txBody>
      </p:sp>
      <p:sp>
        <p:nvSpPr>
          <p:cNvPr id="3" name="Content Placeholder 2">
            <a:extLst>
              <a:ext uri="{FF2B5EF4-FFF2-40B4-BE49-F238E27FC236}">
                <a16:creationId xmlns:a16="http://schemas.microsoft.com/office/drawing/2014/main" id="{04E2BA61-AC7C-4B75-AC31-0CB7052BF147}"/>
              </a:ext>
            </a:extLst>
          </p:cNvPr>
          <p:cNvSpPr>
            <a:spLocks noGrp="1"/>
          </p:cNvSpPr>
          <p:nvPr>
            <p:ph idx="1"/>
          </p:nvPr>
        </p:nvSpPr>
        <p:spPr/>
        <p:txBody>
          <a:bodyPr/>
          <a:lstStyle/>
          <a:p>
            <a:r>
              <a:rPr lang="en-IN" dirty="0">
                <a:hlinkClick r:id="rId2"/>
              </a:rPr>
              <a:t>https://www.google.com/</a:t>
            </a:r>
            <a:r>
              <a:rPr lang="en-IN" dirty="0" err="1">
                <a:hlinkClick r:id="rId2"/>
              </a:rPr>
              <a:t>search?q</a:t>
            </a:r>
            <a:r>
              <a:rPr lang="en-IN" dirty="0">
                <a:hlinkClick r:id="rId2"/>
              </a:rPr>
              <a:t>=UNITY3d&amp;rlz=1C1CHBF_enIN881IN882&amp;oq=UNITY3d+&amp;</a:t>
            </a:r>
            <a:r>
              <a:rPr lang="en-IN" dirty="0" err="1">
                <a:hlinkClick r:id="rId2"/>
              </a:rPr>
              <a:t>aqs</a:t>
            </a:r>
            <a:r>
              <a:rPr lang="en-IN" dirty="0">
                <a:hlinkClick r:id="rId2"/>
              </a:rPr>
              <a:t>=chrome..69i57j69i60l4.7572j0j9&amp;sourceid=</a:t>
            </a:r>
            <a:r>
              <a:rPr lang="en-IN" dirty="0" err="1">
                <a:hlinkClick r:id="rId2"/>
              </a:rPr>
              <a:t>chrome&amp;ie</a:t>
            </a:r>
            <a:r>
              <a:rPr lang="en-IN" dirty="0">
                <a:hlinkClick r:id="rId2"/>
              </a:rPr>
              <a:t>=UTF-8#</a:t>
            </a:r>
            <a:endParaRPr lang="en-IN" dirty="0"/>
          </a:p>
          <a:p>
            <a:r>
              <a:rPr lang="en-IN" dirty="0">
                <a:hlinkClick r:id="rId3"/>
              </a:rPr>
              <a:t>https://www.youtube.com/watch?v=1ZTSF93PXQc</a:t>
            </a:r>
            <a:endParaRPr lang="en-IN" dirty="0"/>
          </a:p>
          <a:p>
            <a:r>
              <a:rPr lang="en-IN" dirty="0">
                <a:hlinkClick r:id="rId4"/>
              </a:rPr>
              <a:t>https://www.youtube.com/watch?v=Ml2UakwRxjk&amp;t=179s</a:t>
            </a:r>
            <a:endParaRPr lang="en-IN" dirty="0"/>
          </a:p>
          <a:p>
            <a:r>
              <a:rPr lang="en-IN" dirty="0">
                <a:hlinkClick r:id="rId5"/>
              </a:rPr>
              <a:t>https://en.wikipedia.org/wiki/Augment_(app)</a:t>
            </a:r>
            <a:endParaRPr lang="en-IN" dirty="0"/>
          </a:p>
          <a:p>
            <a:r>
              <a:rPr lang="en-IN" dirty="0">
                <a:hlinkClick r:id="rId6"/>
              </a:rPr>
              <a:t>https://www.viewar.com/blog/</a:t>
            </a:r>
            <a:endParaRPr lang="en-IN" dirty="0"/>
          </a:p>
          <a:p>
            <a:r>
              <a:rPr lang="en-IN" dirty="0">
                <a:hlinkClick r:id="rId7"/>
              </a:rPr>
              <a:t>https://mobidev.biz/blog/augmented-reality-future-trends-2018-2020</a:t>
            </a:r>
            <a:endParaRPr lang="en-IN" dirty="0"/>
          </a:p>
          <a:p>
            <a:r>
              <a:rPr lang="en-IN" dirty="0">
                <a:hlinkClick r:id="rId8"/>
              </a:rPr>
              <a:t>https://www.coursera.org/learn/ar</a:t>
            </a:r>
            <a:endParaRPr lang="en-IN" dirty="0"/>
          </a:p>
          <a:p>
            <a:r>
              <a:rPr lang="en-IN" dirty="0">
                <a:hlinkClick r:id="rId9"/>
              </a:rPr>
              <a:t>https://www.youtube.com/watch?v=CW2xBwYgRRc</a:t>
            </a:r>
            <a:endParaRPr lang="en-IN" dirty="0"/>
          </a:p>
          <a:p>
            <a:endParaRPr lang="en-IN" dirty="0"/>
          </a:p>
          <a:p>
            <a:endParaRPr lang="en-IN" dirty="0"/>
          </a:p>
        </p:txBody>
      </p:sp>
    </p:spTree>
    <p:extLst>
      <p:ext uri="{BB962C8B-B14F-4D97-AF65-F5344CB8AC3E}">
        <p14:creationId xmlns:p14="http://schemas.microsoft.com/office/powerpoint/2010/main" val="114020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03F8-F064-4261-A8A2-4FA9156B871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F1E4098E-53C0-4FB7-8A30-1D2DFD6D3BF9}"/>
              </a:ext>
            </a:extLst>
          </p:cNvPr>
          <p:cNvSpPr>
            <a:spLocks noGrp="1"/>
          </p:cNvSpPr>
          <p:nvPr>
            <p:ph idx="1"/>
          </p:nvPr>
        </p:nvSpPr>
        <p:spPr>
          <a:xfrm>
            <a:off x="685801" y="209725"/>
            <a:ext cx="11318845" cy="6384022"/>
          </a:xfrm>
        </p:spPr>
        <p:txBody>
          <a:bodyPr>
            <a:normAutofit/>
          </a:bodyPr>
          <a:lstStyle/>
          <a:p>
            <a:r>
              <a:rPr lang="en-IN" sz="9600" dirty="0">
                <a:latin typeface="Century Schoolbook" panose="02040604050505020304" pitchFamily="18" charset="0"/>
              </a:rPr>
              <a:t>THANK YOU!!!</a:t>
            </a:r>
          </a:p>
        </p:txBody>
      </p:sp>
    </p:spTree>
    <p:extLst>
      <p:ext uri="{BB962C8B-B14F-4D97-AF65-F5344CB8AC3E}">
        <p14:creationId xmlns:p14="http://schemas.microsoft.com/office/powerpoint/2010/main" val="272788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6318-E01B-4ADD-8832-E35309815603}"/>
              </a:ext>
            </a:extLst>
          </p:cNvPr>
          <p:cNvSpPr>
            <a:spLocks noGrp="1"/>
          </p:cNvSpPr>
          <p:nvPr>
            <p:ph type="title"/>
          </p:nvPr>
        </p:nvSpPr>
        <p:spPr/>
        <p:txBody>
          <a:bodyPr>
            <a:normAutofit/>
          </a:bodyPr>
          <a:lstStyle/>
          <a:p>
            <a:r>
              <a:rPr lang="en-IN" sz="4800" dirty="0">
                <a:solidFill>
                  <a:schemeClr val="accent1">
                    <a:lumMod val="20000"/>
                    <a:lumOff val="80000"/>
                  </a:schemeClr>
                </a:solidFill>
                <a:latin typeface="Century Schoolbook" panose="02040604050505020304" pitchFamily="18" charset="0"/>
              </a:rPr>
              <a:t>Cse3016</a:t>
            </a:r>
          </a:p>
        </p:txBody>
      </p:sp>
      <p:sp>
        <p:nvSpPr>
          <p:cNvPr id="5" name="Content Placeholder 4">
            <a:extLst>
              <a:ext uri="{FF2B5EF4-FFF2-40B4-BE49-F238E27FC236}">
                <a16:creationId xmlns:a16="http://schemas.microsoft.com/office/drawing/2014/main" id="{D0B244D9-EB79-45B4-ABDF-8929ED29C6B9}"/>
              </a:ext>
            </a:extLst>
          </p:cNvPr>
          <p:cNvSpPr>
            <a:spLocks noGrp="1"/>
          </p:cNvSpPr>
          <p:nvPr>
            <p:ph idx="1"/>
          </p:nvPr>
        </p:nvSpPr>
        <p:spPr/>
        <p:txBody>
          <a:bodyPr>
            <a:normAutofit/>
          </a:bodyPr>
          <a:lstStyle/>
          <a:p>
            <a:r>
              <a:rPr lang="en-IN" sz="4800" dirty="0">
                <a:solidFill>
                  <a:schemeClr val="accent2">
                    <a:lumMod val="20000"/>
                    <a:lumOff val="80000"/>
                  </a:schemeClr>
                </a:solidFill>
                <a:latin typeface="Century Schoolbook" panose="02040604050505020304" pitchFamily="18" charset="0"/>
              </a:rPr>
              <a:t>COMPUTER GRAPHICS and MULTIMEDIA</a:t>
            </a:r>
          </a:p>
          <a:p>
            <a:r>
              <a:rPr lang="en-IN" sz="4800" dirty="0">
                <a:solidFill>
                  <a:schemeClr val="accent2">
                    <a:lumMod val="20000"/>
                    <a:lumOff val="80000"/>
                  </a:schemeClr>
                </a:solidFill>
                <a:latin typeface="Century Schoolbook" panose="02040604050505020304" pitchFamily="18" charset="0"/>
              </a:rPr>
              <a:t>Faculty:</a:t>
            </a:r>
          </a:p>
          <a:p>
            <a:r>
              <a:rPr lang="en-IN" sz="4800" dirty="0">
                <a:solidFill>
                  <a:schemeClr val="accent2">
                    <a:lumMod val="20000"/>
                    <a:lumOff val="80000"/>
                  </a:schemeClr>
                </a:solidFill>
                <a:latin typeface="Century Schoolbook" panose="02040604050505020304" pitchFamily="18" charset="0"/>
              </a:rPr>
              <a:t>DR.PAVITHRA L K  ma’am</a:t>
            </a:r>
          </a:p>
        </p:txBody>
      </p:sp>
    </p:spTree>
    <p:extLst>
      <p:ext uri="{BB962C8B-B14F-4D97-AF65-F5344CB8AC3E}">
        <p14:creationId xmlns:p14="http://schemas.microsoft.com/office/powerpoint/2010/main" val="371446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153F-64BC-42D4-97BF-68ECE6006899}"/>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Introduction</a:t>
            </a:r>
          </a:p>
        </p:txBody>
      </p:sp>
      <p:sp>
        <p:nvSpPr>
          <p:cNvPr id="3" name="Content Placeholder 2">
            <a:extLst>
              <a:ext uri="{FF2B5EF4-FFF2-40B4-BE49-F238E27FC236}">
                <a16:creationId xmlns:a16="http://schemas.microsoft.com/office/drawing/2014/main" id="{AE5D2AC2-A69F-4771-98E9-CE8A15A81845}"/>
              </a:ext>
            </a:extLst>
          </p:cNvPr>
          <p:cNvSpPr>
            <a:spLocks noGrp="1"/>
          </p:cNvSpPr>
          <p:nvPr>
            <p:ph idx="1"/>
          </p:nvPr>
        </p:nvSpPr>
        <p:spPr/>
        <p:txBody>
          <a:bodyPr>
            <a:normAutofit/>
          </a:bodyPr>
          <a:lstStyle/>
          <a:p>
            <a:r>
              <a:rPr lang="en-US" sz="2400" b="1" i="0" dirty="0">
                <a:solidFill>
                  <a:schemeClr val="accent2">
                    <a:lumMod val="20000"/>
                    <a:lumOff val="80000"/>
                  </a:schemeClr>
                </a:solidFill>
                <a:effectLst/>
                <a:latin typeface="Century Gothic" panose="020B0502020202020204" pitchFamily="34" charset="0"/>
              </a:rPr>
              <a:t>Augmented Reality</a:t>
            </a:r>
            <a:r>
              <a:rPr lang="en-US" sz="2400" b="0" i="0" dirty="0">
                <a:solidFill>
                  <a:schemeClr val="accent2">
                    <a:lumMod val="20000"/>
                    <a:lumOff val="80000"/>
                  </a:schemeClr>
                </a:solidFill>
                <a:effectLst/>
                <a:latin typeface="Century Gothic" panose="020B0502020202020204" pitchFamily="34" charset="0"/>
              </a:rPr>
              <a:t> is a technology that has changed the face of smartphone </a:t>
            </a:r>
            <a:r>
              <a:rPr lang="en-US" sz="2400" b="1" i="0" dirty="0">
                <a:solidFill>
                  <a:schemeClr val="accent2">
                    <a:lumMod val="20000"/>
                    <a:lumOff val="80000"/>
                  </a:schemeClr>
                </a:solidFill>
                <a:effectLst/>
                <a:latin typeface="Century Gothic" panose="020B0502020202020204" pitchFamily="34" charset="0"/>
              </a:rPr>
              <a:t>apps</a:t>
            </a:r>
            <a:r>
              <a:rPr lang="en-US" sz="2400" b="0" i="0" dirty="0">
                <a:solidFill>
                  <a:schemeClr val="accent2">
                    <a:lumMod val="20000"/>
                    <a:lumOff val="80000"/>
                  </a:schemeClr>
                </a:solidFill>
                <a:effectLst/>
                <a:latin typeface="Century Gothic" panose="020B0502020202020204" pitchFamily="34" charset="0"/>
              </a:rPr>
              <a:t> and gaming. ... </a:t>
            </a:r>
            <a:r>
              <a:rPr lang="en-US" sz="2400" b="1" i="0" dirty="0">
                <a:solidFill>
                  <a:schemeClr val="accent2">
                    <a:lumMod val="20000"/>
                    <a:lumOff val="80000"/>
                  </a:schemeClr>
                </a:solidFill>
                <a:effectLst/>
                <a:latin typeface="Century Gothic" panose="020B0502020202020204" pitchFamily="34" charset="0"/>
              </a:rPr>
              <a:t>AR apps</a:t>
            </a:r>
            <a:r>
              <a:rPr lang="en-US" sz="2400" b="0" i="0" dirty="0">
                <a:solidFill>
                  <a:schemeClr val="accent2">
                    <a:lumMod val="20000"/>
                    <a:lumOff val="80000"/>
                  </a:schemeClr>
                </a:solidFill>
                <a:effectLst/>
                <a:latin typeface="Century Gothic" panose="020B0502020202020204" pitchFamily="34" charset="0"/>
              </a:rPr>
              <a:t> act as a magic window for the viewers that lets them see the holograms and manipulate 3D models.</a:t>
            </a:r>
          </a:p>
          <a:p>
            <a:pPr marL="0" indent="0">
              <a:buNone/>
            </a:pPr>
            <a:endParaRPr lang="en-US" sz="2400" b="0" i="0" dirty="0">
              <a:solidFill>
                <a:schemeClr val="accent2">
                  <a:lumMod val="20000"/>
                  <a:lumOff val="80000"/>
                </a:schemeClr>
              </a:solidFill>
              <a:effectLst/>
              <a:latin typeface="Century Gothic" panose="020B0502020202020204" pitchFamily="34" charset="0"/>
            </a:endParaRPr>
          </a:p>
          <a:p>
            <a:r>
              <a:rPr lang="en-US" sz="2400" b="0" i="0" dirty="0">
                <a:solidFill>
                  <a:schemeClr val="accent2">
                    <a:lumMod val="20000"/>
                    <a:lumOff val="80000"/>
                  </a:schemeClr>
                </a:solidFill>
                <a:effectLst/>
                <a:latin typeface="Century Gothic" panose="020B0502020202020204" pitchFamily="34" charset="0"/>
              </a:rPr>
              <a:t>We will be using an updated version of UNITY </a:t>
            </a:r>
            <a:r>
              <a:rPr lang="en-US" sz="2400" dirty="0">
                <a:solidFill>
                  <a:schemeClr val="accent2">
                    <a:lumMod val="20000"/>
                    <a:lumOff val="80000"/>
                  </a:schemeClr>
                </a:solidFill>
                <a:latin typeface="Century Gothic" panose="020B0502020202020204" pitchFamily="34" charset="0"/>
              </a:rPr>
              <a:t>for developing and making the scene and an updated version of VUFORIA for the database and that makes the user experience more interactive and refining. </a:t>
            </a:r>
            <a:r>
              <a:rPr lang="en-US" b="0" i="0" dirty="0">
                <a:solidFill>
                  <a:schemeClr val="accent2">
                    <a:lumMod val="20000"/>
                    <a:lumOff val="80000"/>
                  </a:schemeClr>
                </a:solidFill>
                <a:effectLst/>
                <a:latin typeface="Century Gothic" panose="020B0502020202020204" pitchFamily="34" charset="0"/>
              </a:rPr>
              <a:t> </a:t>
            </a:r>
            <a:endParaRPr lang="en-IN" dirty="0">
              <a:solidFill>
                <a:schemeClr val="accent2">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169197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EE5A-825D-43AB-98C3-DDCEDF47B0C4}"/>
              </a:ext>
            </a:extLst>
          </p:cNvPr>
          <p:cNvSpPr>
            <a:spLocks noGrp="1"/>
          </p:cNvSpPr>
          <p:nvPr>
            <p:ph type="title"/>
          </p:nvPr>
        </p:nvSpPr>
        <p:spPr/>
        <p:txBody>
          <a:bodyPr/>
          <a:lstStyle/>
          <a:p>
            <a:r>
              <a:rPr lang="en-IN" b="1" dirty="0">
                <a:solidFill>
                  <a:schemeClr val="accent1">
                    <a:lumMod val="20000"/>
                    <a:lumOff val="80000"/>
                  </a:schemeClr>
                </a:solidFill>
                <a:latin typeface="Century Schoolbook" panose="02040604050505020304" pitchFamily="18" charset="0"/>
              </a:rPr>
              <a:t>Introduction (CONTD..)</a:t>
            </a:r>
          </a:p>
        </p:txBody>
      </p:sp>
      <p:sp>
        <p:nvSpPr>
          <p:cNvPr id="3" name="Content Placeholder 2">
            <a:extLst>
              <a:ext uri="{FF2B5EF4-FFF2-40B4-BE49-F238E27FC236}">
                <a16:creationId xmlns:a16="http://schemas.microsoft.com/office/drawing/2014/main" id="{C15457EC-88A9-40DF-9A94-99547208B3CF}"/>
              </a:ext>
            </a:extLst>
          </p:cNvPr>
          <p:cNvSpPr>
            <a:spLocks noGrp="1"/>
          </p:cNvSpPr>
          <p:nvPr>
            <p:ph idx="1"/>
          </p:nvPr>
        </p:nvSpPr>
        <p:spPr/>
        <p:txBody>
          <a:bodyPr>
            <a:normAutofit/>
          </a:bodyPr>
          <a:lstStyle/>
          <a:p>
            <a:r>
              <a:rPr lang="en-US" sz="2400" b="0" i="0" dirty="0">
                <a:solidFill>
                  <a:schemeClr val="accent2">
                    <a:lumMod val="20000"/>
                    <a:lumOff val="80000"/>
                  </a:schemeClr>
                </a:solidFill>
                <a:effectLst/>
                <a:latin typeface="Century Gothic" panose="020B0502020202020204" pitchFamily="34" charset="0"/>
              </a:rPr>
              <a:t>A simple </a:t>
            </a:r>
            <a:r>
              <a:rPr lang="en-US" sz="2400" b="1" i="0" dirty="0">
                <a:solidFill>
                  <a:schemeClr val="accent2">
                    <a:lumMod val="20000"/>
                    <a:lumOff val="80000"/>
                  </a:schemeClr>
                </a:solidFill>
                <a:effectLst/>
                <a:latin typeface="Century Gothic" panose="020B0502020202020204" pitchFamily="34" charset="0"/>
              </a:rPr>
              <a:t>augmented reality</a:t>
            </a:r>
            <a:r>
              <a:rPr lang="en-US" sz="2400" b="0" i="0" dirty="0">
                <a:solidFill>
                  <a:schemeClr val="accent2">
                    <a:lumMod val="20000"/>
                    <a:lumOff val="80000"/>
                  </a:schemeClr>
                </a:solidFill>
                <a:effectLst/>
                <a:latin typeface="Century Gothic" panose="020B0502020202020204" pitchFamily="34" charset="0"/>
              </a:rPr>
              <a:t> use case is: a user captures the image of a real-world object, and the underlying platform detects a marker, which triggers it to add a virtual object on top of the real-world image and displays on your camera screen. </a:t>
            </a:r>
            <a:r>
              <a:rPr lang="en-US" sz="2400" b="1" i="0" dirty="0">
                <a:solidFill>
                  <a:schemeClr val="accent2">
                    <a:lumMod val="20000"/>
                    <a:lumOff val="80000"/>
                  </a:schemeClr>
                </a:solidFill>
                <a:effectLst/>
                <a:latin typeface="Century Gothic" panose="020B0502020202020204" pitchFamily="34" charset="0"/>
              </a:rPr>
              <a:t>AR</a:t>
            </a:r>
            <a:r>
              <a:rPr lang="en-US" sz="2400" b="0" i="0" dirty="0">
                <a:solidFill>
                  <a:schemeClr val="accent2">
                    <a:lumMod val="20000"/>
                    <a:lumOff val="80000"/>
                  </a:schemeClr>
                </a:solidFill>
                <a:effectLst/>
                <a:latin typeface="Century Gothic" panose="020B0502020202020204" pitchFamily="34" charset="0"/>
              </a:rPr>
              <a:t> applications can become the backbone of the education industry.</a:t>
            </a:r>
          </a:p>
          <a:p>
            <a:endParaRPr lang="en-US" sz="2400" dirty="0">
              <a:solidFill>
                <a:schemeClr val="accent1">
                  <a:lumMod val="20000"/>
                  <a:lumOff val="80000"/>
                </a:schemeClr>
              </a:solidFill>
              <a:latin typeface="Century Gothic" panose="020B0502020202020204" pitchFamily="34" charset="0"/>
            </a:endParaRPr>
          </a:p>
          <a:p>
            <a:endParaRPr lang="en-IN" sz="2400" dirty="0">
              <a:solidFill>
                <a:schemeClr val="accent1">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248753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FA54-20DB-42CA-B25A-6F3835DC6BD7}"/>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Motivation</a:t>
            </a:r>
          </a:p>
        </p:txBody>
      </p:sp>
      <p:sp>
        <p:nvSpPr>
          <p:cNvPr id="3" name="Content Placeholder 2">
            <a:extLst>
              <a:ext uri="{FF2B5EF4-FFF2-40B4-BE49-F238E27FC236}">
                <a16:creationId xmlns:a16="http://schemas.microsoft.com/office/drawing/2014/main" id="{421DFB34-A82F-4E42-B363-BAFE7DB321FF}"/>
              </a:ext>
            </a:extLst>
          </p:cNvPr>
          <p:cNvSpPr>
            <a:spLocks noGrp="1"/>
          </p:cNvSpPr>
          <p:nvPr>
            <p:ph idx="1"/>
          </p:nvPr>
        </p:nvSpPr>
        <p:spPr/>
        <p:txBody>
          <a:bodyPr>
            <a:normAutofit fontScale="92500"/>
          </a:bodyPr>
          <a:lstStyle/>
          <a:p>
            <a:endParaRPr lang="en-IN" sz="2400" dirty="0">
              <a:solidFill>
                <a:schemeClr val="accent2">
                  <a:lumMod val="20000"/>
                  <a:lumOff val="80000"/>
                </a:schemeClr>
              </a:solidFill>
              <a:latin typeface="Century Gothic" panose="020B0502020202020204" pitchFamily="34" charset="0"/>
            </a:endParaRPr>
          </a:p>
          <a:p>
            <a:r>
              <a:rPr lang="en-US" sz="2400" b="0" i="0" dirty="0">
                <a:solidFill>
                  <a:schemeClr val="accent2">
                    <a:lumMod val="20000"/>
                    <a:lumOff val="80000"/>
                  </a:schemeClr>
                </a:solidFill>
                <a:effectLst/>
                <a:latin typeface="Century Gothic" panose="020B0502020202020204" pitchFamily="34" charset="0"/>
              </a:rPr>
              <a:t>The purpose of this was to measure and understand the impact of an augmented reality mobile application </a:t>
            </a:r>
          </a:p>
          <a:p>
            <a:endParaRPr lang="en-US" sz="2400" b="0" i="0" dirty="0">
              <a:solidFill>
                <a:schemeClr val="accent2">
                  <a:lumMod val="20000"/>
                  <a:lumOff val="80000"/>
                </a:schemeClr>
              </a:solidFill>
              <a:effectLst/>
              <a:latin typeface="Century Gothic" panose="020B0502020202020204" pitchFamily="34" charset="0"/>
            </a:endParaRPr>
          </a:p>
          <a:p>
            <a:r>
              <a:rPr lang="en-US" sz="2400" b="0" i="0" dirty="0">
                <a:solidFill>
                  <a:schemeClr val="accent2">
                    <a:lumMod val="20000"/>
                    <a:lumOff val="80000"/>
                  </a:schemeClr>
                </a:solidFill>
                <a:effectLst/>
                <a:latin typeface="Century Gothic" panose="020B0502020202020204" pitchFamily="34" charset="0"/>
              </a:rPr>
              <a:t>The results showed that using an augmented reality mobile application increased the learning motivation of students. The attention, satisfaction, and confidence factors of motivation were increased, and these results were found to be significant. Although the relevance factor showed a decrease it proved to be insignificant.</a:t>
            </a:r>
            <a:endParaRPr lang="en-IN" sz="2400" dirty="0">
              <a:solidFill>
                <a:schemeClr val="accent2">
                  <a:lumMod val="20000"/>
                  <a:lumOff val="80000"/>
                </a:schemeClr>
              </a:solidFill>
              <a:latin typeface="Century Gothic" panose="020B0502020202020204" pitchFamily="34" charset="0"/>
            </a:endParaRPr>
          </a:p>
          <a:p>
            <a:endParaRPr lang="en-IN" dirty="0"/>
          </a:p>
        </p:txBody>
      </p:sp>
    </p:spTree>
    <p:extLst>
      <p:ext uri="{BB962C8B-B14F-4D97-AF65-F5344CB8AC3E}">
        <p14:creationId xmlns:p14="http://schemas.microsoft.com/office/powerpoint/2010/main" val="94387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0D9-C6A8-4388-8892-63656317054B}"/>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Objective</a:t>
            </a:r>
          </a:p>
        </p:txBody>
      </p:sp>
      <p:sp>
        <p:nvSpPr>
          <p:cNvPr id="3" name="Content Placeholder 2">
            <a:extLst>
              <a:ext uri="{FF2B5EF4-FFF2-40B4-BE49-F238E27FC236}">
                <a16:creationId xmlns:a16="http://schemas.microsoft.com/office/drawing/2014/main" id="{E734BD8C-2C7E-4D8E-B87B-72571CC1CD94}"/>
              </a:ext>
            </a:extLst>
          </p:cNvPr>
          <p:cNvSpPr>
            <a:spLocks noGrp="1"/>
          </p:cNvSpPr>
          <p:nvPr>
            <p:ph idx="1"/>
          </p:nvPr>
        </p:nvSpPr>
        <p:spPr/>
        <p:txBody>
          <a:bodyPr>
            <a:normAutofit/>
          </a:bodyPr>
          <a:lstStyle/>
          <a:p>
            <a:r>
              <a:rPr lang="en-IN" sz="2400" dirty="0">
                <a:solidFill>
                  <a:schemeClr val="accent2">
                    <a:lumMod val="20000"/>
                    <a:lumOff val="80000"/>
                  </a:schemeClr>
                </a:solidFill>
                <a:latin typeface="Century Gothic" panose="020B0502020202020204" pitchFamily="34" charset="0"/>
              </a:rPr>
              <a:t>To create an Augmented reality app for education/knowledge purpose and to increase the reach of knowledge to every person using the graphics in the database of VUFORIA.</a:t>
            </a:r>
          </a:p>
          <a:p>
            <a:endParaRPr lang="en-IN" sz="2400" dirty="0">
              <a:solidFill>
                <a:schemeClr val="accent2">
                  <a:lumMod val="20000"/>
                  <a:lumOff val="80000"/>
                </a:schemeClr>
              </a:solidFill>
              <a:latin typeface="Century Gothic" panose="020B0502020202020204" pitchFamily="34" charset="0"/>
            </a:endParaRPr>
          </a:p>
          <a:p>
            <a:r>
              <a:rPr lang="en-IN" sz="2400" dirty="0">
                <a:solidFill>
                  <a:schemeClr val="accent2">
                    <a:lumMod val="20000"/>
                    <a:lumOff val="80000"/>
                  </a:schemeClr>
                </a:solidFill>
                <a:latin typeface="Century Gothic" panose="020B0502020202020204" pitchFamily="34" charset="0"/>
              </a:rPr>
              <a:t>To explain the concepts/theories and various interesting topics around the world by taking the person to a hybrid environment and showing them the  3D-virtual reality experience with the help of audio/video.</a:t>
            </a:r>
          </a:p>
        </p:txBody>
      </p:sp>
    </p:spTree>
    <p:extLst>
      <p:ext uri="{BB962C8B-B14F-4D97-AF65-F5344CB8AC3E}">
        <p14:creationId xmlns:p14="http://schemas.microsoft.com/office/powerpoint/2010/main" val="132166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15D0-1B16-4E66-87A6-0D82FDACF42D}"/>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Existing Work Discussion</a:t>
            </a:r>
          </a:p>
        </p:txBody>
      </p:sp>
      <p:sp>
        <p:nvSpPr>
          <p:cNvPr id="3" name="Content Placeholder 2">
            <a:extLst>
              <a:ext uri="{FF2B5EF4-FFF2-40B4-BE49-F238E27FC236}">
                <a16:creationId xmlns:a16="http://schemas.microsoft.com/office/drawing/2014/main" id="{C4260500-464D-4705-BD1F-2FC18467F6AD}"/>
              </a:ext>
            </a:extLst>
          </p:cNvPr>
          <p:cNvSpPr>
            <a:spLocks noGrp="1"/>
          </p:cNvSpPr>
          <p:nvPr>
            <p:ph idx="1"/>
          </p:nvPr>
        </p:nvSpPr>
        <p:spPr>
          <a:xfrm>
            <a:off x="685800" y="2065867"/>
            <a:ext cx="10131425" cy="3915483"/>
          </a:xfrm>
        </p:spPr>
        <p:txBody>
          <a:bodyPr>
            <a:normAutofit fontScale="92500" lnSpcReduction="20000"/>
          </a:bodyPr>
          <a:lstStyle/>
          <a:p>
            <a:r>
              <a:rPr lang="en-US" sz="2400" dirty="0">
                <a:solidFill>
                  <a:schemeClr val="accent2">
                    <a:lumMod val="20000"/>
                    <a:lumOff val="80000"/>
                  </a:schemeClr>
                </a:solidFill>
                <a:latin typeface="Century Gothic" panose="020B0502020202020204" pitchFamily="34" charset="0"/>
              </a:rPr>
              <a:t>AR combines real and virtual worlds, supplementing the real world with computer-generated virtual objects in real-time. According to one of the most commonly accepted </a:t>
            </a:r>
            <a:r>
              <a:rPr lang="en-US" sz="2400" dirty="0" err="1">
                <a:solidFill>
                  <a:schemeClr val="accent2">
                    <a:lumMod val="20000"/>
                    <a:lumOff val="80000"/>
                  </a:schemeClr>
                </a:solidFill>
                <a:latin typeface="Century Gothic" panose="020B0502020202020204" pitchFamily="34" charset="0"/>
              </a:rPr>
              <a:t>defnitions</a:t>
            </a:r>
            <a:r>
              <a:rPr lang="en-US" sz="2400" dirty="0">
                <a:solidFill>
                  <a:schemeClr val="accent2">
                    <a:lumMod val="20000"/>
                    <a:lumOff val="80000"/>
                  </a:schemeClr>
                </a:solidFill>
                <a:latin typeface="Century Gothic" panose="020B0502020202020204" pitchFamily="34" charset="0"/>
              </a:rPr>
              <a:t>, AR is said to be a technology that has three key requirements: combining of real and virtual objects in a real environment, aligning of real and virtual objects with each other, and real-time interaction.</a:t>
            </a:r>
          </a:p>
          <a:p>
            <a:endParaRPr lang="en-US" sz="2400" dirty="0">
              <a:solidFill>
                <a:schemeClr val="accent2">
                  <a:lumMod val="20000"/>
                  <a:lumOff val="80000"/>
                </a:schemeClr>
              </a:solidFill>
              <a:latin typeface="Century Gothic" panose="020B0502020202020204" pitchFamily="34" charset="0"/>
            </a:endParaRPr>
          </a:p>
          <a:p>
            <a:r>
              <a:rPr lang="en-US" sz="2400" dirty="0">
                <a:solidFill>
                  <a:schemeClr val="accent2">
                    <a:lumMod val="20000"/>
                    <a:lumOff val="80000"/>
                  </a:schemeClr>
                </a:solidFill>
                <a:latin typeface="Century Gothic" panose="020B0502020202020204" pitchFamily="34" charset="0"/>
              </a:rPr>
              <a:t>But the idea of using AR app in the education field or online surfing was not developed till date, where this app developed by UNITY and VUFORIA helps students or people around the world to gain knowledge with the help of already existing pictures explained in a graphical/virtual reality way.</a:t>
            </a:r>
            <a:endParaRPr lang="en-IN" sz="2400" dirty="0">
              <a:solidFill>
                <a:schemeClr val="accent2">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341960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226A-5401-435D-B448-F98CB27355B6}"/>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ARCHITECTURE</a:t>
            </a:r>
          </a:p>
        </p:txBody>
      </p:sp>
      <p:sp>
        <p:nvSpPr>
          <p:cNvPr id="3" name="Content Placeholder 2">
            <a:extLst>
              <a:ext uri="{FF2B5EF4-FFF2-40B4-BE49-F238E27FC236}">
                <a16:creationId xmlns:a16="http://schemas.microsoft.com/office/drawing/2014/main" id="{2317D766-62FA-4236-8189-1EED36F26BFD}"/>
              </a:ext>
            </a:extLst>
          </p:cNvPr>
          <p:cNvSpPr>
            <a:spLocks noGrp="1"/>
          </p:cNvSpPr>
          <p:nvPr>
            <p:ph idx="1"/>
          </p:nvPr>
        </p:nvSpPr>
        <p:spPr/>
        <p:txBody>
          <a:bodyPr>
            <a:noAutofit/>
          </a:bodyPr>
          <a:lstStyle/>
          <a:p>
            <a:r>
              <a:rPr lang="en-IN" sz="2400" dirty="0">
                <a:solidFill>
                  <a:schemeClr val="accent1">
                    <a:lumMod val="20000"/>
                    <a:lumOff val="80000"/>
                  </a:schemeClr>
                </a:solidFill>
                <a:latin typeface="Century Gothic" panose="020B0502020202020204" pitchFamily="34" charset="0"/>
              </a:rPr>
              <a:t>Here we will be using UNITY and VUFORIA for developing the AR app.</a:t>
            </a:r>
          </a:p>
          <a:p>
            <a:r>
              <a:rPr lang="en-US" sz="2400" i="0" dirty="0">
                <a:solidFill>
                  <a:schemeClr val="accent1">
                    <a:lumMod val="20000"/>
                    <a:lumOff val="80000"/>
                  </a:schemeClr>
                </a:solidFill>
                <a:effectLst/>
                <a:latin typeface="Century Gothic" panose="020B0502020202020204" pitchFamily="34" charset="0"/>
              </a:rPr>
              <a:t>Unity is a </a:t>
            </a:r>
            <a:r>
              <a:rPr lang="en-US" sz="2400" i="0" strike="noStrike" dirty="0">
                <a:solidFill>
                  <a:schemeClr val="accent1">
                    <a:lumMod val="20000"/>
                    <a:lumOff val="80000"/>
                  </a:schemeClr>
                </a:solidFill>
                <a:effectLst/>
                <a:latin typeface="Century Gothic" panose="020B0502020202020204" pitchFamily="34" charset="0"/>
                <a:hlinkClick r:id="rId2" tooltip="Cross-platform">
                  <a:extLst>
                    <a:ext uri="{A12FA001-AC4F-418D-AE19-62706E023703}">
                      <ahyp:hlinkClr xmlns:ahyp="http://schemas.microsoft.com/office/drawing/2018/hyperlinkcolor" val="tx"/>
                    </a:ext>
                  </a:extLst>
                </a:hlinkClick>
              </a:rPr>
              <a:t>cross-platform</a:t>
            </a:r>
            <a:r>
              <a:rPr lang="en-US" sz="2400" i="0" dirty="0">
                <a:solidFill>
                  <a:schemeClr val="accent1">
                    <a:lumMod val="20000"/>
                    <a:lumOff val="80000"/>
                  </a:schemeClr>
                </a:solidFill>
                <a:effectLst/>
                <a:latin typeface="Century Gothic" panose="020B0502020202020204" pitchFamily="34" charset="0"/>
              </a:rPr>
              <a:t> </a:t>
            </a:r>
            <a:r>
              <a:rPr lang="en-US" sz="2400" i="0" strike="noStrike" dirty="0">
                <a:solidFill>
                  <a:schemeClr val="accent1">
                    <a:lumMod val="20000"/>
                    <a:lumOff val="80000"/>
                  </a:schemeClr>
                </a:solidFill>
                <a:effectLst/>
                <a:latin typeface="Century Gothic" panose="020B0502020202020204" pitchFamily="34" charset="0"/>
                <a:hlinkClick r:id="rId3" tooltip="Game engine">
                  <a:extLst>
                    <a:ext uri="{A12FA001-AC4F-418D-AE19-62706E023703}">
                      <ahyp:hlinkClr xmlns:ahyp="http://schemas.microsoft.com/office/drawing/2018/hyperlinkcolor" val="tx"/>
                    </a:ext>
                  </a:extLst>
                </a:hlinkClick>
              </a:rPr>
              <a:t>game engine</a:t>
            </a:r>
            <a:r>
              <a:rPr lang="en-US" sz="2400" i="0" dirty="0">
                <a:solidFill>
                  <a:schemeClr val="accent1">
                    <a:lumMod val="20000"/>
                    <a:lumOff val="80000"/>
                  </a:schemeClr>
                </a:solidFill>
                <a:effectLst/>
                <a:latin typeface="Century Gothic" panose="020B0502020202020204" pitchFamily="34" charset="0"/>
              </a:rPr>
              <a:t> developed by </a:t>
            </a:r>
            <a:r>
              <a:rPr lang="en-US" sz="2400" i="0" strike="noStrike" dirty="0">
                <a:solidFill>
                  <a:schemeClr val="accent1">
                    <a:lumMod val="20000"/>
                    <a:lumOff val="80000"/>
                  </a:schemeClr>
                </a:solidFill>
                <a:effectLst/>
                <a:latin typeface="Century Gothic" panose="020B0502020202020204" pitchFamily="34" charset="0"/>
                <a:hlinkClick r:id="rId4" tooltip="Unity Technologies">
                  <a:extLst>
                    <a:ext uri="{A12FA001-AC4F-418D-AE19-62706E023703}">
                      <ahyp:hlinkClr xmlns:ahyp="http://schemas.microsoft.com/office/drawing/2018/hyperlinkcolor" val="tx"/>
                    </a:ext>
                  </a:extLst>
                </a:hlinkClick>
              </a:rPr>
              <a:t>Unity Technologies</a:t>
            </a:r>
            <a:r>
              <a:rPr lang="en-US" sz="2400" i="0" dirty="0">
                <a:solidFill>
                  <a:schemeClr val="accent1">
                    <a:lumMod val="20000"/>
                    <a:lumOff val="80000"/>
                  </a:schemeClr>
                </a:solidFill>
                <a:effectLst/>
                <a:latin typeface="Century Gothic" panose="020B0502020202020204" pitchFamily="34" charset="0"/>
              </a:rPr>
              <a:t>, As of 2018, the engine had been extended to support more than 25 platforms. The engine can be used to create </a:t>
            </a:r>
            <a:r>
              <a:rPr lang="en-US" sz="2400" i="0" strike="noStrike" dirty="0">
                <a:solidFill>
                  <a:schemeClr val="accent1">
                    <a:lumMod val="20000"/>
                    <a:lumOff val="80000"/>
                  </a:schemeClr>
                </a:solidFill>
                <a:effectLst/>
                <a:latin typeface="Century Gothic" panose="020B0502020202020204" pitchFamily="34" charset="0"/>
                <a:hlinkClick r:id="rId5" tooltip="Three-dimensional space">
                  <a:extLst>
                    <a:ext uri="{A12FA001-AC4F-418D-AE19-62706E023703}">
                      <ahyp:hlinkClr xmlns:ahyp="http://schemas.microsoft.com/office/drawing/2018/hyperlinkcolor" val="tx"/>
                    </a:ext>
                  </a:extLst>
                </a:hlinkClick>
              </a:rPr>
              <a:t>three-dimensional</a:t>
            </a:r>
            <a:r>
              <a:rPr lang="en-US" sz="2400" i="0" dirty="0">
                <a:solidFill>
                  <a:schemeClr val="accent1">
                    <a:lumMod val="20000"/>
                    <a:lumOff val="80000"/>
                  </a:schemeClr>
                </a:solidFill>
                <a:effectLst/>
                <a:latin typeface="Century Gothic" panose="020B0502020202020204" pitchFamily="34" charset="0"/>
              </a:rPr>
              <a:t>, </a:t>
            </a:r>
            <a:r>
              <a:rPr lang="en-US" sz="2400" i="0" strike="noStrike" dirty="0">
                <a:solidFill>
                  <a:schemeClr val="accent1">
                    <a:lumMod val="20000"/>
                    <a:lumOff val="80000"/>
                  </a:schemeClr>
                </a:solidFill>
                <a:effectLst/>
                <a:latin typeface="Century Gothic" panose="020B0502020202020204" pitchFamily="34" charset="0"/>
                <a:hlinkClick r:id="rId6" tooltip="Two-dimensional space">
                  <a:extLst>
                    <a:ext uri="{A12FA001-AC4F-418D-AE19-62706E023703}">
                      <ahyp:hlinkClr xmlns:ahyp="http://schemas.microsoft.com/office/drawing/2018/hyperlinkcolor" val="tx"/>
                    </a:ext>
                  </a:extLst>
                </a:hlinkClick>
              </a:rPr>
              <a:t>two-dimensional</a:t>
            </a:r>
            <a:r>
              <a:rPr lang="en-US" sz="2400" i="0" dirty="0">
                <a:solidFill>
                  <a:schemeClr val="accent1">
                    <a:lumMod val="20000"/>
                    <a:lumOff val="80000"/>
                  </a:schemeClr>
                </a:solidFill>
                <a:effectLst/>
                <a:latin typeface="Century Gothic" panose="020B0502020202020204" pitchFamily="34" charset="0"/>
              </a:rPr>
              <a:t>, virtual reality, and augmented reality games, as well as </a:t>
            </a:r>
            <a:r>
              <a:rPr lang="en-US" sz="2400" i="0" strike="noStrike" dirty="0">
                <a:solidFill>
                  <a:schemeClr val="accent1">
                    <a:lumMod val="20000"/>
                    <a:lumOff val="80000"/>
                  </a:schemeClr>
                </a:solidFill>
                <a:effectLst/>
                <a:latin typeface="Century Gothic" panose="020B0502020202020204" pitchFamily="34" charset="0"/>
                <a:hlinkClick r:id="rId7" tooltip="Computer simulation">
                  <a:extLst>
                    <a:ext uri="{A12FA001-AC4F-418D-AE19-62706E023703}">
                      <ahyp:hlinkClr xmlns:ahyp="http://schemas.microsoft.com/office/drawing/2018/hyperlinkcolor" val="tx"/>
                    </a:ext>
                  </a:extLst>
                </a:hlinkClick>
              </a:rPr>
              <a:t>simulations</a:t>
            </a:r>
            <a:r>
              <a:rPr lang="en-US" sz="2400" i="0" dirty="0">
                <a:solidFill>
                  <a:schemeClr val="accent1">
                    <a:lumMod val="20000"/>
                    <a:lumOff val="80000"/>
                  </a:schemeClr>
                </a:solidFill>
                <a:effectLst/>
                <a:latin typeface="Century Gothic" panose="020B0502020202020204" pitchFamily="34" charset="0"/>
              </a:rPr>
              <a:t> and other experiences.</a:t>
            </a:r>
            <a:r>
              <a:rPr lang="en-US" sz="2400" i="0" strike="noStrike" baseline="30000" dirty="0">
                <a:solidFill>
                  <a:schemeClr val="accent1">
                    <a:lumMod val="20000"/>
                    <a:lumOff val="80000"/>
                  </a:schemeClr>
                </a:solidFill>
                <a:effectLst/>
                <a:latin typeface="Century Gothic" panose="020B0502020202020204" pitchFamily="34" charset="0"/>
                <a:hlinkClick r:id="rId8">
                  <a:extLst>
                    <a:ext uri="{A12FA001-AC4F-418D-AE19-62706E023703}">
                      <ahyp:hlinkClr xmlns:ahyp="http://schemas.microsoft.com/office/drawing/2018/hyperlinkcolor" val="tx"/>
                    </a:ext>
                  </a:extLst>
                </a:hlinkClick>
              </a:rPr>
              <a:t>[4]</a:t>
            </a:r>
            <a:r>
              <a:rPr lang="en-US" sz="2400" i="0" strike="noStrike" baseline="30000" dirty="0">
                <a:solidFill>
                  <a:schemeClr val="accent1">
                    <a:lumMod val="20000"/>
                    <a:lumOff val="80000"/>
                  </a:schemeClr>
                </a:solidFill>
                <a:effectLst/>
                <a:latin typeface="Century Gothic" panose="020B0502020202020204" pitchFamily="34" charset="0"/>
                <a:hlinkClick r:id="rId9">
                  <a:extLst>
                    <a:ext uri="{A12FA001-AC4F-418D-AE19-62706E023703}">
                      <ahyp:hlinkClr xmlns:ahyp="http://schemas.microsoft.com/office/drawing/2018/hyperlinkcolor" val="tx"/>
                    </a:ext>
                  </a:extLst>
                </a:hlinkClick>
              </a:rPr>
              <a:t>[5]</a:t>
            </a:r>
            <a:r>
              <a:rPr lang="en-US" sz="2400" i="0" dirty="0">
                <a:solidFill>
                  <a:schemeClr val="accent1">
                    <a:lumMod val="20000"/>
                    <a:lumOff val="80000"/>
                  </a:schemeClr>
                </a:solidFill>
                <a:effectLst/>
                <a:latin typeface="Century Gothic" panose="020B0502020202020204" pitchFamily="34" charset="0"/>
              </a:rPr>
              <a:t> The engine has been adopted by industries outside video gaming, such as </a:t>
            </a:r>
            <a:r>
              <a:rPr lang="en-US" sz="2400" i="0" strike="noStrike" dirty="0">
                <a:solidFill>
                  <a:schemeClr val="accent1">
                    <a:lumMod val="20000"/>
                    <a:lumOff val="80000"/>
                  </a:schemeClr>
                </a:solidFill>
                <a:effectLst/>
                <a:latin typeface="Century Gothic" panose="020B0502020202020204" pitchFamily="34" charset="0"/>
                <a:hlinkClick r:id="rId10" tooltip="Film industry">
                  <a:extLst>
                    <a:ext uri="{A12FA001-AC4F-418D-AE19-62706E023703}">
                      <ahyp:hlinkClr xmlns:ahyp="http://schemas.microsoft.com/office/drawing/2018/hyperlinkcolor" val="tx"/>
                    </a:ext>
                  </a:extLst>
                </a:hlinkClick>
              </a:rPr>
              <a:t>film</a:t>
            </a:r>
            <a:r>
              <a:rPr lang="en-US" sz="2400" i="0" dirty="0">
                <a:solidFill>
                  <a:schemeClr val="accent1">
                    <a:lumMod val="20000"/>
                    <a:lumOff val="80000"/>
                  </a:schemeClr>
                </a:solidFill>
                <a:effectLst/>
                <a:latin typeface="Century Gothic" panose="020B0502020202020204" pitchFamily="34" charset="0"/>
              </a:rPr>
              <a:t>, </a:t>
            </a:r>
            <a:r>
              <a:rPr lang="en-US" sz="2400" i="0" strike="noStrike" dirty="0">
                <a:solidFill>
                  <a:schemeClr val="accent1">
                    <a:lumMod val="20000"/>
                    <a:lumOff val="80000"/>
                  </a:schemeClr>
                </a:solidFill>
                <a:effectLst/>
                <a:latin typeface="Century Gothic" panose="020B0502020202020204" pitchFamily="34" charset="0"/>
                <a:hlinkClick r:id="rId11" tooltip="Automotive industry">
                  <a:extLst>
                    <a:ext uri="{A12FA001-AC4F-418D-AE19-62706E023703}">
                      <ahyp:hlinkClr xmlns:ahyp="http://schemas.microsoft.com/office/drawing/2018/hyperlinkcolor" val="tx"/>
                    </a:ext>
                  </a:extLst>
                </a:hlinkClick>
              </a:rPr>
              <a:t>automotive</a:t>
            </a:r>
            <a:r>
              <a:rPr lang="en-US" sz="2400" i="0" dirty="0">
                <a:solidFill>
                  <a:schemeClr val="accent1">
                    <a:lumMod val="20000"/>
                    <a:lumOff val="80000"/>
                  </a:schemeClr>
                </a:solidFill>
                <a:effectLst/>
                <a:latin typeface="Century Gothic" panose="020B0502020202020204" pitchFamily="34" charset="0"/>
              </a:rPr>
              <a:t>, </a:t>
            </a:r>
            <a:r>
              <a:rPr lang="en-US" sz="2400" i="0" strike="noStrike" dirty="0">
                <a:solidFill>
                  <a:schemeClr val="accent1">
                    <a:lumMod val="20000"/>
                    <a:lumOff val="80000"/>
                  </a:schemeClr>
                </a:solidFill>
                <a:effectLst/>
                <a:latin typeface="Century Gothic" panose="020B0502020202020204" pitchFamily="34" charset="0"/>
                <a:hlinkClick r:id="rId12" tooltip="Architecture">
                  <a:extLst>
                    <a:ext uri="{A12FA001-AC4F-418D-AE19-62706E023703}">
                      <ahyp:hlinkClr xmlns:ahyp="http://schemas.microsoft.com/office/drawing/2018/hyperlinkcolor" val="tx"/>
                    </a:ext>
                  </a:extLst>
                </a:hlinkClick>
              </a:rPr>
              <a:t>architecture</a:t>
            </a:r>
            <a:r>
              <a:rPr lang="en-US" sz="2400" i="0" dirty="0">
                <a:solidFill>
                  <a:schemeClr val="accent1">
                    <a:lumMod val="20000"/>
                    <a:lumOff val="80000"/>
                  </a:schemeClr>
                </a:solidFill>
                <a:effectLst/>
                <a:latin typeface="Century Gothic" panose="020B0502020202020204" pitchFamily="34" charset="0"/>
              </a:rPr>
              <a:t>, </a:t>
            </a:r>
            <a:r>
              <a:rPr lang="en-US" sz="2400" i="0" strike="noStrike" dirty="0">
                <a:solidFill>
                  <a:schemeClr val="accent1">
                    <a:lumMod val="20000"/>
                    <a:lumOff val="80000"/>
                  </a:schemeClr>
                </a:solidFill>
                <a:effectLst/>
                <a:latin typeface="Century Gothic" panose="020B0502020202020204" pitchFamily="34" charset="0"/>
                <a:hlinkClick r:id="rId13" tooltip="Engineering">
                  <a:extLst>
                    <a:ext uri="{A12FA001-AC4F-418D-AE19-62706E023703}">
                      <ahyp:hlinkClr xmlns:ahyp="http://schemas.microsoft.com/office/drawing/2018/hyperlinkcolor" val="tx"/>
                    </a:ext>
                  </a:extLst>
                </a:hlinkClick>
              </a:rPr>
              <a:t>engineering</a:t>
            </a:r>
            <a:r>
              <a:rPr lang="en-US" sz="2400" i="0" dirty="0">
                <a:solidFill>
                  <a:schemeClr val="accent1">
                    <a:lumMod val="20000"/>
                    <a:lumOff val="80000"/>
                  </a:schemeClr>
                </a:solidFill>
                <a:effectLst/>
                <a:latin typeface="Century Gothic" panose="020B0502020202020204" pitchFamily="34" charset="0"/>
              </a:rPr>
              <a:t> and </a:t>
            </a:r>
            <a:r>
              <a:rPr lang="en-US" sz="2400" i="0" strike="noStrike" dirty="0">
                <a:solidFill>
                  <a:schemeClr val="accent1">
                    <a:lumMod val="20000"/>
                    <a:lumOff val="80000"/>
                  </a:schemeClr>
                </a:solidFill>
                <a:effectLst/>
                <a:latin typeface="Century Gothic" panose="020B0502020202020204" pitchFamily="34" charset="0"/>
                <a:hlinkClick r:id="rId14" tooltip="Construction">
                  <a:extLst>
                    <a:ext uri="{A12FA001-AC4F-418D-AE19-62706E023703}">
                      <ahyp:hlinkClr xmlns:ahyp="http://schemas.microsoft.com/office/drawing/2018/hyperlinkcolor" val="tx"/>
                    </a:ext>
                  </a:extLst>
                </a:hlinkClick>
              </a:rPr>
              <a:t>construction</a:t>
            </a:r>
            <a:r>
              <a:rPr lang="en-US" sz="2400" i="0" dirty="0">
                <a:solidFill>
                  <a:schemeClr val="accent1">
                    <a:lumMod val="20000"/>
                    <a:lumOff val="80000"/>
                  </a:schemeClr>
                </a:solidFill>
                <a:effectLst/>
                <a:latin typeface="Century Gothic" panose="020B0502020202020204" pitchFamily="34" charset="0"/>
              </a:rPr>
              <a:t>.</a:t>
            </a:r>
            <a:endParaRPr lang="en-IN" sz="2400" dirty="0">
              <a:solidFill>
                <a:schemeClr val="accent1">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284809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06E8-F5DC-4488-9776-1DE6E806D1E1}"/>
              </a:ext>
            </a:extLst>
          </p:cNvPr>
          <p:cNvSpPr>
            <a:spLocks noGrp="1"/>
          </p:cNvSpPr>
          <p:nvPr>
            <p:ph type="title"/>
          </p:nvPr>
        </p:nvSpPr>
        <p:spPr/>
        <p:txBody>
          <a:bodyPr/>
          <a:lstStyle/>
          <a:p>
            <a:r>
              <a:rPr lang="en-IN" b="1" u="sng" dirty="0">
                <a:solidFill>
                  <a:schemeClr val="accent1">
                    <a:lumMod val="20000"/>
                    <a:lumOff val="80000"/>
                  </a:schemeClr>
                </a:solidFill>
                <a:latin typeface="Century Schoolbook" panose="02040604050505020304" pitchFamily="18" charset="0"/>
              </a:rPr>
              <a:t>ARCHITECTURE OF </a:t>
            </a:r>
            <a:r>
              <a:rPr lang="en-IN" b="1" u="sng" dirty="0" err="1">
                <a:solidFill>
                  <a:schemeClr val="accent1">
                    <a:lumMod val="20000"/>
                    <a:lumOff val="80000"/>
                  </a:schemeClr>
                </a:solidFill>
                <a:latin typeface="Century Schoolbook" panose="02040604050505020304" pitchFamily="18" charset="0"/>
              </a:rPr>
              <a:t>ar</a:t>
            </a:r>
            <a:r>
              <a:rPr lang="en-IN" b="1" u="sng" dirty="0">
                <a:solidFill>
                  <a:schemeClr val="accent1">
                    <a:lumMod val="20000"/>
                    <a:lumOff val="80000"/>
                  </a:schemeClr>
                </a:solidFill>
                <a:latin typeface="Century Schoolbook" panose="02040604050505020304" pitchFamily="18" charset="0"/>
              </a:rPr>
              <a:t> app</a:t>
            </a:r>
          </a:p>
        </p:txBody>
      </p:sp>
      <p:pic>
        <p:nvPicPr>
          <p:cNvPr id="5" name="Content Placeholder 4">
            <a:extLst>
              <a:ext uri="{FF2B5EF4-FFF2-40B4-BE49-F238E27FC236}">
                <a16:creationId xmlns:a16="http://schemas.microsoft.com/office/drawing/2014/main" id="{145485E6-A629-4075-B3B7-22E00755F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880" y="2141538"/>
            <a:ext cx="7231265" cy="3649662"/>
          </a:xfrm>
        </p:spPr>
      </p:pic>
    </p:spTree>
    <p:extLst>
      <p:ext uri="{BB962C8B-B14F-4D97-AF65-F5344CB8AC3E}">
        <p14:creationId xmlns:p14="http://schemas.microsoft.com/office/powerpoint/2010/main" val="108232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85</TotalTime>
  <Words>992</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Century Gothic</vt:lpstr>
      <vt:lpstr>Century Schoolbook</vt:lpstr>
      <vt:lpstr>Celestial</vt:lpstr>
      <vt:lpstr>An augmented reality(ar) app</vt:lpstr>
      <vt:lpstr>Cse3016</vt:lpstr>
      <vt:lpstr>Introduction</vt:lpstr>
      <vt:lpstr>Introduction (CONTD..)</vt:lpstr>
      <vt:lpstr>Motivation</vt:lpstr>
      <vt:lpstr>Objective</vt:lpstr>
      <vt:lpstr>Existing Work Discussion</vt:lpstr>
      <vt:lpstr>ARCHITECTURE</vt:lpstr>
      <vt:lpstr>ARCHITECTURE OF ar app</vt:lpstr>
      <vt:lpstr>PowerPoint Presentation</vt:lpstr>
      <vt:lpstr>PowerPoint Presentation</vt:lpstr>
      <vt:lpstr>Requirement analysis</vt:lpstr>
      <vt:lpstr>  </vt:lpstr>
      <vt:lpstr>MODULES</vt:lpstr>
      <vt:lpstr>MODULE-2</vt:lpstr>
      <vt:lpstr>Module-3</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augmented reality(ar) app</dc:title>
  <dc:creator>KUNDETI PAVAN</dc:creator>
  <cp:lastModifiedBy>KUNDETI PAVAN</cp:lastModifiedBy>
  <cp:revision>9</cp:revision>
  <dcterms:created xsi:type="dcterms:W3CDTF">2021-03-29T05:14:03Z</dcterms:created>
  <dcterms:modified xsi:type="dcterms:W3CDTF">2021-05-15T15:27:38Z</dcterms:modified>
</cp:coreProperties>
</file>