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0287000" cy="10287000"/>
  <p:notesSz cx="10287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TOONSQUARE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TOONING</dc:title>
  <dc:subject>TOONING</dc:subject>
  <dc:creator>TOONING</dc:creator>
  <cp:lastModifiedBy>TOONING</cp:lastModifiedBy>
  <cp:revision>1</cp:revision>
  <dcterms:created xsi:type="dcterms:W3CDTF">2023-07-26T04:55:34Z</dcterms:created>
  <dcterms:modified xsi:type="dcterms:W3CDTF">2023-07-26T04:55:34Z</dcterms:modified>
</cp:coreProperties>
</file>