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8" r:id="rId4"/>
    <p:sldId id="279" r:id="rId5"/>
    <p:sldId id="259" r:id="rId6"/>
    <p:sldId id="280" r:id="rId7"/>
    <p:sldId id="285" r:id="rId8"/>
    <p:sldId id="281" r:id="rId9"/>
    <p:sldId id="288" r:id="rId10"/>
    <p:sldId id="271" r:id="rId11"/>
    <p:sldId id="283" r:id="rId12"/>
    <p:sldId id="290" r:id="rId13"/>
    <p:sldId id="282" r:id="rId14"/>
    <p:sldId id="293" r:id="rId15"/>
    <p:sldId id="284" r:id="rId16"/>
    <p:sldId id="262" r:id="rId17"/>
    <p:sldId id="267" r:id="rId18"/>
    <p:sldId id="272" r:id="rId19"/>
  </p:sldIdLst>
  <p:sldSz cx="12192000" cy="6858000"/>
  <p:notesSz cx="7102475" cy="10234613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288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33499-7B01-0440-96E8-1F1043F06F36}" v="728" dt="2022-12-08T22:05:28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5" autoAdjust="0"/>
    <p:restoredTop sz="69393"/>
  </p:normalViewPr>
  <p:slideViewPr>
    <p:cSldViewPr snapToGrid="0">
      <p:cViewPr varScale="1">
        <p:scale>
          <a:sx n="70" d="100"/>
          <a:sy n="70" d="100"/>
        </p:scale>
        <p:origin x="2536" y="1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42" d="100"/>
          <a:sy n="142" d="100"/>
        </p:scale>
        <p:origin x="7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01A42E-2B6D-405C-9860-3830EB4F07E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A65D03-3BDE-497B-ABD5-AC92680CD8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2000" b="0" dirty="0" err="1">
              <a:latin typeface="+mj-lt"/>
            </a:rPr>
            <a:t>Organizations</a:t>
          </a:r>
          <a:r>
            <a:rPr lang="de-DE" sz="2000" b="0" dirty="0">
              <a:latin typeface="+mj-lt"/>
            </a:rPr>
            <a:t> </a:t>
          </a:r>
          <a:r>
            <a:rPr lang="de-DE" sz="2000" b="0" dirty="0" err="1">
              <a:latin typeface="+mj-lt"/>
            </a:rPr>
            <a:t>develop</a:t>
          </a:r>
          <a:r>
            <a:rPr lang="de-DE" sz="2000" b="0" dirty="0">
              <a:latin typeface="+mj-lt"/>
            </a:rPr>
            <a:t> and </a:t>
          </a:r>
          <a:r>
            <a:rPr lang="de-DE" sz="2000" b="0" dirty="0" err="1">
              <a:latin typeface="+mj-lt"/>
            </a:rPr>
            <a:t>use</a:t>
          </a:r>
          <a:r>
            <a:rPr lang="de-DE" sz="2000" b="0" dirty="0">
              <a:latin typeface="+mj-lt"/>
            </a:rPr>
            <a:t> </a:t>
          </a:r>
          <a:r>
            <a:rPr lang="de-DE" sz="2000" b="0" dirty="0" err="1">
              <a:latin typeface="+mj-lt"/>
            </a:rPr>
            <a:t>predictive</a:t>
          </a:r>
          <a:r>
            <a:rPr lang="de-DE" sz="2000" b="0" dirty="0">
              <a:latin typeface="+mj-lt"/>
            </a:rPr>
            <a:t> </a:t>
          </a:r>
          <a:r>
            <a:rPr lang="de-DE" sz="2000" b="0" dirty="0" err="1">
              <a:latin typeface="+mj-lt"/>
            </a:rPr>
            <a:t>classification</a:t>
          </a:r>
          <a:r>
            <a:rPr lang="de-DE" sz="2000" b="0" dirty="0">
              <a:latin typeface="+mj-lt"/>
            </a:rPr>
            <a:t> </a:t>
          </a:r>
          <a:r>
            <a:rPr lang="de-DE" sz="2000" b="0" dirty="0" err="1">
              <a:latin typeface="+mj-lt"/>
            </a:rPr>
            <a:t>models</a:t>
          </a:r>
          <a:endParaRPr lang="en-US" sz="2000" b="0" dirty="0">
            <a:latin typeface="+mj-lt"/>
          </a:endParaRPr>
        </a:p>
      </dgm:t>
    </dgm:pt>
    <dgm:pt modelId="{781E9090-C842-455A-9FE0-39DDC6D8CCD4}" type="parTrans" cxnId="{1C767CE4-A946-431F-8D13-50B7FA5C2EBB}">
      <dgm:prSet/>
      <dgm:spPr/>
      <dgm:t>
        <a:bodyPr/>
        <a:lstStyle/>
        <a:p>
          <a:endParaRPr lang="en-US"/>
        </a:p>
      </dgm:t>
    </dgm:pt>
    <dgm:pt modelId="{1CFDC828-F5FF-4000-9A05-9767AF63AEE7}" type="sibTrans" cxnId="{1C767CE4-A946-431F-8D13-50B7FA5C2EBB}">
      <dgm:prSet/>
      <dgm:spPr/>
      <dgm:t>
        <a:bodyPr/>
        <a:lstStyle/>
        <a:p>
          <a:endParaRPr lang="en-US"/>
        </a:p>
      </dgm:t>
    </dgm:pt>
    <dgm:pt modelId="{A2285AF3-575F-4E47-B94B-A91C262458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noProof="0" dirty="0">
              <a:latin typeface="+mj-lt"/>
            </a:rPr>
            <a:t>How reliable are my results?</a:t>
          </a:r>
        </a:p>
      </dgm:t>
    </dgm:pt>
    <dgm:pt modelId="{28EE113D-8EBC-4732-A341-BE2F3379ED55}" type="parTrans" cxnId="{33FDCB00-D641-470C-ADDF-C7BAB3C9E83E}">
      <dgm:prSet/>
      <dgm:spPr/>
      <dgm:t>
        <a:bodyPr/>
        <a:lstStyle/>
        <a:p>
          <a:endParaRPr lang="en-US"/>
        </a:p>
      </dgm:t>
    </dgm:pt>
    <dgm:pt modelId="{56C0178A-E2F1-492D-983D-A2E92D07F522}" type="sibTrans" cxnId="{33FDCB00-D641-470C-ADDF-C7BAB3C9E83E}">
      <dgm:prSet/>
      <dgm:spPr/>
      <dgm:t>
        <a:bodyPr/>
        <a:lstStyle/>
        <a:p>
          <a:endParaRPr lang="en-US"/>
        </a:p>
      </dgm:t>
    </dgm:pt>
    <dgm:pt modelId="{B6096EC6-71D4-074F-BDBD-0943C42305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kern="1200" noProof="0" dirty="0">
              <a:latin typeface="+mj-lt"/>
            </a:rPr>
            <a:t>Reference Process for assessing the </a:t>
          </a:r>
          <a:r>
            <a:rPr lang="de-DE" sz="20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 Light" panose="020F0302020204030204"/>
              <a:ea typeface="+mn-ea"/>
              <a:cs typeface="+mn-cs"/>
            </a:rPr>
            <a:t>Reliability</a:t>
          </a:r>
          <a:r>
            <a:rPr lang="de-DE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 Light" panose="020F0302020204030204"/>
              <a:ea typeface="+mn-ea"/>
              <a:cs typeface="+mn-cs"/>
            </a:rPr>
            <a:t> </a:t>
          </a:r>
          <a:r>
            <a:rPr lang="de-DE" sz="20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 Light" panose="020F0302020204030204"/>
              <a:ea typeface="+mn-ea"/>
              <a:cs typeface="+mn-cs"/>
            </a:rPr>
            <a:t>of</a:t>
          </a:r>
          <a:r>
            <a:rPr lang="de-DE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 Light" panose="020F0302020204030204"/>
              <a:ea typeface="+mn-ea"/>
              <a:cs typeface="+mn-cs"/>
            </a:rPr>
            <a:t> </a:t>
          </a:r>
          <a:r>
            <a:rPr lang="de-DE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 Light" panose="020F0302020204030204"/>
              <a:ea typeface="+mn-ea"/>
              <a:cs typeface="+mn-cs"/>
            </a:rPr>
            <a:t>individual</a:t>
          </a:r>
          <a:r>
            <a:rPr lang="de-DE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 Light" panose="020F0302020204030204"/>
              <a:ea typeface="+mn-ea"/>
              <a:cs typeface="+mn-cs"/>
            </a:rPr>
            <a:t> Classification </a:t>
          </a:r>
          <a:r>
            <a:rPr lang="de-DE" sz="20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 Light" panose="020F0302020204030204"/>
              <a:ea typeface="+mn-ea"/>
              <a:cs typeface="+mn-cs"/>
            </a:rPr>
            <a:t>results</a:t>
          </a:r>
          <a:r>
            <a:rPr lang="de-DE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 Light" panose="020F0302020204030204"/>
              <a:ea typeface="+mn-ea"/>
              <a:cs typeface="+mn-cs"/>
            </a:rPr>
            <a:t> </a:t>
          </a:r>
          <a:endParaRPr lang="en-GB" sz="2000" kern="1200" noProof="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 Light" panose="020F0302020204030204"/>
            <a:ea typeface="+mn-ea"/>
            <a:cs typeface="+mn-cs"/>
          </a:endParaRPr>
        </a:p>
      </dgm:t>
    </dgm:pt>
    <dgm:pt modelId="{3C135D2C-42BB-0C42-88C9-218749ECA789}" type="parTrans" cxnId="{2FF8C178-80AF-5A48-801C-962A37AFA605}">
      <dgm:prSet/>
      <dgm:spPr/>
      <dgm:t>
        <a:bodyPr/>
        <a:lstStyle/>
        <a:p>
          <a:endParaRPr lang="de-DE"/>
        </a:p>
      </dgm:t>
    </dgm:pt>
    <dgm:pt modelId="{A0E35F7C-B90D-A043-A796-23A4C76C9574}" type="sibTrans" cxnId="{2FF8C178-80AF-5A48-801C-962A37AFA605}">
      <dgm:prSet/>
      <dgm:spPr/>
      <dgm:t>
        <a:bodyPr/>
        <a:lstStyle/>
        <a:p>
          <a:endParaRPr lang="de-DE"/>
        </a:p>
      </dgm:t>
    </dgm:pt>
    <dgm:pt modelId="{1B26EF55-0380-4AA8-BD4C-14AA906D4371}" type="pres">
      <dgm:prSet presAssocID="{1101A42E-2B6D-405C-9860-3830EB4F07E9}" presName="root" presStyleCnt="0">
        <dgm:presLayoutVars>
          <dgm:dir/>
          <dgm:resizeHandles val="exact"/>
        </dgm:presLayoutVars>
      </dgm:prSet>
      <dgm:spPr/>
    </dgm:pt>
    <dgm:pt modelId="{20F74B5B-A75B-4642-B0AD-13ABEF20323E}" type="pres">
      <dgm:prSet presAssocID="{E1A65D03-3BDE-497B-ABD5-AC92680CD8FA}" presName="compNode" presStyleCnt="0"/>
      <dgm:spPr/>
    </dgm:pt>
    <dgm:pt modelId="{49FB23F5-FF75-4B18-8420-EC73CF7D796B}" type="pres">
      <dgm:prSet presAssocID="{E1A65D03-3BDE-497B-ABD5-AC92680CD8FA}" presName="bgRect" presStyleLbl="bgShp" presStyleIdx="0" presStyleCnt="3" custLinFactNeighborY="616"/>
      <dgm:spPr/>
    </dgm:pt>
    <dgm:pt modelId="{AF9DCBB1-AD92-4668-A0DE-7CBEA33A727D}" type="pres">
      <dgm:prSet presAssocID="{E1A65D03-3BDE-497B-ABD5-AC92680CD8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00AC37F8-B323-43D7-9026-ECF996D0EE6B}" type="pres">
      <dgm:prSet presAssocID="{E1A65D03-3BDE-497B-ABD5-AC92680CD8FA}" presName="spaceRect" presStyleCnt="0"/>
      <dgm:spPr/>
    </dgm:pt>
    <dgm:pt modelId="{7422DC76-457D-4612-952B-E8900A25A715}" type="pres">
      <dgm:prSet presAssocID="{E1A65D03-3BDE-497B-ABD5-AC92680CD8FA}" presName="parTx" presStyleLbl="revTx" presStyleIdx="0" presStyleCnt="3">
        <dgm:presLayoutVars>
          <dgm:chMax val="0"/>
          <dgm:chPref val="0"/>
        </dgm:presLayoutVars>
      </dgm:prSet>
      <dgm:spPr/>
    </dgm:pt>
    <dgm:pt modelId="{5B4D8180-91F4-48B6-93C4-3D17BDF92A62}" type="pres">
      <dgm:prSet presAssocID="{1CFDC828-F5FF-4000-9A05-9767AF63AEE7}" presName="sibTrans" presStyleCnt="0"/>
      <dgm:spPr/>
    </dgm:pt>
    <dgm:pt modelId="{18690703-C4D0-4564-A4E6-08DFB0054975}" type="pres">
      <dgm:prSet presAssocID="{A2285AF3-575F-4E47-B94B-A91C26245802}" presName="compNode" presStyleCnt="0"/>
      <dgm:spPr/>
    </dgm:pt>
    <dgm:pt modelId="{E55F8D67-FAED-49A3-BF3F-AB09D7488800}" type="pres">
      <dgm:prSet presAssocID="{A2285AF3-575F-4E47-B94B-A91C26245802}" presName="bgRect" presStyleLbl="bgShp" presStyleIdx="1" presStyleCnt="3"/>
      <dgm:spPr/>
    </dgm:pt>
    <dgm:pt modelId="{89ED3D1B-36B6-476F-AEAA-60AEBB424E07}" type="pres">
      <dgm:prSet presAssocID="{A2285AF3-575F-4E47-B94B-A91C262458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46DB9306-9C71-44E5-8C08-DA23D398C27E}" type="pres">
      <dgm:prSet presAssocID="{A2285AF3-575F-4E47-B94B-A91C26245802}" presName="spaceRect" presStyleCnt="0"/>
      <dgm:spPr/>
    </dgm:pt>
    <dgm:pt modelId="{73520471-41FB-4E50-88CB-E2E383BCAE5E}" type="pres">
      <dgm:prSet presAssocID="{A2285AF3-575F-4E47-B94B-A91C26245802}" presName="parTx" presStyleLbl="revTx" presStyleIdx="1" presStyleCnt="3">
        <dgm:presLayoutVars>
          <dgm:chMax val="0"/>
          <dgm:chPref val="0"/>
        </dgm:presLayoutVars>
      </dgm:prSet>
      <dgm:spPr/>
    </dgm:pt>
    <dgm:pt modelId="{679D2C39-8190-4E64-B050-3ADE258994D9}" type="pres">
      <dgm:prSet presAssocID="{56C0178A-E2F1-492D-983D-A2E92D07F522}" presName="sibTrans" presStyleCnt="0"/>
      <dgm:spPr/>
    </dgm:pt>
    <dgm:pt modelId="{AA53E77D-27CF-FA42-AE37-7C40D93D48C0}" type="pres">
      <dgm:prSet presAssocID="{B6096EC6-71D4-074F-BDBD-0943C423053D}" presName="compNode" presStyleCnt="0"/>
      <dgm:spPr/>
    </dgm:pt>
    <dgm:pt modelId="{BA7D4C22-D682-0B4E-AE87-9B348C50D1DE}" type="pres">
      <dgm:prSet presAssocID="{B6096EC6-71D4-074F-BDBD-0943C423053D}" presName="bgRect" presStyleLbl="bgShp" presStyleIdx="2" presStyleCnt="3" custLinFactNeighborX="-6282" custLinFactNeighborY="-65"/>
      <dgm:spPr/>
    </dgm:pt>
    <dgm:pt modelId="{5467BECD-7BB3-7345-9E2E-0D8E35E1C59C}" type="pres">
      <dgm:prSet presAssocID="{B6096EC6-71D4-074F-BDBD-0943C423053D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F8A89F1-3DC5-C64D-90A6-B1851B9ECD4F}" type="pres">
      <dgm:prSet presAssocID="{B6096EC6-71D4-074F-BDBD-0943C423053D}" presName="spaceRect" presStyleCnt="0"/>
      <dgm:spPr/>
    </dgm:pt>
    <dgm:pt modelId="{A14BEABD-C7D6-D446-A180-264562B40E63}" type="pres">
      <dgm:prSet presAssocID="{B6096EC6-71D4-074F-BDBD-0943C423053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FDCB00-D641-470C-ADDF-C7BAB3C9E83E}" srcId="{1101A42E-2B6D-405C-9860-3830EB4F07E9}" destId="{A2285AF3-575F-4E47-B94B-A91C26245802}" srcOrd="1" destOrd="0" parTransId="{28EE113D-8EBC-4732-A341-BE2F3379ED55}" sibTransId="{56C0178A-E2F1-492D-983D-A2E92D07F522}"/>
    <dgm:cxn modelId="{AFB7DF52-C89E-4D2E-A299-CA442EE77DE2}" type="presOf" srcId="{E1A65D03-3BDE-497B-ABD5-AC92680CD8FA}" destId="{7422DC76-457D-4612-952B-E8900A25A715}" srcOrd="0" destOrd="0" presId="urn:microsoft.com/office/officeart/2018/2/layout/IconVerticalSolidList"/>
    <dgm:cxn modelId="{2FF8C178-80AF-5A48-801C-962A37AFA605}" srcId="{1101A42E-2B6D-405C-9860-3830EB4F07E9}" destId="{B6096EC6-71D4-074F-BDBD-0943C423053D}" srcOrd="2" destOrd="0" parTransId="{3C135D2C-42BB-0C42-88C9-218749ECA789}" sibTransId="{A0E35F7C-B90D-A043-A796-23A4C76C9574}"/>
    <dgm:cxn modelId="{6166458B-F472-4C44-B36A-D88DDC2B7A08}" type="presOf" srcId="{1101A42E-2B6D-405C-9860-3830EB4F07E9}" destId="{1B26EF55-0380-4AA8-BD4C-14AA906D4371}" srcOrd="0" destOrd="0" presId="urn:microsoft.com/office/officeart/2018/2/layout/IconVerticalSolidList"/>
    <dgm:cxn modelId="{F4840EB3-4672-6F40-9736-11F46D8078D3}" type="presOf" srcId="{B6096EC6-71D4-074F-BDBD-0943C423053D}" destId="{A14BEABD-C7D6-D446-A180-264562B40E63}" srcOrd="0" destOrd="0" presId="urn:microsoft.com/office/officeart/2018/2/layout/IconVerticalSolidList"/>
    <dgm:cxn modelId="{1C767CE4-A946-431F-8D13-50B7FA5C2EBB}" srcId="{1101A42E-2B6D-405C-9860-3830EB4F07E9}" destId="{E1A65D03-3BDE-497B-ABD5-AC92680CD8FA}" srcOrd="0" destOrd="0" parTransId="{781E9090-C842-455A-9FE0-39DDC6D8CCD4}" sibTransId="{1CFDC828-F5FF-4000-9A05-9767AF63AEE7}"/>
    <dgm:cxn modelId="{6EF198F7-EC9F-4EA6-BD2B-D853402C00AB}" type="presOf" srcId="{A2285AF3-575F-4E47-B94B-A91C26245802}" destId="{73520471-41FB-4E50-88CB-E2E383BCAE5E}" srcOrd="0" destOrd="0" presId="urn:microsoft.com/office/officeart/2018/2/layout/IconVerticalSolidList"/>
    <dgm:cxn modelId="{98E6EE9C-AC88-4710-81E3-DAB8D98C16E2}" type="presParOf" srcId="{1B26EF55-0380-4AA8-BD4C-14AA906D4371}" destId="{20F74B5B-A75B-4642-B0AD-13ABEF20323E}" srcOrd="0" destOrd="0" presId="urn:microsoft.com/office/officeart/2018/2/layout/IconVerticalSolidList"/>
    <dgm:cxn modelId="{F67EFE88-8417-4E6F-B13D-A373DC1C54E6}" type="presParOf" srcId="{20F74B5B-A75B-4642-B0AD-13ABEF20323E}" destId="{49FB23F5-FF75-4B18-8420-EC73CF7D796B}" srcOrd="0" destOrd="0" presId="urn:microsoft.com/office/officeart/2018/2/layout/IconVerticalSolidList"/>
    <dgm:cxn modelId="{6330F603-DFD4-45B3-BB05-1A5D6D1F0A59}" type="presParOf" srcId="{20F74B5B-A75B-4642-B0AD-13ABEF20323E}" destId="{AF9DCBB1-AD92-4668-A0DE-7CBEA33A727D}" srcOrd="1" destOrd="0" presId="urn:microsoft.com/office/officeart/2018/2/layout/IconVerticalSolidList"/>
    <dgm:cxn modelId="{444959CB-12A3-4771-94DB-2F5DB1DABCC9}" type="presParOf" srcId="{20F74B5B-A75B-4642-B0AD-13ABEF20323E}" destId="{00AC37F8-B323-43D7-9026-ECF996D0EE6B}" srcOrd="2" destOrd="0" presId="urn:microsoft.com/office/officeart/2018/2/layout/IconVerticalSolidList"/>
    <dgm:cxn modelId="{E388A8F4-B6CB-4347-9814-FED4AED3B81B}" type="presParOf" srcId="{20F74B5B-A75B-4642-B0AD-13ABEF20323E}" destId="{7422DC76-457D-4612-952B-E8900A25A715}" srcOrd="3" destOrd="0" presId="urn:microsoft.com/office/officeart/2018/2/layout/IconVerticalSolidList"/>
    <dgm:cxn modelId="{CB9DDA96-E43A-4974-8B0E-11B17171AF09}" type="presParOf" srcId="{1B26EF55-0380-4AA8-BD4C-14AA906D4371}" destId="{5B4D8180-91F4-48B6-93C4-3D17BDF92A62}" srcOrd="1" destOrd="0" presId="urn:microsoft.com/office/officeart/2018/2/layout/IconVerticalSolidList"/>
    <dgm:cxn modelId="{5F71509F-472A-4FFF-A47E-1EDD23B6F7C6}" type="presParOf" srcId="{1B26EF55-0380-4AA8-BD4C-14AA906D4371}" destId="{18690703-C4D0-4564-A4E6-08DFB0054975}" srcOrd="2" destOrd="0" presId="urn:microsoft.com/office/officeart/2018/2/layout/IconVerticalSolidList"/>
    <dgm:cxn modelId="{97EBE2F5-5762-4DC6-9E80-FBB4BA654D34}" type="presParOf" srcId="{18690703-C4D0-4564-A4E6-08DFB0054975}" destId="{E55F8D67-FAED-49A3-BF3F-AB09D7488800}" srcOrd="0" destOrd="0" presId="urn:microsoft.com/office/officeart/2018/2/layout/IconVerticalSolidList"/>
    <dgm:cxn modelId="{14E0AE45-5D6F-4AC6-A6E6-FA5052952A99}" type="presParOf" srcId="{18690703-C4D0-4564-A4E6-08DFB0054975}" destId="{89ED3D1B-36B6-476F-AEAA-60AEBB424E07}" srcOrd="1" destOrd="0" presId="urn:microsoft.com/office/officeart/2018/2/layout/IconVerticalSolidList"/>
    <dgm:cxn modelId="{36BC6DB3-8671-4AD7-9C8D-3D94CA0C9043}" type="presParOf" srcId="{18690703-C4D0-4564-A4E6-08DFB0054975}" destId="{46DB9306-9C71-44E5-8C08-DA23D398C27E}" srcOrd="2" destOrd="0" presId="urn:microsoft.com/office/officeart/2018/2/layout/IconVerticalSolidList"/>
    <dgm:cxn modelId="{12006F5F-9CFE-4426-A53B-4ACA69F63CF3}" type="presParOf" srcId="{18690703-C4D0-4564-A4E6-08DFB0054975}" destId="{73520471-41FB-4E50-88CB-E2E383BCAE5E}" srcOrd="3" destOrd="0" presId="urn:microsoft.com/office/officeart/2018/2/layout/IconVerticalSolidList"/>
    <dgm:cxn modelId="{2688FEBD-627F-4B9B-8F61-29C436AEDD4A}" type="presParOf" srcId="{1B26EF55-0380-4AA8-BD4C-14AA906D4371}" destId="{679D2C39-8190-4E64-B050-3ADE258994D9}" srcOrd="3" destOrd="0" presId="urn:microsoft.com/office/officeart/2018/2/layout/IconVerticalSolidList"/>
    <dgm:cxn modelId="{F8079D6D-AEC9-DD46-9280-16546C717ED2}" type="presParOf" srcId="{1B26EF55-0380-4AA8-BD4C-14AA906D4371}" destId="{AA53E77D-27CF-FA42-AE37-7C40D93D48C0}" srcOrd="4" destOrd="0" presId="urn:microsoft.com/office/officeart/2018/2/layout/IconVerticalSolidList"/>
    <dgm:cxn modelId="{9C6EC6D4-5A30-5547-81EB-7111D1C34DAB}" type="presParOf" srcId="{AA53E77D-27CF-FA42-AE37-7C40D93D48C0}" destId="{BA7D4C22-D682-0B4E-AE87-9B348C50D1DE}" srcOrd="0" destOrd="0" presId="urn:microsoft.com/office/officeart/2018/2/layout/IconVerticalSolidList"/>
    <dgm:cxn modelId="{1607BF04-BF4E-E548-8428-1E75EA39D7BF}" type="presParOf" srcId="{AA53E77D-27CF-FA42-AE37-7C40D93D48C0}" destId="{5467BECD-7BB3-7345-9E2E-0D8E35E1C59C}" srcOrd="1" destOrd="0" presId="urn:microsoft.com/office/officeart/2018/2/layout/IconVerticalSolidList"/>
    <dgm:cxn modelId="{928E4254-A9AC-CB4A-9241-6AF072FAA9E0}" type="presParOf" srcId="{AA53E77D-27CF-FA42-AE37-7C40D93D48C0}" destId="{1F8A89F1-3DC5-C64D-90A6-B1851B9ECD4F}" srcOrd="2" destOrd="0" presId="urn:microsoft.com/office/officeart/2018/2/layout/IconVerticalSolidList"/>
    <dgm:cxn modelId="{C79BE60A-FDE7-174C-AFA0-5338A1A0344A}" type="presParOf" srcId="{AA53E77D-27CF-FA42-AE37-7C40D93D48C0}" destId="{A14BEABD-C7D6-D446-A180-264562B40E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05D319-0011-B645-BDAF-0A3A0A89F585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F3FABE5-5754-B14A-80DA-94631C913C66}">
      <dgm:prSet/>
      <dgm:spPr/>
      <dgm:t>
        <a:bodyPr/>
        <a:lstStyle/>
        <a:p>
          <a:r>
            <a:rPr lang="en-GB" b="0" i="0">
              <a:latin typeface="+mj-lt"/>
            </a:rPr>
            <a:t>Cardinal</a:t>
          </a:r>
          <a:endParaRPr lang="de-DE">
            <a:latin typeface="+mj-lt"/>
          </a:endParaRPr>
        </a:p>
      </dgm:t>
    </dgm:pt>
    <dgm:pt modelId="{5206EA1A-D8F1-7343-8C87-623A442A545D}" type="parTrans" cxnId="{16191FCD-4D6F-5947-852D-E6D4375AC4F5}">
      <dgm:prSet/>
      <dgm:spPr/>
      <dgm:t>
        <a:bodyPr/>
        <a:lstStyle/>
        <a:p>
          <a:endParaRPr lang="de-DE"/>
        </a:p>
      </dgm:t>
    </dgm:pt>
    <dgm:pt modelId="{2231D813-F40C-3D42-9CFF-E8A872CF3F34}" type="sibTrans" cxnId="{16191FCD-4D6F-5947-852D-E6D4375AC4F5}">
      <dgm:prSet/>
      <dgm:spPr/>
      <dgm:t>
        <a:bodyPr/>
        <a:lstStyle/>
        <a:p>
          <a:endParaRPr lang="de-DE"/>
        </a:p>
      </dgm:t>
    </dgm:pt>
    <dgm:pt modelId="{816E422C-E980-3446-BE7A-08E5A1D0E21E}">
      <dgm:prSet/>
      <dgm:spPr/>
      <dgm:t>
        <a:bodyPr/>
        <a:lstStyle/>
        <a:p>
          <a:r>
            <a:rPr lang="en-GB" b="0" i="0">
              <a:latin typeface="+mj-lt"/>
            </a:rPr>
            <a:t>Percent</a:t>
          </a:r>
          <a:endParaRPr lang="de-DE">
            <a:latin typeface="+mj-lt"/>
          </a:endParaRPr>
        </a:p>
      </dgm:t>
    </dgm:pt>
    <dgm:pt modelId="{8C5F3316-F948-1145-BFA0-9DDA52AA8FC5}" type="parTrans" cxnId="{0365F763-DCC6-7B4A-B744-9D83D981CA07}">
      <dgm:prSet/>
      <dgm:spPr/>
      <dgm:t>
        <a:bodyPr/>
        <a:lstStyle/>
        <a:p>
          <a:endParaRPr lang="de-DE"/>
        </a:p>
      </dgm:t>
    </dgm:pt>
    <dgm:pt modelId="{137174CF-129D-B340-A38F-639D63EC5C2A}" type="sibTrans" cxnId="{0365F763-DCC6-7B4A-B744-9D83D981CA07}">
      <dgm:prSet/>
      <dgm:spPr/>
      <dgm:t>
        <a:bodyPr/>
        <a:lstStyle/>
        <a:p>
          <a:endParaRPr lang="de-DE"/>
        </a:p>
      </dgm:t>
    </dgm:pt>
    <dgm:pt modelId="{D1A99F92-EC58-1E4F-9FA1-F0898AAA3601}">
      <dgm:prSet/>
      <dgm:spPr/>
      <dgm:t>
        <a:bodyPr/>
        <a:lstStyle/>
        <a:p>
          <a:r>
            <a:rPr lang="en-GB" b="0" i="0" kern="1200">
              <a:latin typeface="+mj-lt"/>
              <a:ea typeface="+mn-ea"/>
              <a:cs typeface="+mn-cs"/>
            </a:rPr>
            <a:t>Range</a:t>
          </a:r>
          <a:endParaRPr lang="de-DE" b="0" i="0" kern="1200">
            <a:latin typeface="+mj-lt"/>
            <a:ea typeface="+mn-ea"/>
            <a:cs typeface="+mn-cs"/>
          </a:endParaRPr>
        </a:p>
      </dgm:t>
    </dgm:pt>
    <dgm:pt modelId="{05D22B64-6D1D-A643-BC95-FA601C791583}" type="parTrans" cxnId="{F0431C4C-8594-984B-B53D-57B7D5D10202}">
      <dgm:prSet/>
      <dgm:spPr/>
      <dgm:t>
        <a:bodyPr/>
        <a:lstStyle/>
        <a:p>
          <a:endParaRPr lang="de-DE"/>
        </a:p>
      </dgm:t>
    </dgm:pt>
    <dgm:pt modelId="{65B81C69-DBA4-8449-B293-D29341862BF7}" type="sibTrans" cxnId="{F0431C4C-8594-984B-B53D-57B7D5D10202}">
      <dgm:prSet/>
      <dgm:spPr/>
      <dgm:t>
        <a:bodyPr/>
        <a:lstStyle/>
        <a:p>
          <a:endParaRPr lang="de-DE"/>
        </a:p>
      </dgm:t>
    </dgm:pt>
    <dgm:pt modelId="{9E7044E2-A055-7847-8BDB-3061D219FC77}">
      <dgm:prSet/>
      <dgm:spPr/>
      <dgm:t>
        <a:bodyPr/>
        <a:lstStyle/>
        <a:p>
          <a:r>
            <a:rPr lang="en-GB" b="0" i="0" kern="1200">
              <a:latin typeface="Calibri Light" panose="020F0302020204030204"/>
              <a:ea typeface="+mn-ea"/>
              <a:cs typeface="+mn-cs"/>
            </a:rPr>
            <a:t>Sensor</a:t>
          </a:r>
          <a:endParaRPr lang="de-DE" b="0" i="0" kern="1200">
            <a:latin typeface="Calibri Light" panose="020F0302020204030204"/>
            <a:ea typeface="+mn-ea"/>
            <a:cs typeface="+mn-cs"/>
          </a:endParaRPr>
        </a:p>
      </dgm:t>
    </dgm:pt>
    <dgm:pt modelId="{3CFC6CDE-6CF9-0B47-AD2A-EC5A0B9EB04A}" type="parTrans" cxnId="{EF7125C1-D97D-284E-90D6-7B9C8C8C8993}">
      <dgm:prSet/>
      <dgm:spPr/>
      <dgm:t>
        <a:bodyPr/>
        <a:lstStyle/>
        <a:p>
          <a:endParaRPr lang="de-DE"/>
        </a:p>
      </dgm:t>
    </dgm:pt>
    <dgm:pt modelId="{9C408E26-9BCE-2640-8647-801C98173FC4}" type="sibTrans" cxnId="{EF7125C1-D97D-284E-90D6-7B9C8C8C8993}">
      <dgm:prSet/>
      <dgm:spPr/>
      <dgm:t>
        <a:bodyPr/>
        <a:lstStyle/>
        <a:p>
          <a:endParaRPr lang="de-DE"/>
        </a:p>
      </dgm:t>
    </dgm:pt>
    <dgm:pt modelId="{1EC130C8-D2E6-F84A-B609-4E160DA2515F}">
      <dgm:prSet/>
      <dgm:spPr/>
      <dgm:t>
        <a:bodyPr/>
        <a:lstStyle/>
        <a:p>
          <a:r>
            <a:rPr lang="en-GB" b="0" i="0" kern="1200" dirty="0">
              <a:latin typeface="Calibri Light" panose="020F0302020204030204"/>
              <a:ea typeface="+mn-ea"/>
              <a:cs typeface="+mn-cs"/>
            </a:rPr>
            <a:t>Fixed</a:t>
          </a:r>
          <a:r>
            <a:rPr lang="en-GB" b="0" i="0" kern="1200" dirty="0"/>
            <a:t> </a:t>
          </a:r>
          <a:r>
            <a:rPr lang="en-GB" b="0" i="0" kern="1200" dirty="0">
              <a:latin typeface="Calibri Light" panose="020F0302020204030204"/>
              <a:ea typeface="+mn-ea"/>
              <a:cs typeface="+mn-cs"/>
            </a:rPr>
            <a:t>Amount</a:t>
          </a:r>
          <a:endParaRPr lang="de-DE" b="0" i="0" kern="1200" dirty="0">
            <a:latin typeface="Calibri Light" panose="020F0302020204030204"/>
            <a:ea typeface="+mn-ea"/>
            <a:cs typeface="+mn-cs"/>
          </a:endParaRPr>
        </a:p>
      </dgm:t>
    </dgm:pt>
    <dgm:pt modelId="{87BAD0D7-327B-3D48-897E-950173B189F5}" type="parTrans" cxnId="{84B68B10-04A1-FB4B-8BD2-68938F8879CB}">
      <dgm:prSet/>
      <dgm:spPr/>
      <dgm:t>
        <a:bodyPr/>
        <a:lstStyle/>
        <a:p>
          <a:endParaRPr lang="de-DE"/>
        </a:p>
      </dgm:t>
    </dgm:pt>
    <dgm:pt modelId="{BE886B41-EF41-6D4B-9AFB-82A23B1953A2}" type="sibTrans" cxnId="{84B68B10-04A1-FB4B-8BD2-68938F8879CB}">
      <dgm:prSet/>
      <dgm:spPr/>
      <dgm:t>
        <a:bodyPr/>
        <a:lstStyle/>
        <a:p>
          <a:endParaRPr lang="de-DE"/>
        </a:p>
      </dgm:t>
    </dgm:pt>
    <dgm:pt modelId="{797CE0B3-1B94-8843-BC60-674432E31E20}">
      <dgm:prSet/>
      <dgm:spPr/>
      <dgm:t>
        <a:bodyPr/>
        <a:lstStyle/>
        <a:p>
          <a:r>
            <a:rPr lang="en-GB" b="0" i="0" kern="1200">
              <a:latin typeface="Calibri Light" panose="020F0302020204030204"/>
              <a:ea typeface="+mn-ea"/>
              <a:cs typeface="+mn-cs"/>
            </a:rPr>
            <a:t>Ordinal</a:t>
          </a:r>
          <a:endParaRPr lang="de-DE" b="0" i="0" kern="1200">
            <a:latin typeface="Calibri Light" panose="020F0302020204030204"/>
            <a:ea typeface="+mn-ea"/>
            <a:cs typeface="+mn-cs"/>
          </a:endParaRPr>
        </a:p>
      </dgm:t>
    </dgm:pt>
    <dgm:pt modelId="{08012E79-5936-BA43-B619-405CE937D733}" type="parTrans" cxnId="{49AE30C2-3D21-1747-BB64-10EB04980908}">
      <dgm:prSet/>
      <dgm:spPr/>
      <dgm:t>
        <a:bodyPr/>
        <a:lstStyle/>
        <a:p>
          <a:endParaRPr lang="de-DE"/>
        </a:p>
      </dgm:t>
    </dgm:pt>
    <dgm:pt modelId="{89AF3B05-7AB2-0749-9880-94F5FD7ECC0F}" type="sibTrans" cxnId="{49AE30C2-3D21-1747-BB64-10EB04980908}">
      <dgm:prSet/>
      <dgm:spPr/>
      <dgm:t>
        <a:bodyPr/>
        <a:lstStyle/>
        <a:p>
          <a:endParaRPr lang="de-DE"/>
        </a:p>
      </dgm:t>
    </dgm:pt>
    <dgm:pt modelId="{1373453C-9D21-9949-BAF7-D29239D829AA}">
      <dgm:prSet/>
      <dgm:spPr/>
      <dgm:t>
        <a:bodyPr/>
        <a:lstStyle/>
        <a:p>
          <a:r>
            <a:rPr lang="en-GB" b="0" i="0" dirty="0">
              <a:latin typeface="+mj-lt"/>
            </a:rPr>
            <a:t>In Order</a:t>
          </a:r>
          <a:endParaRPr lang="de-DE" dirty="0">
            <a:latin typeface="+mj-lt"/>
          </a:endParaRPr>
        </a:p>
      </dgm:t>
    </dgm:pt>
    <dgm:pt modelId="{606CF1FD-D4C5-434B-BCBC-F70A14D6F8B1}" type="parTrans" cxnId="{E32361A3-92E8-0D4C-BF02-4F4C2F812088}">
      <dgm:prSet/>
      <dgm:spPr/>
      <dgm:t>
        <a:bodyPr/>
        <a:lstStyle/>
        <a:p>
          <a:endParaRPr lang="de-DE"/>
        </a:p>
      </dgm:t>
    </dgm:pt>
    <dgm:pt modelId="{1C5F96F1-69AC-8149-9949-0492C1C41E1E}" type="sibTrans" cxnId="{E32361A3-92E8-0D4C-BF02-4F4C2F812088}">
      <dgm:prSet/>
      <dgm:spPr/>
      <dgm:t>
        <a:bodyPr/>
        <a:lstStyle/>
        <a:p>
          <a:endParaRPr lang="de-DE"/>
        </a:p>
      </dgm:t>
    </dgm:pt>
    <dgm:pt modelId="{2914645F-F45A-BC4E-8781-BFEDA04765F0}">
      <dgm:prSet/>
      <dgm:spPr/>
      <dgm:t>
        <a:bodyPr/>
        <a:lstStyle/>
        <a:p>
          <a:r>
            <a:rPr lang="en-GB" b="0" i="0" kern="1200">
              <a:latin typeface="Calibri Light" panose="020F0302020204030204"/>
              <a:ea typeface="+mn-ea"/>
              <a:cs typeface="+mn-cs"/>
            </a:rPr>
            <a:t>All</a:t>
          </a:r>
          <a:r>
            <a:rPr lang="en-GB" b="0" i="0" kern="1200"/>
            <a:t> </a:t>
          </a:r>
          <a:r>
            <a:rPr lang="en-GB" b="0" i="0" kern="1200">
              <a:latin typeface="Calibri Light" panose="020F0302020204030204"/>
              <a:ea typeface="+mn-ea"/>
              <a:cs typeface="+mn-cs"/>
            </a:rPr>
            <a:t>Values</a:t>
          </a:r>
          <a:endParaRPr lang="de-DE" b="0" i="0" kern="1200">
            <a:latin typeface="Calibri Light" panose="020F0302020204030204"/>
            <a:ea typeface="+mn-ea"/>
            <a:cs typeface="+mn-cs"/>
          </a:endParaRPr>
        </a:p>
      </dgm:t>
    </dgm:pt>
    <dgm:pt modelId="{F491AF12-F101-9646-9847-B7437C6700A7}" type="parTrans" cxnId="{BAC7462B-C7D9-FD4E-917E-4009E52F6717}">
      <dgm:prSet/>
      <dgm:spPr/>
      <dgm:t>
        <a:bodyPr/>
        <a:lstStyle/>
        <a:p>
          <a:endParaRPr lang="de-DE"/>
        </a:p>
      </dgm:t>
    </dgm:pt>
    <dgm:pt modelId="{2A71D7F1-6C2C-824F-AD11-CD4FE78476A1}" type="sibTrans" cxnId="{BAC7462B-C7D9-FD4E-917E-4009E52F6717}">
      <dgm:prSet/>
      <dgm:spPr/>
      <dgm:t>
        <a:bodyPr/>
        <a:lstStyle/>
        <a:p>
          <a:endParaRPr lang="de-DE"/>
        </a:p>
      </dgm:t>
    </dgm:pt>
    <dgm:pt modelId="{F3B280C7-20F8-2C4D-8E59-5BD7C468F072}">
      <dgm:prSet/>
      <dgm:spPr/>
      <dgm:t>
        <a:bodyPr/>
        <a:lstStyle/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en-GB" b="0" i="0" kern="1200">
              <a:latin typeface="Calibri Light" panose="020F0302020204030204"/>
              <a:ea typeface="+mn-ea"/>
              <a:cs typeface="+mn-cs"/>
            </a:rPr>
            <a:t>Nominal</a:t>
          </a:r>
          <a:endParaRPr lang="de-DE" b="0" i="0" kern="1200">
            <a:latin typeface="Calibri Light" panose="020F0302020204030204"/>
            <a:ea typeface="+mn-ea"/>
            <a:cs typeface="+mn-cs"/>
          </a:endParaRPr>
        </a:p>
      </dgm:t>
    </dgm:pt>
    <dgm:pt modelId="{955FFA96-DDBA-1349-8A63-C528565267C0}" type="parTrans" cxnId="{2002E35A-5DF9-2C4C-84DE-F1AD67F94C27}">
      <dgm:prSet/>
      <dgm:spPr/>
      <dgm:t>
        <a:bodyPr/>
        <a:lstStyle/>
        <a:p>
          <a:endParaRPr lang="de-DE"/>
        </a:p>
      </dgm:t>
    </dgm:pt>
    <dgm:pt modelId="{8CB4DA13-D9E5-B841-89A7-3B37B9119267}" type="sibTrans" cxnId="{2002E35A-5DF9-2C4C-84DE-F1AD67F94C27}">
      <dgm:prSet/>
      <dgm:spPr/>
      <dgm:t>
        <a:bodyPr/>
        <a:lstStyle/>
        <a:p>
          <a:endParaRPr lang="de-DE"/>
        </a:p>
      </dgm:t>
    </dgm:pt>
    <dgm:pt modelId="{ABC5C74D-9932-214F-8DAC-78F3D255B5B8}">
      <dgm:prSet/>
      <dgm:spPr/>
      <dgm:t>
        <a:bodyPr/>
        <a:lstStyle/>
        <a:p>
          <a:r>
            <a:rPr lang="en-GB" b="0" i="0" kern="1200">
              <a:latin typeface="Calibri Light" panose="020F0302020204030204"/>
              <a:ea typeface="+mn-ea"/>
              <a:cs typeface="+mn-cs"/>
            </a:rPr>
            <a:t>All</a:t>
          </a:r>
          <a:r>
            <a:rPr lang="en-GB" b="0" i="0" kern="1200"/>
            <a:t> </a:t>
          </a:r>
          <a:r>
            <a:rPr lang="en-GB" b="0" i="0" kern="1200">
              <a:latin typeface="Calibri Light" panose="020F0302020204030204"/>
              <a:ea typeface="+mn-ea"/>
              <a:cs typeface="+mn-cs"/>
            </a:rPr>
            <a:t>Values</a:t>
          </a:r>
          <a:endParaRPr lang="de-DE" b="0" i="0" kern="1200">
            <a:latin typeface="Calibri Light" panose="020F0302020204030204"/>
            <a:ea typeface="+mn-ea"/>
            <a:cs typeface="+mn-cs"/>
          </a:endParaRPr>
        </a:p>
      </dgm:t>
    </dgm:pt>
    <dgm:pt modelId="{948B1B62-1196-7D49-92BA-1CADDECAA11A}" type="parTrans" cxnId="{7D6AB17F-4693-F343-BBC1-FE3827CD3F8E}">
      <dgm:prSet/>
      <dgm:spPr/>
      <dgm:t>
        <a:bodyPr/>
        <a:lstStyle/>
        <a:p>
          <a:endParaRPr lang="de-DE"/>
        </a:p>
      </dgm:t>
    </dgm:pt>
    <dgm:pt modelId="{43775C6D-18FB-0A46-A1A2-B93BECB27268}" type="sibTrans" cxnId="{7D6AB17F-4693-F343-BBC1-FE3827CD3F8E}">
      <dgm:prSet/>
      <dgm:spPr/>
      <dgm:t>
        <a:bodyPr/>
        <a:lstStyle/>
        <a:p>
          <a:endParaRPr lang="de-DE"/>
        </a:p>
      </dgm:t>
    </dgm:pt>
    <dgm:pt modelId="{639405DD-6E8C-8C44-86CB-3C8EFA2D8E9D}" type="pres">
      <dgm:prSet presAssocID="{B105D319-0011-B645-BDAF-0A3A0A89F585}" presName="vert0" presStyleCnt="0">
        <dgm:presLayoutVars>
          <dgm:dir/>
          <dgm:animOne val="branch"/>
          <dgm:animLvl val="lvl"/>
        </dgm:presLayoutVars>
      </dgm:prSet>
      <dgm:spPr/>
    </dgm:pt>
    <dgm:pt modelId="{B21696E1-5FBE-1B47-AD73-19934EAB5814}" type="pres">
      <dgm:prSet presAssocID="{2F3FABE5-5754-B14A-80DA-94631C913C66}" presName="thickLine" presStyleLbl="alignNode1" presStyleIdx="0" presStyleCnt="3"/>
      <dgm:spPr/>
    </dgm:pt>
    <dgm:pt modelId="{DFD47CD1-9758-1740-97DB-4C904672B11F}" type="pres">
      <dgm:prSet presAssocID="{2F3FABE5-5754-B14A-80DA-94631C913C66}" presName="horz1" presStyleCnt="0"/>
      <dgm:spPr/>
    </dgm:pt>
    <dgm:pt modelId="{4AF0B526-F553-5C43-8E74-0DF9F7C48D5A}" type="pres">
      <dgm:prSet presAssocID="{2F3FABE5-5754-B14A-80DA-94631C913C66}" presName="tx1" presStyleLbl="revTx" presStyleIdx="0" presStyleCnt="10"/>
      <dgm:spPr/>
    </dgm:pt>
    <dgm:pt modelId="{73D27E6C-F5C8-AC45-9ED0-9EBD000B20D7}" type="pres">
      <dgm:prSet presAssocID="{2F3FABE5-5754-B14A-80DA-94631C913C66}" presName="vert1" presStyleCnt="0"/>
      <dgm:spPr/>
    </dgm:pt>
    <dgm:pt modelId="{3530D477-3790-3E41-A2A7-56BEF9149C25}" type="pres">
      <dgm:prSet presAssocID="{816E422C-E980-3446-BE7A-08E5A1D0E21E}" presName="vertSpace2a" presStyleCnt="0"/>
      <dgm:spPr/>
    </dgm:pt>
    <dgm:pt modelId="{54F7D8CA-3FC4-2942-92B3-F17D015AEB95}" type="pres">
      <dgm:prSet presAssocID="{816E422C-E980-3446-BE7A-08E5A1D0E21E}" presName="horz2" presStyleCnt="0"/>
      <dgm:spPr/>
    </dgm:pt>
    <dgm:pt modelId="{73252473-E462-6F4C-B671-9DF07253EAFD}" type="pres">
      <dgm:prSet presAssocID="{816E422C-E980-3446-BE7A-08E5A1D0E21E}" presName="horzSpace2" presStyleCnt="0"/>
      <dgm:spPr/>
    </dgm:pt>
    <dgm:pt modelId="{74C4923E-6FE5-EC41-B3AF-D2DB57D019CA}" type="pres">
      <dgm:prSet presAssocID="{816E422C-E980-3446-BE7A-08E5A1D0E21E}" presName="tx2" presStyleLbl="revTx" presStyleIdx="1" presStyleCnt="10"/>
      <dgm:spPr/>
    </dgm:pt>
    <dgm:pt modelId="{01DE13E1-AA35-A24D-ABAC-19C9EA02DA39}" type="pres">
      <dgm:prSet presAssocID="{816E422C-E980-3446-BE7A-08E5A1D0E21E}" presName="vert2" presStyleCnt="0"/>
      <dgm:spPr/>
    </dgm:pt>
    <dgm:pt modelId="{328E4937-2831-4D4C-A714-AC2465213ED3}" type="pres">
      <dgm:prSet presAssocID="{816E422C-E980-3446-BE7A-08E5A1D0E21E}" presName="thinLine2b" presStyleLbl="callout" presStyleIdx="0" presStyleCnt="7"/>
      <dgm:spPr/>
    </dgm:pt>
    <dgm:pt modelId="{01AEC074-9986-7646-A4DA-7B2CA09624C2}" type="pres">
      <dgm:prSet presAssocID="{816E422C-E980-3446-BE7A-08E5A1D0E21E}" presName="vertSpace2b" presStyleCnt="0"/>
      <dgm:spPr/>
    </dgm:pt>
    <dgm:pt modelId="{20AA1AD8-69A5-A44D-9421-344E5E3E2DA2}" type="pres">
      <dgm:prSet presAssocID="{D1A99F92-EC58-1E4F-9FA1-F0898AAA3601}" presName="horz2" presStyleCnt="0"/>
      <dgm:spPr/>
    </dgm:pt>
    <dgm:pt modelId="{C38D3286-C405-4E41-9BA2-D178F69BEA82}" type="pres">
      <dgm:prSet presAssocID="{D1A99F92-EC58-1E4F-9FA1-F0898AAA3601}" presName="horzSpace2" presStyleCnt="0"/>
      <dgm:spPr/>
    </dgm:pt>
    <dgm:pt modelId="{92DAB858-2471-1448-9F8B-76D117CF4F94}" type="pres">
      <dgm:prSet presAssocID="{D1A99F92-EC58-1E4F-9FA1-F0898AAA3601}" presName="tx2" presStyleLbl="revTx" presStyleIdx="2" presStyleCnt="10"/>
      <dgm:spPr/>
    </dgm:pt>
    <dgm:pt modelId="{39884CAC-3914-FC4A-8E05-75880FFA5954}" type="pres">
      <dgm:prSet presAssocID="{D1A99F92-EC58-1E4F-9FA1-F0898AAA3601}" presName="vert2" presStyleCnt="0"/>
      <dgm:spPr/>
    </dgm:pt>
    <dgm:pt modelId="{4B3D0051-934D-674D-9A5E-AD3ACB405336}" type="pres">
      <dgm:prSet presAssocID="{D1A99F92-EC58-1E4F-9FA1-F0898AAA3601}" presName="thinLine2b" presStyleLbl="callout" presStyleIdx="1" presStyleCnt="7"/>
      <dgm:spPr/>
    </dgm:pt>
    <dgm:pt modelId="{FDD52E24-C83F-B84D-8DC7-1825286BECE0}" type="pres">
      <dgm:prSet presAssocID="{D1A99F92-EC58-1E4F-9FA1-F0898AAA3601}" presName="vertSpace2b" presStyleCnt="0"/>
      <dgm:spPr/>
    </dgm:pt>
    <dgm:pt modelId="{C2D1FB21-85E7-6745-8904-0D675606F627}" type="pres">
      <dgm:prSet presAssocID="{9E7044E2-A055-7847-8BDB-3061D219FC77}" presName="horz2" presStyleCnt="0"/>
      <dgm:spPr/>
    </dgm:pt>
    <dgm:pt modelId="{EE123F73-A426-B940-92EC-10C40EFDBE28}" type="pres">
      <dgm:prSet presAssocID="{9E7044E2-A055-7847-8BDB-3061D219FC77}" presName="horzSpace2" presStyleCnt="0"/>
      <dgm:spPr/>
    </dgm:pt>
    <dgm:pt modelId="{0624F703-9640-BD48-B360-EAF77D1C1CBD}" type="pres">
      <dgm:prSet presAssocID="{9E7044E2-A055-7847-8BDB-3061D219FC77}" presName="tx2" presStyleLbl="revTx" presStyleIdx="3" presStyleCnt="10"/>
      <dgm:spPr/>
    </dgm:pt>
    <dgm:pt modelId="{C175FCD0-ECE2-A147-9C90-9A85DEFD289C}" type="pres">
      <dgm:prSet presAssocID="{9E7044E2-A055-7847-8BDB-3061D219FC77}" presName="vert2" presStyleCnt="0"/>
      <dgm:spPr/>
    </dgm:pt>
    <dgm:pt modelId="{769C372B-69F7-1A41-8E44-043306A95A33}" type="pres">
      <dgm:prSet presAssocID="{9E7044E2-A055-7847-8BDB-3061D219FC77}" presName="thinLine2b" presStyleLbl="callout" presStyleIdx="2" presStyleCnt="7"/>
      <dgm:spPr/>
    </dgm:pt>
    <dgm:pt modelId="{FD69EB22-9421-0E48-B416-2A93C8CF5956}" type="pres">
      <dgm:prSet presAssocID="{9E7044E2-A055-7847-8BDB-3061D219FC77}" presName="vertSpace2b" presStyleCnt="0"/>
      <dgm:spPr/>
    </dgm:pt>
    <dgm:pt modelId="{BA70E583-E5EA-EF47-996F-2E8E39092E82}" type="pres">
      <dgm:prSet presAssocID="{1EC130C8-D2E6-F84A-B609-4E160DA2515F}" presName="horz2" presStyleCnt="0"/>
      <dgm:spPr/>
    </dgm:pt>
    <dgm:pt modelId="{491CB30C-B032-CF4C-A1C4-4EF6A025C7F6}" type="pres">
      <dgm:prSet presAssocID="{1EC130C8-D2E6-F84A-B609-4E160DA2515F}" presName="horzSpace2" presStyleCnt="0"/>
      <dgm:spPr/>
    </dgm:pt>
    <dgm:pt modelId="{F4E07CEA-8663-ED4B-B291-36F661E2F1CA}" type="pres">
      <dgm:prSet presAssocID="{1EC130C8-D2E6-F84A-B609-4E160DA2515F}" presName="tx2" presStyleLbl="revTx" presStyleIdx="4" presStyleCnt="10"/>
      <dgm:spPr/>
    </dgm:pt>
    <dgm:pt modelId="{1C75D7E6-B0A0-8048-B016-8311E2313CE8}" type="pres">
      <dgm:prSet presAssocID="{1EC130C8-D2E6-F84A-B609-4E160DA2515F}" presName="vert2" presStyleCnt="0"/>
      <dgm:spPr/>
    </dgm:pt>
    <dgm:pt modelId="{A1812971-EF01-9046-A2B5-52E47FF2C747}" type="pres">
      <dgm:prSet presAssocID="{1EC130C8-D2E6-F84A-B609-4E160DA2515F}" presName="thinLine2b" presStyleLbl="callout" presStyleIdx="3" presStyleCnt="7"/>
      <dgm:spPr/>
    </dgm:pt>
    <dgm:pt modelId="{D8657298-0FC0-E44E-A64C-162D3E8B8EDD}" type="pres">
      <dgm:prSet presAssocID="{1EC130C8-D2E6-F84A-B609-4E160DA2515F}" presName="vertSpace2b" presStyleCnt="0"/>
      <dgm:spPr/>
    </dgm:pt>
    <dgm:pt modelId="{AD6273E3-20D7-A24C-BE96-5A92E83F33CF}" type="pres">
      <dgm:prSet presAssocID="{797CE0B3-1B94-8843-BC60-674432E31E20}" presName="thickLine" presStyleLbl="alignNode1" presStyleIdx="1" presStyleCnt="3"/>
      <dgm:spPr/>
    </dgm:pt>
    <dgm:pt modelId="{5D86F815-45A5-4440-8423-5E7F197F5262}" type="pres">
      <dgm:prSet presAssocID="{797CE0B3-1B94-8843-BC60-674432E31E20}" presName="horz1" presStyleCnt="0"/>
      <dgm:spPr/>
    </dgm:pt>
    <dgm:pt modelId="{92F2F2B2-F6AE-0C44-BA9E-9DA70D9801CE}" type="pres">
      <dgm:prSet presAssocID="{797CE0B3-1B94-8843-BC60-674432E31E20}" presName="tx1" presStyleLbl="revTx" presStyleIdx="5" presStyleCnt="10"/>
      <dgm:spPr/>
    </dgm:pt>
    <dgm:pt modelId="{39B7D830-4044-BF45-AD31-FC3AEFB84C8A}" type="pres">
      <dgm:prSet presAssocID="{797CE0B3-1B94-8843-BC60-674432E31E20}" presName="vert1" presStyleCnt="0"/>
      <dgm:spPr/>
    </dgm:pt>
    <dgm:pt modelId="{7D5FA8B8-6D86-3F40-AFE3-D1715063253D}" type="pres">
      <dgm:prSet presAssocID="{1373453C-9D21-9949-BAF7-D29239D829AA}" presName="vertSpace2a" presStyleCnt="0"/>
      <dgm:spPr/>
    </dgm:pt>
    <dgm:pt modelId="{C4582BDB-3568-7645-8ADE-32F913F24953}" type="pres">
      <dgm:prSet presAssocID="{1373453C-9D21-9949-BAF7-D29239D829AA}" presName="horz2" presStyleCnt="0"/>
      <dgm:spPr/>
    </dgm:pt>
    <dgm:pt modelId="{67E42392-E34D-E341-B801-594E842DFE0E}" type="pres">
      <dgm:prSet presAssocID="{1373453C-9D21-9949-BAF7-D29239D829AA}" presName="horzSpace2" presStyleCnt="0"/>
      <dgm:spPr/>
    </dgm:pt>
    <dgm:pt modelId="{1F1D1F46-46ED-8243-BB10-FFC7A5D91079}" type="pres">
      <dgm:prSet presAssocID="{1373453C-9D21-9949-BAF7-D29239D829AA}" presName="tx2" presStyleLbl="revTx" presStyleIdx="6" presStyleCnt="10"/>
      <dgm:spPr/>
    </dgm:pt>
    <dgm:pt modelId="{F12085EB-FEB1-B543-971F-D893153BC029}" type="pres">
      <dgm:prSet presAssocID="{1373453C-9D21-9949-BAF7-D29239D829AA}" presName="vert2" presStyleCnt="0"/>
      <dgm:spPr/>
    </dgm:pt>
    <dgm:pt modelId="{A55BD175-EB7E-8D4A-B103-4988E9EA8455}" type="pres">
      <dgm:prSet presAssocID="{1373453C-9D21-9949-BAF7-D29239D829AA}" presName="thinLine2b" presStyleLbl="callout" presStyleIdx="4" presStyleCnt="7"/>
      <dgm:spPr/>
    </dgm:pt>
    <dgm:pt modelId="{585E7094-6AE8-CF42-A27E-49A052D3A089}" type="pres">
      <dgm:prSet presAssocID="{1373453C-9D21-9949-BAF7-D29239D829AA}" presName="vertSpace2b" presStyleCnt="0"/>
      <dgm:spPr/>
    </dgm:pt>
    <dgm:pt modelId="{9733A401-FA56-8F4C-8DCB-065610DE485E}" type="pres">
      <dgm:prSet presAssocID="{2914645F-F45A-BC4E-8781-BFEDA04765F0}" presName="horz2" presStyleCnt="0"/>
      <dgm:spPr/>
    </dgm:pt>
    <dgm:pt modelId="{2456DF86-91A3-C044-9AC0-ADBDB7A62BF3}" type="pres">
      <dgm:prSet presAssocID="{2914645F-F45A-BC4E-8781-BFEDA04765F0}" presName="horzSpace2" presStyleCnt="0"/>
      <dgm:spPr/>
    </dgm:pt>
    <dgm:pt modelId="{98B004E8-C50D-CD42-A4F5-858542EED1A0}" type="pres">
      <dgm:prSet presAssocID="{2914645F-F45A-BC4E-8781-BFEDA04765F0}" presName="tx2" presStyleLbl="revTx" presStyleIdx="7" presStyleCnt="10"/>
      <dgm:spPr/>
    </dgm:pt>
    <dgm:pt modelId="{6071ABA1-E7EB-F94D-B7A5-67116D0613D1}" type="pres">
      <dgm:prSet presAssocID="{2914645F-F45A-BC4E-8781-BFEDA04765F0}" presName="vert2" presStyleCnt="0"/>
      <dgm:spPr/>
    </dgm:pt>
    <dgm:pt modelId="{62130842-06EF-584C-ABA2-D0D0720DA838}" type="pres">
      <dgm:prSet presAssocID="{2914645F-F45A-BC4E-8781-BFEDA04765F0}" presName="thinLine2b" presStyleLbl="callout" presStyleIdx="5" presStyleCnt="7"/>
      <dgm:spPr/>
    </dgm:pt>
    <dgm:pt modelId="{3745F47B-7395-1D45-8D2E-CE5EFA5E780C}" type="pres">
      <dgm:prSet presAssocID="{2914645F-F45A-BC4E-8781-BFEDA04765F0}" presName="vertSpace2b" presStyleCnt="0"/>
      <dgm:spPr/>
    </dgm:pt>
    <dgm:pt modelId="{7A972611-1E64-9C48-BBE6-79922F428D11}" type="pres">
      <dgm:prSet presAssocID="{F3B280C7-20F8-2C4D-8E59-5BD7C468F072}" presName="thickLine" presStyleLbl="alignNode1" presStyleIdx="2" presStyleCnt="3"/>
      <dgm:spPr/>
    </dgm:pt>
    <dgm:pt modelId="{F6A04306-D316-AF48-8D8D-14047A6D6018}" type="pres">
      <dgm:prSet presAssocID="{F3B280C7-20F8-2C4D-8E59-5BD7C468F072}" presName="horz1" presStyleCnt="0"/>
      <dgm:spPr/>
    </dgm:pt>
    <dgm:pt modelId="{C57AE4F9-92B8-FE49-A6E6-87B4FBAD0E4E}" type="pres">
      <dgm:prSet presAssocID="{F3B280C7-20F8-2C4D-8E59-5BD7C468F072}" presName="tx1" presStyleLbl="revTx" presStyleIdx="8" presStyleCnt="10"/>
      <dgm:spPr/>
    </dgm:pt>
    <dgm:pt modelId="{8FB0B6BC-456B-E142-87E5-A7764AC0AF27}" type="pres">
      <dgm:prSet presAssocID="{F3B280C7-20F8-2C4D-8E59-5BD7C468F072}" presName="vert1" presStyleCnt="0"/>
      <dgm:spPr/>
    </dgm:pt>
    <dgm:pt modelId="{714A894E-5B4C-0343-BEA0-CBE9841AA503}" type="pres">
      <dgm:prSet presAssocID="{ABC5C74D-9932-214F-8DAC-78F3D255B5B8}" presName="vertSpace2a" presStyleCnt="0"/>
      <dgm:spPr/>
    </dgm:pt>
    <dgm:pt modelId="{BE53B321-52AE-B74A-87D5-C5ECE5EDBDB9}" type="pres">
      <dgm:prSet presAssocID="{ABC5C74D-9932-214F-8DAC-78F3D255B5B8}" presName="horz2" presStyleCnt="0"/>
      <dgm:spPr/>
    </dgm:pt>
    <dgm:pt modelId="{555AAE32-1EF4-9643-AAB8-8462C91979A8}" type="pres">
      <dgm:prSet presAssocID="{ABC5C74D-9932-214F-8DAC-78F3D255B5B8}" presName="horzSpace2" presStyleCnt="0"/>
      <dgm:spPr/>
    </dgm:pt>
    <dgm:pt modelId="{BB16E703-BFAD-664D-B9A7-112A3C18C95D}" type="pres">
      <dgm:prSet presAssocID="{ABC5C74D-9932-214F-8DAC-78F3D255B5B8}" presName="tx2" presStyleLbl="revTx" presStyleIdx="9" presStyleCnt="10"/>
      <dgm:spPr/>
    </dgm:pt>
    <dgm:pt modelId="{BCCE0E38-BBEA-D94F-8C6D-774E6E89F031}" type="pres">
      <dgm:prSet presAssocID="{ABC5C74D-9932-214F-8DAC-78F3D255B5B8}" presName="vert2" presStyleCnt="0"/>
      <dgm:spPr/>
    </dgm:pt>
    <dgm:pt modelId="{BD951D1B-5183-184B-B460-2149AE8AC573}" type="pres">
      <dgm:prSet presAssocID="{ABC5C74D-9932-214F-8DAC-78F3D255B5B8}" presName="thinLine2b" presStyleLbl="callout" presStyleIdx="6" presStyleCnt="7"/>
      <dgm:spPr/>
    </dgm:pt>
    <dgm:pt modelId="{8CE73442-0999-C84F-9ED1-07CCCE86AB5C}" type="pres">
      <dgm:prSet presAssocID="{ABC5C74D-9932-214F-8DAC-78F3D255B5B8}" presName="vertSpace2b" presStyleCnt="0"/>
      <dgm:spPr/>
    </dgm:pt>
  </dgm:ptLst>
  <dgm:cxnLst>
    <dgm:cxn modelId="{7199CD05-D922-6C42-A283-40E5D3171D71}" type="presOf" srcId="{D1A99F92-EC58-1E4F-9FA1-F0898AAA3601}" destId="{92DAB858-2471-1448-9F8B-76D117CF4F94}" srcOrd="0" destOrd="0" presId="urn:microsoft.com/office/officeart/2008/layout/LinedList"/>
    <dgm:cxn modelId="{84B68B10-04A1-FB4B-8BD2-68938F8879CB}" srcId="{2F3FABE5-5754-B14A-80DA-94631C913C66}" destId="{1EC130C8-D2E6-F84A-B609-4E160DA2515F}" srcOrd="3" destOrd="0" parTransId="{87BAD0D7-327B-3D48-897E-950173B189F5}" sibTransId="{BE886B41-EF41-6D4B-9AFB-82A23B1953A2}"/>
    <dgm:cxn modelId="{BAC7462B-C7D9-FD4E-917E-4009E52F6717}" srcId="{797CE0B3-1B94-8843-BC60-674432E31E20}" destId="{2914645F-F45A-BC4E-8781-BFEDA04765F0}" srcOrd="1" destOrd="0" parTransId="{F491AF12-F101-9646-9847-B7437C6700A7}" sibTransId="{2A71D7F1-6C2C-824F-AD11-CD4FE78476A1}"/>
    <dgm:cxn modelId="{F0431C4C-8594-984B-B53D-57B7D5D10202}" srcId="{2F3FABE5-5754-B14A-80DA-94631C913C66}" destId="{D1A99F92-EC58-1E4F-9FA1-F0898AAA3601}" srcOrd="1" destOrd="0" parTransId="{05D22B64-6D1D-A643-BC95-FA601C791583}" sibTransId="{65B81C69-DBA4-8449-B293-D29341862BF7}"/>
    <dgm:cxn modelId="{2002E35A-5DF9-2C4C-84DE-F1AD67F94C27}" srcId="{B105D319-0011-B645-BDAF-0A3A0A89F585}" destId="{F3B280C7-20F8-2C4D-8E59-5BD7C468F072}" srcOrd="2" destOrd="0" parTransId="{955FFA96-DDBA-1349-8A63-C528565267C0}" sibTransId="{8CB4DA13-D9E5-B841-89A7-3B37B9119267}"/>
    <dgm:cxn modelId="{0365F763-DCC6-7B4A-B744-9D83D981CA07}" srcId="{2F3FABE5-5754-B14A-80DA-94631C913C66}" destId="{816E422C-E980-3446-BE7A-08E5A1D0E21E}" srcOrd="0" destOrd="0" parTransId="{8C5F3316-F948-1145-BFA0-9DDA52AA8FC5}" sibTransId="{137174CF-129D-B340-A38F-639D63EC5C2A}"/>
    <dgm:cxn modelId="{FB817F7C-41B6-8543-9080-F72CA35A0735}" type="presOf" srcId="{9E7044E2-A055-7847-8BDB-3061D219FC77}" destId="{0624F703-9640-BD48-B360-EAF77D1C1CBD}" srcOrd="0" destOrd="0" presId="urn:microsoft.com/office/officeart/2008/layout/LinedList"/>
    <dgm:cxn modelId="{7D6AB17F-4693-F343-BBC1-FE3827CD3F8E}" srcId="{F3B280C7-20F8-2C4D-8E59-5BD7C468F072}" destId="{ABC5C74D-9932-214F-8DAC-78F3D255B5B8}" srcOrd="0" destOrd="0" parTransId="{948B1B62-1196-7D49-92BA-1CADDECAA11A}" sibTransId="{43775C6D-18FB-0A46-A1A2-B93BECB27268}"/>
    <dgm:cxn modelId="{BC6A0D80-F9A3-2A4E-BAD0-99EF1B278357}" type="presOf" srcId="{B105D319-0011-B645-BDAF-0A3A0A89F585}" destId="{639405DD-6E8C-8C44-86CB-3C8EFA2D8E9D}" srcOrd="0" destOrd="0" presId="urn:microsoft.com/office/officeart/2008/layout/LinedList"/>
    <dgm:cxn modelId="{02E8728B-37CE-2646-AFD4-A2552999588A}" type="presOf" srcId="{2914645F-F45A-BC4E-8781-BFEDA04765F0}" destId="{98B004E8-C50D-CD42-A4F5-858542EED1A0}" srcOrd="0" destOrd="0" presId="urn:microsoft.com/office/officeart/2008/layout/LinedList"/>
    <dgm:cxn modelId="{FA70048D-00F6-3147-BACD-CD26F9F97600}" type="presOf" srcId="{1373453C-9D21-9949-BAF7-D29239D829AA}" destId="{1F1D1F46-46ED-8243-BB10-FFC7A5D91079}" srcOrd="0" destOrd="0" presId="urn:microsoft.com/office/officeart/2008/layout/LinedList"/>
    <dgm:cxn modelId="{9BFB7F94-B16E-C643-8CEB-77749627D163}" type="presOf" srcId="{1EC130C8-D2E6-F84A-B609-4E160DA2515F}" destId="{F4E07CEA-8663-ED4B-B291-36F661E2F1CA}" srcOrd="0" destOrd="0" presId="urn:microsoft.com/office/officeart/2008/layout/LinedList"/>
    <dgm:cxn modelId="{E32361A3-92E8-0D4C-BF02-4F4C2F812088}" srcId="{797CE0B3-1B94-8843-BC60-674432E31E20}" destId="{1373453C-9D21-9949-BAF7-D29239D829AA}" srcOrd="0" destOrd="0" parTransId="{606CF1FD-D4C5-434B-BCBC-F70A14D6F8B1}" sibTransId="{1C5F96F1-69AC-8149-9949-0492C1C41E1E}"/>
    <dgm:cxn modelId="{9B738EA8-8529-6548-810C-B8D410CCE5C2}" type="presOf" srcId="{797CE0B3-1B94-8843-BC60-674432E31E20}" destId="{92F2F2B2-F6AE-0C44-BA9E-9DA70D9801CE}" srcOrd="0" destOrd="0" presId="urn:microsoft.com/office/officeart/2008/layout/LinedList"/>
    <dgm:cxn modelId="{EF7125C1-D97D-284E-90D6-7B9C8C8C8993}" srcId="{2F3FABE5-5754-B14A-80DA-94631C913C66}" destId="{9E7044E2-A055-7847-8BDB-3061D219FC77}" srcOrd="2" destOrd="0" parTransId="{3CFC6CDE-6CF9-0B47-AD2A-EC5A0B9EB04A}" sibTransId="{9C408E26-9BCE-2640-8647-801C98173FC4}"/>
    <dgm:cxn modelId="{49AE30C2-3D21-1747-BB64-10EB04980908}" srcId="{B105D319-0011-B645-BDAF-0A3A0A89F585}" destId="{797CE0B3-1B94-8843-BC60-674432E31E20}" srcOrd="1" destOrd="0" parTransId="{08012E79-5936-BA43-B619-405CE937D733}" sibTransId="{89AF3B05-7AB2-0749-9880-94F5FD7ECC0F}"/>
    <dgm:cxn modelId="{16191FCD-4D6F-5947-852D-E6D4375AC4F5}" srcId="{B105D319-0011-B645-BDAF-0A3A0A89F585}" destId="{2F3FABE5-5754-B14A-80DA-94631C913C66}" srcOrd="0" destOrd="0" parTransId="{5206EA1A-D8F1-7343-8C87-623A442A545D}" sibTransId="{2231D813-F40C-3D42-9CFF-E8A872CF3F34}"/>
    <dgm:cxn modelId="{83BB67D0-D982-D842-B3B5-0B8ADE6CE8A8}" type="presOf" srcId="{F3B280C7-20F8-2C4D-8E59-5BD7C468F072}" destId="{C57AE4F9-92B8-FE49-A6E6-87B4FBAD0E4E}" srcOrd="0" destOrd="0" presId="urn:microsoft.com/office/officeart/2008/layout/LinedList"/>
    <dgm:cxn modelId="{A8FDC7DD-97E2-2341-B619-FDE1EFBBD0AE}" type="presOf" srcId="{2F3FABE5-5754-B14A-80DA-94631C913C66}" destId="{4AF0B526-F553-5C43-8E74-0DF9F7C48D5A}" srcOrd="0" destOrd="0" presId="urn:microsoft.com/office/officeart/2008/layout/LinedList"/>
    <dgm:cxn modelId="{69A51FE0-3F73-0A47-A5B3-E3DCE6804059}" type="presOf" srcId="{ABC5C74D-9932-214F-8DAC-78F3D255B5B8}" destId="{BB16E703-BFAD-664D-B9A7-112A3C18C95D}" srcOrd="0" destOrd="0" presId="urn:microsoft.com/office/officeart/2008/layout/LinedList"/>
    <dgm:cxn modelId="{8DB403E7-1145-D540-83CB-00891C3355D4}" type="presOf" srcId="{816E422C-E980-3446-BE7A-08E5A1D0E21E}" destId="{74C4923E-6FE5-EC41-B3AF-D2DB57D019CA}" srcOrd="0" destOrd="0" presId="urn:microsoft.com/office/officeart/2008/layout/LinedList"/>
    <dgm:cxn modelId="{FD5D5FF3-82A7-9C4C-B520-1733197A6DD2}" type="presParOf" srcId="{639405DD-6E8C-8C44-86CB-3C8EFA2D8E9D}" destId="{B21696E1-5FBE-1B47-AD73-19934EAB5814}" srcOrd="0" destOrd="0" presId="urn:microsoft.com/office/officeart/2008/layout/LinedList"/>
    <dgm:cxn modelId="{03646E61-3C76-734F-8E28-84304508A116}" type="presParOf" srcId="{639405DD-6E8C-8C44-86CB-3C8EFA2D8E9D}" destId="{DFD47CD1-9758-1740-97DB-4C904672B11F}" srcOrd="1" destOrd="0" presId="urn:microsoft.com/office/officeart/2008/layout/LinedList"/>
    <dgm:cxn modelId="{C520202B-E78A-0F44-AFC4-2CC9157AFBE9}" type="presParOf" srcId="{DFD47CD1-9758-1740-97DB-4C904672B11F}" destId="{4AF0B526-F553-5C43-8E74-0DF9F7C48D5A}" srcOrd="0" destOrd="0" presId="urn:microsoft.com/office/officeart/2008/layout/LinedList"/>
    <dgm:cxn modelId="{01EE8D29-5FB9-2349-9694-7E51FADCBF99}" type="presParOf" srcId="{DFD47CD1-9758-1740-97DB-4C904672B11F}" destId="{73D27E6C-F5C8-AC45-9ED0-9EBD000B20D7}" srcOrd="1" destOrd="0" presId="urn:microsoft.com/office/officeart/2008/layout/LinedList"/>
    <dgm:cxn modelId="{09881497-3A9F-A049-AC76-3E2CD857D242}" type="presParOf" srcId="{73D27E6C-F5C8-AC45-9ED0-9EBD000B20D7}" destId="{3530D477-3790-3E41-A2A7-56BEF9149C25}" srcOrd="0" destOrd="0" presId="urn:microsoft.com/office/officeart/2008/layout/LinedList"/>
    <dgm:cxn modelId="{626D0571-5EEA-714F-B459-1B82B06B0ED3}" type="presParOf" srcId="{73D27E6C-F5C8-AC45-9ED0-9EBD000B20D7}" destId="{54F7D8CA-3FC4-2942-92B3-F17D015AEB95}" srcOrd="1" destOrd="0" presId="urn:microsoft.com/office/officeart/2008/layout/LinedList"/>
    <dgm:cxn modelId="{F8364AFA-86E1-3D4E-AA78-04918AD89FA7}" type="presParOf" srcId="{54F7D8CA-3FC4-2942-92B3-F17D015AEB95}" destId="{73252473-E462-6F4C-B671-9DF07253EAFD}" srcOrd="0" destOrd="0" presId="urn:microsoft.com/office/officeart/2008/layout/LinedList"/>
    <dgm:cxn modelId="{654E6716-D3E0-0849-8DBC-B644D3426D1A}" type="presParOf" srcId="{54F7D8CA-3FC4-2942-92B3-F17D015AEB95}" destId="{74C4923E-6FE5-EC41-B3AF-D2DB57D019CA}" srcOrd="1" destOrd="0" presId="urn:microsoft.com/office/officeart/2008/layout/LinedList"/>
    <dgm:cxn modelId="{8FA9D191-2885-864D-BC27-C85778E6D0F9}" type="presParOf" srcId="{54F7D8CA-3FC4-2942-92B3-F17D015AEB95}" destId="{01DE13E1-AA35-A24D-ABAC-19C9EA02DA39}" srcOrd="2" destOrd="0" presId="urn:microsoft.com/office/officeart/2008/layout/LinedList"/>
    <dgm:cxn modelId="{A4140F2F-BA2C-2F40-ACDD-D62FAFC74F7A}" type="presParOf" srcId="{73D27E6C-F5C8-AC45-9ED0-9EBD000B20D7}" destId="{328E4937-2831-4D4C-A714-AC2465213ED3}" srcOrd="2" destOrd="0" presId="urn:microsoft.com/office/officeart/2008/layout/LinedList"/>
    <dgm:cxn modelId="{E17491CF-8FD3-EC42-886A-2A6833D3F81A}" type="presParOf" srcId="{73D27E6C-F5C8-AC45-9ED0-9EBD000B20D7}" destId="{01AEC074-9986-7646-A4DA-7B2CA09624C2}" srcOrd="3" destOrd="0" presId="urn:microsoft.com/office/officeart/2008/layout/LinedList"/>
    <dgm:cxn modelId="{27353781-7BFB-6E41-8AB5-A8DF2D344CF6}" type="presParOf" srcId="{73D27E6C-F5C8-AC45-9ED0-9EBD000B20D7}" destId="{20AA1AD8-69A5-A44D-9421-344E5E3E2DA2}" srcOrd="4" destOrd="0" presId="urn:microsoft.com/office/officeart/2008/layout/LinedList"/>
    <dgm:cxn modelId="{38A6F964-2900-A64D-B179-C151B3BE7671}" type="presParOf" srcId="{20AA1AD8-69A5-A44D-9421-344E5E3E2DA2}" destId="{C38D3286-C405-4E41-9BA2-D178F69BEA82}" srcOrd="0" destOrd="0" presId="urn:microsoft.com/office/officeart/2008/layout/LinedList"/>
    <dgm:cxn modelId="{01A01492-16AA-0D48-83C9-99B3FB3BE404}" type="presParOf" srcId="{20AA1AD8-69A5-A44D-9421-344E5E3E2DA2}" destId="{92DAB858-2471-1448-9F8B-76D117CF4F94}" srcOrd="1" destOrd="0" presId="urn:microsoft.com/office/officeart/2008/layout/LinedList"/>
    <dgm:cxn modelId="{72BFE95C-033C-D34A-872C-4D6BDD74ADC6}" type="presParOf" srcId="{20AA1AD8-69A5-A44D-9421-344E5E3E2DA2}" destId="{39884CAC-3914-FC4A-8E05-75880FFA5954}" srcOrd="2" destOrd="0" presId="urn:microsoft.com/office/officeart/2008/layout/LinedList"/>
    <dgm:cxn modelId="{2C0391F6-DD8E-1C44-A896-686E9DC45174}" type="presParOf" srcId="{73D27E6C-F5C8-AC45-9ED0-9EBD000B20D7}" destId="{4B3D0051-934D-674D-9A5E-AD3ACB405336}" srcOrd="5" destOrd="0" presId="urn:microsoft.com/office/officeart/2008/layout/LinedList"/>
    <dgm:cxn modelId="{9AF7D077-9E30-D947-B37E-30552C7FC084}" type="presParOf" srcId="{73D27E6C-F5C8-AC45-9ED0-9EBD000B20D7}" destId="{FDD52E24-C83F-B84D-8DC7-1825286BECE0}" srcOrd="6" destOrd="0" presId="urn:microsoft.com/office/officeart/2008/layout/LinedList"/>
    <dgm:cxn modelId="{1F34E138-6560-7F41-B939-A25BAB8EF765}" type="presParOf" srcId="{73D27E6C-F5C8-AC45-9ED0-9EBD000B20D7}" destId="{C2D1FB21-85E7-6745-8904-0D675606F627}" srcOrd="7" destOrd="0" presId="urn:microsoft.com/office/officeart/2008/layout/LinedList"/>
    <dgm:cxn modelId="{A4BBDEC9-E474-9944-B639-5C37E9B7342B}" type="presParOf" srcId="{C2D1FB21-85E7-6745-8904-0D675606F627}" destId="{EE123F73-A426-B940-92EC-10C40EFDBE28}" srcOrd="0" destOrd="0" presId="urn:microsoft.com/office/officeart/2008/layout/LinedList"/>
    <dgm:cxn modelId="{9F56E143-B660-1E4F-BB28-95C1D376D223}" type="presParOf" srcId="{C2D1FB21-85E7-6745-8904-0D675606F627}" destId="{0624F703-9640-BD48-B360-EAF77D1C1CBD}" srcOrd="1" destOrd="0" presId="urn:microsoft.com/office/officeart/2008/layout/LinedList"/>
    <dgm:cxn modelId="{AB80E6ED-FBAC-0B40-81CB-F646BDFC2EB9}" type="presParOf" srcId="{C2D1FB21-85E7-6745-8904-0D675606F627}" destId="{C175FCD0-ECE2-A147-9C90-9A85DEFD289C}" srcOrd="2" destOrd="0" presId="urn:microsoft.com/office/officeart/2008/layout/LinedList"/>
    <dgm:cxn modelId="{95C6B179-5169-6646-ACFD-50CD05B0751E}" type="presParOf" srcId="{73D27E6C-F5C8-AC45-9ED0-9EBD000B20D7}" destId="{769C372B-69F7-1A41-8E44-043306A95A33}" srcOrd="8" destOrd="0" presId="urn:microsoft.com/office/officeart/2008/layout/LinedList"/>
    <dgm:cxn modelId="{8C00B9CF-2260-674F-B037-A7BEDEA168BC}" type="presParOf" srcId="{73D27E6C-F5C8-AC45-9ED0-9EBD000B20D7}" destId="{FD69EB22-9421-0E48-B416-2A93C8CF5956}" srcOrd="9" destOrd="0" presId="urn:microsoft.com/office/officeart/2008/layout/LinedList"/>
    <dgm:cxn modelId="{11120653-4094-074A-AD8C-A736B806E2BA}" type="presParOf" srcId="{73D27E6C-F5C8-AC45-9ED0-9EBD000B20D7}" destId="{BA70E583-E5EA-EF47-996F-2E8E39092E82}" srcOrd="10" destOrd="0" presId="urn:microsoft.com/office/officeart/2008/layout/LinedList"/>
    <dgm:cxn modelId="{A615399A-7726-154E-B1D1-548136175626}" type="presParOf" srcId="{BA70E583-E5EA-EF47-996F-2E8E39092E82}" destId="{491CB30C-B032-CF4C-A1C4-4EF6A025C7F6}" srcOrd="0" destOrd="0" presId="urn:microsoft.com/office/officeart/2008/layout/LinedList"/>
    <dgm:cxn modelId="{59484E53-6F6E-0F44-938B-629696C3B1D1}" type="presParOf" srcId="{BA70E583-E5EA-EF47-996F-2E8E39092E82}" destId="{F4E07CEA-8663-ED4B-B291-36F661E2F1CA}" srcOrd="1" destOrd="0" presId="urn:microsoft.com/office/officeart/2008/layout/LinedList"/>
    <dgm:cxn modelId="{36FDD295-805C-EF42-913F-9B99E29FA51F}" type="presParOf" srcId="{BA70E583-E5EA-EF47-996F-2E8E39092E82}" destId="{1C75D7E6-B0A0-8048-B016-8311E2313CE8}" srcOrd="2" destOrd="0" presId="urn:microsoft.com/office/officeart/2008/layout/LinedList"/>
    <dgm:cxn modelId="{362D3642-EC46-1849-A3CF-C07B2C8E89F8}" type="presParOf" srcId="{73D27E6C-F5C8-AC45-9ED0-9EBD000B20D7}" destId="{A1812971-EF01-9046-A2B5-52E47FF2C747}" srcOrd="11" destOrd="0" presId="urn:microsoft.com/office/officeart/2008/layout/LinedList"/>
    <dgm:cxn modelId="{5B84E8F3-61E9-A34D-9566-C413D2400B38}" type="presParOf" srcId="{73D27E6C-F5C8-AC45-9ED0-9EBD000B20D7}" destId="{D8657298-0FC0-E44E-A64C-162D3E8B8EDD}" srcOrd="12" destOrd="0" presId="urn:microsoft.com/office/officeart/2008/layout/LinedList"/>
    <dgm:cxn modelId="{9B7B9A55-13D0-7346-A0A6-81F79BB733D7}" type="presParOf" srcId="{639405DD-6E8C-8C44-86CB-3C8EFA2D8E9D}" destId="{AD6273E3-20D7-A24C-BE96-5A92E83F33CF}" srcOrd="2" destOrd="0" presId="urn:microsoft.com/office/officeart/2008/layout/LinedList"/>
    <dgm:cxn modelId="{83FA4E58-8F97-374C-8537-1DC71524B022}" type="presParOf" srcId="{639405DD-6E8C-8C44-86CB-3C8EFA2D8E9D}" destId="{5D86F815-45A5-4440-8423-5E7F197F5262}" srcOrd="3" destOrd="0" presId="urn:microsoft.com/office/officeart/2008/layout/LinedList"/>
    <dgm:cxn modelId="{01C45176-7829-2F45-B4B6-3D66125D869E}" type="presParOf" srcId="{5D86F815-45A5-4440-8423-5E7F197F5262}" destId="{92F2F2B2-F6AE-0C44-BA9E-9DA70D9801CE}" srcOrd="0" destOrd="0" presId="urn:microsoft.com/office/officeart/2008/layout/LinedList"/>
    <dgm:cxn modelId="{BE3903BF-18B0-F241-B3D0-B5B68E9E84BF}" type="presParOf" srcId="{5D86F815-45A5-4440-8423-5E7F197F5262}" destId="{39B7D830-4044-BF45-AD31-FC3AEFB84C8A}" srcOrd="1" destOrd="0" presId="urn:microsoft.com/office/officeart/2008/layout/LinedList"/>
    <dgm:cxn modelId="{4B859CD5-F25C-454A-8FE1-7B4084B9925C}" type="presParOf" srcId="{39B7D830-4044-BF45-AD31-FC3AEFB84C8A}" destId="{7D5FA8B8-6D86-3F40-AFE3-D1715063253D}" srcOrd="0" destOrd="0" presId="urn:microsoft.com/office/officeart/2008/layout/LinedList"/>
    <dgm:cxn modelId="{10796071-AFC2-C942-8428-657AB03A2151}" type="presParOf" srcId="{39B7D830-4044-BF45-AD31-FC3AEFB84C8A}" destId="{C4582BDB-3568-7645-8ADE-32F913F24953}" srcOrd="1" destOrd="0" presId="urn:microsoft.com/office/officeart/2008/layout/LinedList"/>
    <dgm:cxn modelId="{A9BD53A1-4F1D-BB48-A79E-569EF37D578F}" type="presParOf" srcId="{C4582BDB-3568-7645-8ADE-32F913F24953}" destId="{67E42392-E34D-E341-B801-594E842DFE0E}" srcOrd="0" destOrd="0" presId="urn:microsoft.com/office/officeart/2008/layout/LinedList"/>
    <dgm:cxn modelId="{3404A4B6-C430-9D40-B1B4-D18A2C85547A}" type="presParOf" srcId="{C4582BDB-3568-7645-8ADE-32F913F24953}" destId="{1F1D1F46-46ED-8243-BB10-FFC7A5D91079}" srcOrd="1" destOrd="0" presId="urn:microsoft.com/office/officeart/2008/layout/LinedList"/>
    <dgm:cxn modelId="{DA4B7FB7-391B-FF43-965C-BCD75C4904FB}" type="presParOf" srcId="{C4582BDB-3568-7645-8ADE-32F913F24953}" destId="{F12085EB-FEB1-B543-971F-D893153BC029}" srcOrd="2" destOrd="0" presId="urn:microsoft.com/office/officeart/2008/layout/LinedList"/>
    <dgm:cxn modelId="{625C2A3E-194D-D64D-B00B-FDA223F412A3}" type="presParOf" srcId="{39B7D830-4044-BF45-AD31-FC3AEFB84C8A}" destId="{A55BD175-EB7E-8D4A-B103-4988E9EA8455}" srcOrd="2" destOrd="0" presId="urn:microsoft.com/office/officeart/2008/layout/LinedList"/>
    <dgm:cxn modelId="{E1F92A3B-0422-1B48-8E5D-07D41A50553E}" type="presParOf" srcId="{39B7D830-4044-BF45-AD31-FC3AEFB84C8A}" destId="{585E7094-6AE8-CF42-A27E-49A052D3A089}" srcOrd="3" destOrd="0" presId="urn:microsoft.com/office/officeart/2008/layout/LinedList"/>
    <dgm:cxn modelId="{071A129A-D4E1-A447-A2A9-B502C317321C}" type="presParOf" srcId="{39B7D830-4044-BF45-AD31-FC3AEFB84C8A}" destId="{9733A401-FA56-8F4C-8DCB-065610DE485E}" srcOrd="4" destOrd="0" presId="urn:microsoft.com/office/officeart/2008/layout/LinedList"/>
    <dgm:cxn modelId="{B2635891-BDBC-434F-86A1-D60EB4CBFD00}" type="presParOf" srcId="{9733A401-FA56-8F4C-8DCB-065610DE485E}" destId="{2456DF86-91A3-C044-9AC0-ADBDB7A62BF3}" srcOrd="0" destOrd="0" presId="urn:microsoft.com/office/officeart/2008/layout/LinedList"/>
    <dgm:cxn modelId="{811AC230-173E-7F46-BE9E-7ACE0D650928}" type="presParOf" srcId="{9733A401-FA56-8F4C-8DCB-065610DE485E}" destId="{98B004E8-C50D-CD42-A4F5-858542EED1A0}" srcOrd="1" destOrd="0" presId="urn:microsoft.com/office/officeart/2008/layout/LinedList"/>
    <dgm:cxn modelId="{48CBB12A-40BD-0846-A782-C10774624C28}" type="presParOf" srcId="{9733A401-FA56-8F4C-8DCB-065610DE485E}" destId="{6071ABA1-E7EB-F94D-B7A5-67116D0613D1}" srcOrd="2" destOrd="0" presId="urn:microsoft.com/office/officeart/2008/layout/LinedList"/>
    <dgm:cxn modelId="{ED31A83E-A5DB-084B-9601-5F731D43A652}" type="presParOf" srcId="{39B7D830-4044-BF45-AD31-FC3AEFB84C8A}" destId="{62130842-06EF-584C-ABA2-D0D0720DA838}" srcOrd="5" destOrd="0" presId="urn:microsoft.com/office/officeart/2008/layout/LinedList"/>
    <dgm:cxn modelId="{160DC396-C42A-9A47-9A2A-DA0DE664CD5F}" type="presParOf" srcId="{39B7D830-4044-BF45-AD31-FC3AEFB84C8A}" destId="{3745F47B-7395-1D45-8D2E-CE5EFA5E780C}" srcOrd="6" destOrd="0" presId="urn:microsoft.com/office/officeart/2008/layout/LinedList"/>
    <dgm:cxn modelId="{D6AC17E2-D763-DE47-B6CA-64704D31752C}" type="presParOf" srcId="{639405DD-6E8C-8C44-86CB-3C8EFA2D8E9D}" destId="{7A972611-1E64-9C48-BBE6-79922F428D11}" srcOrd="4" destOrd="0" presId="urn:microsoft.com/office/officeart/2008/layout/LinedList"/>
    <dgm:cxn modelId="{30E5E90F-6636-5F42-B02C-4C9B743F84BE}" type="presParOf" srcId="{639405DD-6E8C-8C44-86CB-3C8EFA2D8E9D}" destId="{F6A04306-D316-AF48-8D8D-14047A6D6018}" srcOrd="5" destOrd="0" presId="urn:microsoft.com/office/officeart/2008/layout/LinedList"/>
    <dgm:cxn modelId="{ABA52B42-EA2B-134E-AD0F-FC77305C04BA}" type="presParOf" srcId="{F6A04306-D316-AF48-8D8D-14047A6D6018}" destId="{C57AE4F9-92B8-FE49-A6E6-87B4FBAD0E4E}" srcOrd="0" destOrd="0" presId="urn:microsoft.com/office/officeart/2008/layout/LinedList"/>
    <dgm:cxn modelId="{D8002FBA-E7BD-1F48-BA20-3B27B6DFB254}" type="presParOf" srcId="{F6A04306-D316-AF48-8D8D-14047A6D6018}" destId="{8FB0B6BC-456B-E142-87E5-A7764AC0AF27}" srcOrd="1" destOrd="0" presId="urn:microsoft.com/office/officeart/2008/layout/LinedList"/>
    <dgm:cxn modelId="{C2598570-569C-FE43-9F4D-19FDC69F64A6}" type="presParOf" srcId="{8FB0B6BC-456B-E142-87E5-A7764AC0AF27}" destId="{714A894E-5B4C-0343-BEA0-CBE9841AA503}" srcOrd="0" destOrd="0" presId="urn:microsoft.com/office/officeart/2008/layout/LinedList"/>
    <dgm:cxn modelId="{715AC498-00A7-FF40-AA47-DCF405AFA1B8}" type="presParOf" srcId="{8FB0B6BC-456B-E142-87E5-A7764AC0AF27}" destId="{BE53B321-52AE-B74A-87D5-C5ECE5EDBDB9}" srcOrd="1" destOrd="0" presId="urn:microsoft.com/office/officeart/2008/layout/LinedList"/>
    <dgm:cxn modelId="{127E4D9A-271E-6146-9C42-68E61039963A}" type="presParOf" srcId="{BE53B321-52AE-B74A-87D5-C5ECE5EDBDB9}" destId="{555AAE32-1EF4-9643-AAB8-8462C91979A8}" srcOrd="0" destOrd="0" presId="urn:microsoft.com/office/officeart/2008/layout/LinedList"/>
    <dgm:cxn modelId="{5C2D5D8B-18CC-164D-9EAA-F1A5F7E4B143}" type="presParOf" srcId="{BE53B321-52AE-B74A-87D5-C5ECE5EDBDB9}" destId="{BB16E703-BFAD-664D-B9A7-112A3C18C95D}" srcOrd="1" destOrd="0" presId="urn:microsoft.com/office/officeart/2008/layout/LinedList"/>
    <dgm:cxn modelId="{1835458F-0272-BA4E-931B-41FEF083B517}" type="presParOf" srcId="{BE53B321-52AE-B74A-87D5-C5ECE5EDBDB9}" destId="{BCCE0E38-BBEA-D94F-8C6D-774E6E89F031}" srcOrd="2" destOrd="0" presId="urn:microsoft.com/office/officeart/2008/layout/LinedList"/>
    <dgm:cxn modelId="{EC16BD01-2ECC-C74A-9E76-57B3AE6977DA}" type="presParOf" srcId="{8FB0B6BC-456B-E142-87E5-A7764AC0AF27}" destId="{BD951D1B-5183-184B-B460-2149AE8AC573}" srcOrd="2" destOrd="0" presId="urn:microsoft.com/office/officeart/2008/layout/LinedList"/>
    <dgm:cxn modelId="{C284FEBD-9658-2E46-8A65-51F7071AFF03}" type="presParOf" srcId="{8FB0B6BC-456B-E142-87E5-A7764AC0AF27}" destId="{8CE73442-0999-C84F-9ED1-07CCCE86AB5C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3234B6-5154-DD43-A65D-FA155187C2A7}" type="doc">
      <dgm:prSet loTypeId="urn:microsoft.com/office/officeart/2005/8/layout/hChevron3" loCatId="" qsTypeId="urn:microsoft.com/office/officeart/2005/8/quickstyle/simple2" qsCatId="simple" csTypeId="urn:microsoft.com/office/officeart/2005/8/colors/accent1_2" csCatId="accent1" phldr="1"/>
      <dgm:spPr/>
    </dgm:pt>
    <dgm:pt modelId="{758E54F9-556E-BC46-BA68-4E15DC65E1ED}">
      <dgm:prSet phldrT="[Text]" custT="1"/>
      <dgm:spPr/>
      <dgm:t>
        <a:bodyPr/>
        <a:lstStyle/>
        <a:p>
          <a:r>
            <a:rPr lang="en-US" sz="1400" dirty="0">
              <a:solidFill>
                <a:srgbClr val="FFFFFF"/>
              </a:solidFill>
              <a:latin typeface="+mj-lt"/>
              <a:ea typeface="Calibri" pitchFamily="34" charset="-122"/>
              <a:cs typeface="Calibri" pitchFamily="34" charset="-120"/>
            </a:rPr>
            <a:t>Generate perturbation case</a:t>
          </a:r>
          <a:endParaRPr lang="de-DE" sz="1400" dirty="0">
            <a:latin typeface="+mj-lt"/>
          </a:endParaRPr>
        </a:p>
      </dgm:t>
    </dgm:pt>
    <dgm:pt modelId="{A930DF0A-5B0C-124A-BF5E-44A552E5DC61}" type="parTrans" cxnId="{15A44D92-69D0-004B-97EB-22B1E441A94A}">
      <dgm:prSet/>
      <dgm:spPr/>
      <dgm:t>
        <a:bodyPr/>
        <a:lstStyle/>
        <a:p>
          <a:endParaRPr lang="de-DE"/>
        </a:p>
      </dgm:t>
    </dgm:pt>
    <dgm:pt modelId="{CE61D6AF-B468-9940-B427-6E3C77BF519F}" type="sibTrans" cxnId="{15A44D92-69D0-004B-97EB-22B1E441A94A}">
      <dgm:prSet/>
      <dgm:spPr/>
      <dgm:t>
        <a:bodyPr/>
        <a:lstStyle/>
        <a:p>
          <a:endParaRPr lang="de-DE"/>
        </a:p>
      </dgm:t>
    </dgm:pt>
    <dgm:pt modelId="{5427390C-B15F-C047-A997-BD6B868C0946}">
      <dgm:prSet phldrT="[Text]" custT="1"/>
      <dgm:spPr/>
      <dgm:t>
        <a:bodyPr/>
        <a:lstStyle/>
        <a:p>
          <a:pPr>
            <a:buNone/>
          </a:pPr>
          <a:r>
            <a:rPr lang="en-US" sz="1400" dirty="0">
              <a:solidFill>
                <a:srgbClr val="FFFFFF"/>
              </a:solidFill>
              <a:latin typeface="+mj-lt"/>
              <a:ea typeface="Calibri" pitchFamily="34" charset="-122"/>
              <a:cs typeface="Calibri" pitchFamily="34" charset="-120"/>
            </a:rPr>
            <a:t>Receive prediction for perturbed case</a:t>
          </a:r>
          <a:endParaRPr lang="de-DE" sz="1400" dirty="0">
            <a:latin typeface="+mj-lt"/>
          </a:endParaRPr>
        </a:p>
      </dgm:t>
    </dgm:pt>
    <dgm:pt modelId="{FC859751-C8F5-514C-AD26-10457F572755}" type="parTrans" cxnId="{FE527D89-22DD-504E-90AA-D3C1078A890E}">
      <dgm:prSet/>
      <dgm:spPr/>
      <dgm:t>
        <a:bodyPr/>
        <a:lstStyle/>
        <a:p>
          <a:endParaRPr lang="de-DE"/>
        </a:p>
      </dgm:t>
    </dgm:pt>
    <dgm:pt modelId="{21528800-84D2-2C4B-9862-81AF88CC0BB4}" type="sibTrans" cxnId="{FE527D89-22DD-504E-90AA-D3C1078A890E}">
      <dgm:prSet/>
      <dgm:spPr/>
      <dgm:t>
        <a:bodyPr/>
        <a:lstStyle/>
        <a:p>
          <a:endParaRPr lang="de-DE"/>
        </a:p>
      </dgm:t>
    </dgm:pt>
    <dgm:pt modelId="{B5DAF2F2-58EF-294C-93FF-9A4FF2C9C6BF}">
      <dgm:prSet custT="1"/>
      <dgm:spPr/>
      <dgm:t>
        <a:bodyPr/>
        <a:lstStyle/>
        <a:p>
          <a:pPr algn="ctr"/>
          <a:r>
            <a:rPr lang="de-DE" sz="1400" dirty="0" err="1">
              <a:latin typeface="+mj-lt"/>
            </a:rPr>
            <a:t>Predict</a:t>
          </a:r>
          <a:r>
            <a:rPr lang="de-DE" sz="1400" dirty="0">
              <a:latin typeface="+mj-lt"/>
            </a:rPr>
            <a:t> </a:t>
          </a:r>
          <a:r>
            <a:rPr lang="de-DE" sz="1400" dirty="0" err="1">
              <a:latin typeface="+mj-lt"/>
            </a:rPr>
            <a:t>classification</a:t>
          </a:r>
          <a:r>
            <a:rPr lang="de-DE" sz="1400" dirty="0">
              <a:latin typeface="+mj-lt"/>
            </a:rPr>
            <a:t> </a:t>
          </a:r>
          <a:r>
            <a:rPr lang="de-DE" sz="1400" dirty="0" err="1">
              <a:latin typeface="+mj-lt"/>
            </a:rPr>
            <a:t>case</a:t>
          </a:r>
          <a:endParaRPr lang="de-DE" sz="1400" dirty="0">
            <a:latin typeface="+mj-lt"/>
          </a:endParaRPr>
        </a:p>
      </dgm:t>
    </dgm:pt>
    <dgm:pt modelId="{DF2CDD1B-6FF8-B84F-BDF8-7802B3713ED1}" type="parTrans" cxnId="{E6CD2C4B-2C8F-6041-B59C-10CF27C087AA}">
      <dgm:prSet/>
      <dgm:spPr/>
      <dgm:t>
        <a:bodyPr/>
        <a:lstStyle/>
        <a:p>
          <a:endParaRPr lang="de-DE"/>
        </a:p>
      </dgm:t>
    </dgm:pt>
    <dgm:pt modelId="{2FECFD25-AE02-DC43-BF4E-40D3281B38B4}" type="sibTrans" cxnId="{E6CD2C4B-2C8F-6041-B59C-10CF27C087AA}">
      <dgm:prSet/>
      <dgm:spPr/>
      <dgm:t>
        <a:bodyPr/>
        <a:lstStyle/>
        <a:p>
          <a:endParaRPr lang="de-DE"/>
        </a:p>
      </dgm:t>
    </dgm:pt>
    <dgm:pt modelId="{008E1122-BAE3-C14C-A9F9-43247B0F08A1}" type="pres">
      <dgm:prSet presAssocID="{843234B6-5154-DD43-A65D-FA155187C2A7}" presName="Name0" presStyleCnt="0">
        <dgm:presLayoutVars>
          <dgm:dir/>
          <dgm:resizeHandles val="exact"/>
        </dgm:presLayoutVars>
      </dgm:prSet>
      <dgm:spPr/>
    </dgm:pt>
    <dgm:pt modelId="{70D359BF-971E-5441-B6FC-1678E666289F}" type="pres">
      <dgm:prSet presAssocID="{B5DAF2F2-58EF-294C-93FF-9A4FF2C9C6BF}" presName="parTxOnly" presStyleLbl="node1" presStyleIdx="0" presStyleCnt="3">
        <dgm:presLayoutVars>
          <dgm:bulletEnabled val="1"/>
        </dgm:presLayoutVars>
      </dgm:prSet>
      <dgm:spPr/>
    </dgm:pt>
    <dgm:pt modelId="{52B353CC-C06E-AE43-A275-AFC9B10DD27A}" type="pres">
      <dgm:prSet presAssocID="{2FECFD25-AE02-DC43-BF4E-40D3281B38B4}" presName="parSpace" presStyleCnt="0"/>
      <dgm:spPr/>
    </dgm:pt>
    <dgm:pt modelId="{84CA6DA4-93E9-2F44-B498-EF53A1134D03}" type="pres">
      <dgm:prSet presAssocID="{758E54F9-556E-BC46-BA68-4E15DC65E1ED}" presName="parTxOnly" presStyleLbl="node1" presStyleIdx="1" presStyleCnt="3">
        <dgm:presLayoutVars>
          <dgm:bulletEnabled val="1"/>
        </dgm:presLayoutVars>
      </dgm:prSet>
      <dgm:spPr/>
    </dgm:pt>
    <dgm:pt modelId="{2DEB4C0B-1605-6C45-9469-4DFB28F2FF54}" type="pres">
      <dgm:prSet presAssocID="{CE61D6AF-B468-9940-B427-6E3C77BF519F}" presName="parSpace" presStyleCnt="0"/>
      <dgm:spPr/>
    </dgm:pt>
    <dgm:pt modelId="{68721CBD-88FA-6E4C-98F3-6408E1C64F53}" type="pres">
      <dgm:prSet presAssocID="{5427390C-B15F-C047-A997-BD6B868C094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E6CD2C4B-2C8F-6041-B59C-10CF27C087AA}" srcId="{843234B6-5154-DD43-A65D-FA155187C2A7}" destId="{B5DAF2F2-58EF-294C-93FF-9A4FF2C9C6BF}" srcOrd="0" destOrd="0" parTransId="{DF2CDD1B-6FF8-B84F-BDF8-7802B3713ED1}" sibTransId="{2FECFD25-AE02-DC43-BF4E-40D3281B38B4}"/>
    <dgm:cxn modelId="{36CE1162-12B4-1E48-9E06-6B45F2C81E21}" type="presOf" srcId="{843234B6-5154-DD43-A65D-FA155187C2A7}" destId="{008E1122-BAE3-C14C-A9F9-43247B0F08A1}" srcOrd="0" destOrd="0" presId="urn:microsoft.com/office/officeart/2005/8/layout/hChevron3"/>
    <dgm:cxn modelId="{705EBF68-718C-0E48-A704-8DAB1BD7DAE4}" type="presOf" srcId="{B5DAF2F2-58EF-294C-93FF-9A4FF2C9C6BF}" destId="{70D359BF-971E-5441-B6FC-1678E666289F}" srcOrd="0" destOrd="0" presId="urn:microsoft.com/office/officeart/2005/8/layout/hChevron3"/>
    <dgm:cxn modelId="{5EA5CF80-5216-B642-966F-318A2F885701}" type="presOf" srcId="{5427390C-B15F-C047-A997-BD6B868C0946}" destId="{68721CBD-88FA-6E4C-98F3-6408E1C64F53}" srcOrd="0" destOrd="0" presId="urn:microsoft.com/office/officeart/2005/8/layout/hChevron3"/>
    <dgm:cxn modelId="{B66CF084-A1B1-C242-988B-D77F5579845B}" type="presOf" srcId="{758E54F9-556E-BC46-BA68-4E15DC65E1ED}" destId="{84CA6DA4-93E9-2F44-B498-EF53A1134D03}" srcOrd="0" destOrd="0" presId="urn:microsoft.com/office/officeart/2005/8/layout/hChevron3"/>
    <dgm:cxn modelId="{FE527D89-22DD-504E-90AA-D3C1078A890E}" srcId="{843234B6-5154-DD43-A65D-FA155187C2A7}" destId="{5427390C-B15F-C047-A997-BD6B868C0946}" srcOrd="2" destOrd="0" parTransId="{FC859751-C8F5-514C-AD26-10457F572755}" sibTransId="{21528800-84D2-2C4B-9862-81AF88CC0BB4}"/>
    <dgm:cxn modelId="{15A44D92-69D0-004B-97EB-22B1E441A94A}" srcId="{843234B6-5154-DD43-A65D-FA155187C2A7}" destId="{758E54F9-556E-BC46-BA68-4E15DC65E1ED}" srcOrd="1" destOrd="0" parTransId="{A930DF0A-5B0C-124A-BF5E-44A552E5DC61}" sibTransId="{CE61D6AF-B468-9940-B427-6E3C77BF519F}"/>
    <dgm:cxn modelId="{4AC4D420-B6DC-B74B-B727-E410FBC4C3D5}" type="presParOf" srcId="{008E1122-BAE3-C14C-A9F9-43247B0F08A1}" destId="{70D359BF-971E-5441-B6FC-1678E666289F}" srcOrd="0" destOrd="0" presId="urn:microsoft.com/office/officeart/2005/8/layout/hChevron3"/>
    <dgm:cxn modelId="{7D49CF88-3F01-C34F-A00A-9A8240728961}" type="presParOf" srcId="{008E1122-BAE3-C14C-A9F9-43247B0F08A1}" destId="{52B353CC-C06E-AE43-A275-AFC9B10DD27A}" srcOrd="1" destOrd="0" presId="urn:microsoft.com/office/officeart/2005/8/layout/hChevron3"/>
    <dgm:cxn modelId="{0027100F-FBCE-3145-A9DF-2E5B59D92C7C}" type="presParOf" srcId="{008E1122-BAE3-C14C-A9F9-43247B0F08A1}" destId="{84CA6DA4-93E9-2F44-B498-EF53A1134D03}" srcOrd="2" destOrd="0" presId="urn:microsoft.com/office/officeart/2005/8/layout/hChevron3"/>
    <dgm:cxn modelId="{FD19A9AA-5AF2-F544-908B-E2187DF92C8C}" type="presParOf" srcId="{008E1122-BAE3-C14C-A9F9-43247B0F08A1}" destId="{2DEB4C0B-1605-6C45-9469-4DFB28F2FF54}" srcOrd="3" destOrd="0" presId="urn:microsoft.com/office/officeart/2005/8/layout/hChevron3"/>
    <dgm:cxn modelId="{61222260-5241-1343-9AAF-FA9807999601}" type="presParOf" srcId="{008E1122-BAE3-C14C-A9F9-43247B0F08A1}" destId="{68721CBD-88FA-6E4C-98F3-6408E1C64F5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B23F5-FF75-4B18-8420-EC73CF7D796B}">
      <dsp:nvSpPr>
        <dsp:cNvPr id="0" name=""/>
        <dsp:cNvSpPr/>
      </dsp:nvSpPr>
      <dsp:spPr>
        <a:xfrm>
          <a:off x="0" y="8498"/>
          <a:ext cx="11138399" cy="12901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DCBB1-AD92-4668-A0DE-7CBEA33A727D}">
      <dsp:nvSpPr>
        <dsp:cNvPr id="0" name=""/>
        <dsp:cNvSpPr/>
      </dsp:nvSpPr>
      <dsp:spPr>
        <a:xfrm>
          <a:off x="390280" y="290842"/>
          <a:ext cx="709601" cy="709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2DC76-457D-4612-952B-E8900A25A715}">
      <dsp:nvSpPr>
        <dsp:cNvPr id="0" name=""/>
        <dsp:cNvSpPr/>
      </dsp:nvSpPr>
      <dsp:spPr>
        <a:xfrm>
          <a:off x="1490163" y="551"/>
          <a:ext cx="9648236" cy="1290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545" tIns="136545" rIns="136545" bIns="13654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 err="1">
              <a:latin typeface="+mj-lt"/>
            </a:rPr>
            <a:t>Organizations</a:t>
          </a:r>
          <a:r>
            <a:rPr lang="de-DE" sz="2000" b="0" kern="1200" dirty="0">
              <a:latin typeface="+mj-lt"/>
            </a:rPr>
            <a:t> </a:t>
          </a:r>
          <a:r>
            <a:rPr lang="de-DE" sz="2000" b="0" kern="1200" dirty="0" err="1">
              <a:latin typeface="+mj-lt"/>
            </a:rPr>
            <a:t>develop</a:t>
          </a:r>
          <a:r>
            <a:rPr lang="de-DE" sz="2000" b="0" kern="1200" dirty="0">
              <a:latin typeface="+mj-lt"/>
            </a:rPr>
            <a:t> and </a:t>
          </a:r>
          <a:r>
            <a:rPr lang="de-DE" sz="2000" b="0" kern="1200" dirty="0" err="1">
              <a:latin typeface="+mj-lt"/>
            </a:rPr>
            <a:t>use</a:t>
          </a:r>
          <a:r>
            <a:rPr lang="de-DE" sz="2000" b="0" kern="1200" dirty="0">
              <a:latin typeface="+mj-lt"/>
            </a:rPr>
            <a:t> </a:t>
          </a:r>
          <a:r>
            <a:rPr lang="de-DE" sz="2000" b="0" kern="1200" dirty="0" err="1">
              <a:latin typeface="+mj-lt"/>
            </a:rPr>
            <a:t>predictive</a:t>
          </a:r>
          <a:r>
            <a:rPr lang="de-DE" sz="2000" b="0" kern="1200" dirty="0">
              <a:latin typeface="+mj-lt"/>
            </a:rPr>
            <a:t> </a:t>
          </a:r>
          <a:r>
            <a:rPr lang="de-DE" sz="2000" b="0" kern="1200" dirty="0" err="1">
              <a:latin typeface="+mj-lt"/>
            </a:rPr>
            <a:t>classification</a:t>
          </a:r>
          <a:r>
            <a:rPr lang="de-DE" sz="2000" b="0" kern="1200" dirty="0">
              <a:latin typeface="+mj-lt"/>
            </a:rPr>
            <a:t> </a:t>
          </a:r>
          <a:r>
            <a:rPr lang="de-DE" sz="2000" b="0" kern="1200" dirty="0" err="1">
              <a:latin typeface="+mj-lt"/>
            </a:rPr>
            <a:t>models</a:t>
          </a:r>
          <a:endParaRPr lang="en-US" sz="2000" b="0" kern="1200" dirty="0">
            <a:latin typeface="+mj-lt"/>
          </a:endParaRPr>
        </a:p>
      </dsp:txBody>
      <dsp:txXfrm>
        <a:off x="1490163" y="551"/>
        <a:ext cx="9648236" cy="1290184"/>
      </dsp:txXfrm>
    </dsp:sp>
    <dsp:sp modelId="{E55F8D67-FAED-49A3-BF3F-AB09D7488800}">
      <dsp:nvSpPr>
        <dsp:cNvPr id="0" name=""/>
        <dsp:cNvSpPr/>
      </dsp:nvSpPr>
      <dsp:spPr>
        <a:xfrm>
          <a:off x="0" y="1613282"/>
          <a:ext cx="11138399" cy="12901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D3D1B-36B6-476F-AEAA-60AEBB424E07}">
      <dsp:nvSpPr>
        <dsp:cNvPr id="0" name=""/>
        <dsp:cNvSpPr/>
      </dsp:nvSpPr>
      <dsp:spPr>
        <a:xfrm>
          <a:off x="390280" y="1903573"/>
          <a:ext cx="709601" cy="709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20471-41FB-4E50-88CB-E2E383BCAE5E}">
      <dsp:nvSpPr>
        <dsp:cNvPr id="0" name=""/>
        <dsp:cNvSpPr/>
      </dsp:nvSpPr>
      <dsp:spPr>
        <a:xfrm>
          <a:off x="1490163" y="1613282"/>
          <a:ext cx="9648236" cy="1290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545" tIns="136545" rIns="136545" bIns="13654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>
              <a:latin typeface="+mj-lt"/>
            </a:rPr>
            <a:t>How reliable are my results?</a:t>
          </a:r>
        </a:p>
      </dsp:txBody>
      <dsp:txXfrm>
        <a:off x="1490163" y="1613282"/>
        <a:ext cx="9648236" cy="1290184"/>
      </dsp:txXfrm>
    </dsp:sp>
    <dsp:sp modelId="{BA7D4C22-D682-0B4E-AE87-9B348C50D1DE}">
      <dsp:nvSpPr>
        <dsp:cNvPr id="0" name=""/>
        <dsp:cNvSpPr/>
      </dsp:nvSpPr>
      <dsp:spPr>
        <a:xfrm>
          <a:off x="0" y="3225174"/>
          <a:ext cx="11138399" cy="12901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7BECD-7BB3-7345-9E2E-0D8E35E1C59C}">
      <dsp:nvSpPr>
        <dsp:cNvPr id="0" name=""/>
        <dsp:cNvSpPr/>
      </dsp:nvSpPr>
      <dsp:spPr>
        <a:xfrm>
          <a:off x="390280" y="3516304"/>
          <a:ext cx="709601" cy="70960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BEABD-C7D6-D446-A180-264562B40E63}">
      <dsp:nvSpPr>
        <dsp:cNvPr id="0" name=""/>
        <dsp:cNvSpPr/>
      </dsp:nvSpPr>
      <dsp:spPr>
        <a:xfrm>
          <a:off x="1490163" y="3226012"/>
          <a:ext cx="9648236" cy="1290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545" tIns="136545" rIns="136545" bIns="13654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>
              <a:latin typeface="+mj-lt"/>
            </a:rPr>
            <a:t>Reference Process for assessing the </a:t>
          </a:r>
          <a:r>
            <a:rPr lang="de-DE" sz="20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 Light" panose="020F0302020204030204"/>
              <a:ea typeface="+mn-ea"/>
              <a:cs typeface="+mn-cs"/>
            </a:rPr>
            <a:t>Reliability</a:t>
          </a:r>
          <a:r>
            <a:rPr lang="de-DE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 Light" panose="020F0302020204030204"/>
              <a:ea typeface="+mn-ea"/>
              <a:cs typeface="+mn-cs"/>
            </a:rPr>
            <a:t> </a:t>
          </a:r>
          <a:r>
            <a:rPr lang="de-DE" sz="20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 Light" panose="020F0302020204030204"/>
              <a:ea typeface="+mn-ea"/>
              <a:cs typeface="+mn-cs"/>
            </a:rPr>
            <a:t>of</a:t>
          </a:r>
          <a:r>
            <a:rPr lang="de-DE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 Light" panose="020F0302020204030204"/>
              <a:ea typeface="+mn-ea"/>
              <a:cs typeface="+mn-cs"/>
            </a:rPr>
            <a:t> </a:t>
          </a:r>
          <a:r>
            <a:rPr lang="de-DE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 Light" panose="020F0302020204030204"/>
              <a:ea typeface="+mn-ea"/>
              <a:cs typeface="+mn-cs"/>
            </a:rPr>
            <a:t>individual</a:t>
          </a:r>
          <a:r>
            <a:rPr lang="de-DE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 Light" panose="020F0302020204030204"/>
              <a:ea typeface="+mn-ea"/>
              <a:cs typeface="+mn-cs"/>
            </a:rPr>
            <a:t> Classification </a:t>
          </a:r>
          <a:r>
            <a:rPr lang="de-DE" sz="20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 Light" panose="020F0302020204030204"/>
              <a:ea typeface="+mn-ea"/>
              <a:cs typeface="+mn-cs"/>
            </a:rPr>
            <a:t>results</a:t>
          </a:r>
          <a:r>
            <a:rPr lang="de-DE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 Light" panose="020F0302020204030204"/>
              <a:ea typeface="+mn-ea"/>
              <a:cs typeface="+mn-cs"/>
            </a:rPr>
            <a:t> </a:t>
          </a:r>
          <a:endParaRPr lang="en-GB" sz="2000" kern="1200" noProof="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1490163" y="3226012"/>
        <a:ext cx="9648236" cy="12901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696E1-5FBE-1B47-AD73-19934EAB5814}">
      <dsp:nvSpPr>
        <dsp:cNvPr id="0" name=""/>
        <dsp:cNvSpPr/>
      </dsp:nvSpPr>
      <dsp:spPr>
        <a:xfrm>
          <a:off x="0" y="2204"/>
          <a:ext cx="540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0B526-F553-5C43-8E74-0DF9F7C48D5A}">
      <dsp:nvSpPr>
        <dsp:cNvPr id="0" name=""/>
        <dsp:cNvSpPr/>
      </dsp:nvSpPr>
      <dsp:spPr>
        <a:xfrm>
          <a:off x="0" y="2204"/>
          <a:ext cx="1080000" cy="150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i="0" kern="1200">
              <a:latin typeface="+mj-lt"/>
            </a:rPr>
            <a:t>Cardinal</a:t>
          </a:r>
          <a:endParaRPr lang="de-DE" sz="2100" kern="1200">
            <a:latin typeface="+mj-lt"/>
          </a:endParaRPr>
        </a:p>
      </dsp:txBody>
      <dsp:txXfrm>
        <a:off x="0" y="2204"/>
        <a:ext cx="1080000" cy="1503330"/>
      </dsp:txXfrm>
    </dsp:sp>
    <dsp:sp modelId="{74C4923E-6FE5-EC41-B3AF-D2DB57D019CA}">
      <dsp:nvSpPr>
        <dsp:cNvPr id="0" name=""/>
        <dsp:cNvSpPr/>
      </dsp:nvSpPr>
      <dsp:spPr>
        <a:xfrm>
          <a:off x="1161000" y="19876"/>
          <a:ext cx="4239000" cy="353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>
              <a:latin typeface="+mj-lt"/>
            </a:rPr>
            <a:t>Percent</a:t>
          </a:r>
          <a:endParaRPr lang="de-DE" sz="1600" kern="1200">
            <a:latin typeface="+mj-lt"/>
          </a:endParaRPr>
        </a:p>
      </dsp:txBody>
      <dsp:txXfrm>
        <a:off x="1161000" y="19876"/>
        <a:ext cx="4239000" cy="353444"/>
      </dsp:txXfrm>
    </dsp:sp>
    <dsp:sp modelId="{328E4937-2831-4D4C-A714-AC2465213ED3}">
      <dsp:nvSpPr>
        <dsp:cNvPr id="0" name=""/>
        <dsp:cNvSpPr/>
      </dsp:nvSpPr>
      <dsp:spPr>
        <a:xfrm>
          <a:off x="1080000" y="373320"/>
          <a:ext cx="432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AB858-2471-1448-9F8B-76D117CF4F94}">
      <dsp:nvSpPr>
        <dsp:cNvPr id="0" name=""/>
        <dsp:cNvSpPr/>
      </dsp:nvSpPr>
      <dsp:spPr>
        <a:xfrm>
          <a:off x="1161000" y="390992"/>
          <a:ext cx="4239000" cy="353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>
              <a:latin typeface="+mj-lt"/>
              <a:ea typeface="+mn-ea"/>
              <a:cs typeface="+mn-cs"/>
            </a:rPr>
            <a:t>Range</a:t>
          </a:r>
          <a:endParaRPr lang="de-DE" sz="1600" b="0" i="0" kern="1200">
            <a:latin typeface="+mj-lt"/>
            <a:ea typeface="+mn-ea"/>
            <a:cs typeface="+mn-cs"/>
          </a:endParaRPr>
        </a:p>
      </dsp:txBody>
      <dsp:txXfrm>
        <a:off x="1161000" y="390992"/>
        <a:ext cx="4239000" cy="353444"/>
      </dsp:txXfrm>
    </dsp:sp>
    <dsp:sp modelId="{4B3D0051-934D-674D-9A5E-AD3ACB405336}">
      <dsp:nvSpPr>
        <dsp:cNvPr id="0" name=""/>
        <dsp:cNvSpPr/>
      </dsp:nvSpPr>
      <dsp:spPr>
        <a:xfrm>
          <a:off x="1080000" y="744437"/>
          <a:ext cx="432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4F703-9640-BD48-B360-EAF77D1C1CBD}">
      <dsp:nvSpPr>
        <dsp:cNvPr id="0" name=""/>
        <dsp:cNvSpPr/>
      </dsp:nvSpPr>
      <dsp:spPr>
        <a:xfrm>
          <a:off x="1161000" y="762109"/>
          <a:ext cx="4239000" cy="353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>
              <a:latin typeface="Calibri Light" panose="020F0302020204030204"/>
              <a:ea typeface="+mn-ea"/>
              <a:cs typeface="+mn-cs"/>
            </a:rPr>
            <a:t>Sensor</a:t>
          </a:r>
          <a:endParaRPr lang="de-DE" sz="1600" b="0" i="0" kern="1200">
            <a:latin typeface="Calibri Light" panose="020F0302020204030204"/>
            <a:ea typeface="+mn-ea"/>
            <a:cs typeface="+mn-cs"/>
          </a:endParaRPr>
        </a:p>
      </dsp:txBody>
      <dsp:txXfrm>
        <a:off x="1161000" y="762109"/>
        <a:ext cx="4239000" cy="353444"/>
      </dsp:txXfrm>
    </dsp:sp>
    <dsp:sp modelId="{769C372B-69F7-1A41-8E44-043306A95A33}">
      <dsp:nvSpPr>
        <dsp:cNvPr id="0" name=""/>
        <dsp:cNvSpPr/>
      </dsp:nvSpPr>
      <dsp:spPr>
        <a:xfrm>
          <a:off x="1080000" y="1115553"/>
          <a:ext cx="432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07CEA-8663-ED4B-B291-36F661E2F1CA}">
      <dsp:nvSpPr>
        <dsp:cNvPr id="0" name=""/>
        <dsp:cNvSpPr/>
      </dsp:nvSpPr>
      <dsp:spPr>
        <a:xfrm>
          <a:off x="1161000" y="1133225"/>
          <a:ext cx="4239000" cy="353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latin typeface="Calibri Light" panose="020F0302020204030204"/>
              <a:ea typeface="+mn-ea"/>
              <a:cs typeface="+mn-cs"/>
            </a:rPr>
            <a:t>Fixed</a:t>
          </a:r>
          <a:r>
            <a:rPr lang="en-GB" sz="1600" b="0" i="0" kern="1200" dirty="0"/>
            <a:t> </a:t>
          </a:r>
          <a:r>
            <a:rPr lang="en-GB" sz="1600" b="0" i="0" kern="1200" dirty="0">
              <a:latin typeface="Calibri Light" panose="020F0302020204030204"/>
              <a:ea typeface="+mn-ea"/>
              <a:cs typeface="+mn-cs"/>
            </a:rPr>
            <a:t>Amount</a:t>
          </a:r>
          <a:endParaRPr lang="de-DE" sz="1600" b="0" i="0" kern="1200" dirty="0">
            <a:latin typeface="Calibri Light" panose="020F0302020204030204"/>
            <a:ea typeface="+mn-ea"/>
            <a:cs typeface="+mn-cs"/>
          </a:endParaRPr>
        </a:p>
      </dsp:txBody>
      <dsp:txXfrm>
        <a:off x="1161000" y="1133225"/>
        <a:ext cx="4239000" cy="353444"/>
      </dsp:txXfrm>
    </dsp:sp>
    <dsp:sp modelId="{A1812971-EF01-9046-A2B5-52E47FF2C747}">
      <dsp:nvSpPr>
        <dsp:cNvPr id="0" name=""/>
        <dsp:cNvSpPr/>
      </dsp:nvSpPr>
      <dsp:spPr>
        <a:xfrm>
          <a:off x="1080000" y="1486669"/>
          <a:ext cx="432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273E3-20D7-A24C-BE96-5A92E83F33CF}">
      <dsp:nvSpPr>
        <dsp:cNvPr id="0" name=""/>
        <dsp:cNvSpPr/>
      </dsp:nvSpPr>
      <dsp:spPr>
        <a:xfrm>
          <a:off x="0" y="1505534"/>
          <a:ext cx="540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2F2B2-F6AE-0C44-BA9E-9DA70D9801CE}">
      <dsp:nvSpPr>
        <dsp:cNvPr id="0" name=""/>
        <dsp:cNvSpPr/>
      </dsp:nvSpPr>
      <dsp:spPr>
        <a:xfrm>
          <a:off x="0" y="1505534"/>
          <a:ext cx="1080000" cy="150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i="0" kern="1200">
              <a:latin typeface="Calibri Light" panose="020F0302020204030204"/>
              <a:ea typeface="+mn-ea"/>
              <a:cs typeface="+mn-cs"/>
            </a:rPr>
            <a:t>Ordinal</a:t>
          </a:r>
          <a:endParaRPr lang="de-DE" sz="2100" b="0" i="0" kern="1200">
            <a:latin typeface="Calibri Light" panose="020F0302020204030204"/>
            <a:ea typeface="+mn-ea"/>
            <a:cs typeface="+mn-cs"/>
          </a:endParaRPr>
        </a:p>
      </dsp:txBody>
      <dsp:txXfrm>
        <a:off x="0" y="1505534"/>
        <a:ext cx="1080000" cy="1503330"/>
      </dsp:txXfrm>
    </dsp:sp>
    <dsp:sp modelId="{1F1D1F46-46ED-8243-BB10-FFC7A5D91079}">
      <dsp:nvSpPr>
        <dsp:cNvPr id="0" name=""/>
        <dsp:cNvSpPr/>
      </dsp:nvSpPr>
      <dsp:spPr>
        <a:xfrm>
          <a:off x="1161000" y="1540475"/>
          <a:ext cx="4239000" cy="69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latin typeface="+mj-lt"/>
            </a:rPr>
            <a:t>In Order</a:t>
          </a:r>
          <a:endParaRPr lang="de-DE" sz="1600" kern="1200" dirty="0">
            <a:latin typeface="+mj-lt"/>
          </a:endParaRPr>
        </a:p>
      </dsp:txBody>
      <dsp:txXfrm>
        <a:off x="1161000" y="1540475"/>
        <a:ext cx="4239000" cy="698813"/>
      </dsp:txXfrm>
    </dsp:sp>
    <dsp:sp modelId="{A55BD175-EB7E-8D4A-B103-4988E9EA8455}">
      <dsp:nvSpPr>
        <dsp:cNvPr id="0" name=""/>
        <dsp:cNvSpPr/>
      </dsp:nvSpPr>
      <dsp:spPr>
        <a:xfrm>
          <a:off x="1080000" y="2239289"/>
          <a:ext cx="432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004E8-C50D-CD42-A4F5-858542EED1A0}">
      <dsp:nvSpPr>
        <dsp:cNvPr id="0" name=""/>
        <dsp:cNvSpPr/>
      </dsp:nvSpPr>
      <dsp:spPr>
        <a:xfrm>
          <a:off x="1161000" y="2274229"/>
          <a:ext cx="4239000" cy="69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>
              <a:latin typeface="Calibri Light" panose="020F0302020204030204"/>
              <a:ea typeface="+mn-ea"/>
              <a:cs typeface="+mn-cs"/>
            </a:rPr>
            <a:t>All</a:t>
          </a:r>
          <a:r>
            <a:rPr lang="en-GB" sz="1600" b="0" i="0" kern="1200"/>
            <a:t> </a:t>
          </a:r>
          <a:r>
            <a:rPr lang="en-GB" sz="1600" b="0" i="0" kern="1200">
              <a:latin typeface="Calibri Light" panose="020F0302020204030204"/>
              <a:ea typeface="+mn-ea"/>
              <a:cs typeface="+mn-cs"/>
            </a:rPr>
            <a:t>Values</a:t>
          </a:r>
          <a:endParaRPr lang="de-DE" sz="1600" b="0" i="0" kern="1200">
            <a:latin typeface="Calibri Light" panose="020F0302020204030204"/>
            <a:ea typeface="+mn-ea"/>
            <a:cs typeface="+mn-cs"/>
          </a:endParaRPr>
        </a:p>
      </dsp:txBody>
      <dsp:txXfrm>
        <a:off x="1161000" y="2274229"/>
        <a:ext cx="4239000" cy="698813"/>
      </dsp:txXfrm>
    </dsp:sp>
    <dsp:sp modelId="{62130842-06EF-584C-ABA2-D0D0720DA838}">
      <dsp:nvSpPr>
        <dsp:cNvPr id="0" name=""/>
        <dsp:cNvSpPr/>
      </dsp:nvSpPr>
      <dsp:spPr>
        <a:xfrm>
          <a:off x="1080000" y="2973043"/>
          <a:ext cx="432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72611-1E64-9C48-BBE6-79922F428D11}">
      <dsp:nvSpPr>
        <dsp:cNvPr id="0" name=""/>
        <dsp:cNvSpPr/>
      </dsp:nvSpPr>
      <dsp:spPr>
        <a:xfrm>
          <a:off x="0" y="3008865"/>
          <a:ext cx="540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AE4F9-92B8-FE49-A6E6-87B4FBAD0E4E}">
      <dsp:nvSpPr>
        <dsp:cNvPr id="0" name=""/>
        <dsp:cNvSpPr/>
      </dsp:nvSpPr>
      <dsp:spPr>
        <a:xfrm>
          <a:off x="0" y="3008865"/>
          <a:ext cx="1080000" cy="150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i="0" kern="1200">
              <a:latin typeface="Calibri Light" panose="020F0302020204030204"/>
              <a:ea typeface="+mn-ea"/>
              <a:cs typeface="+mn-cs"/>
            </a:rPr>
            <a:t>Nominal</a:t>
          </a:r>
          <a:endParaRPr lang="de-DE" sz="2100" b="0" i="0" kern="1200">
            <a:latin typeface="Calibri Light" panose="020F0302020204030204"/>
            <a:ea typeface="+mn-ea"/>
            <a:cs typeface="+mn-cs"/>
          </a:endParaRPr>
        </a:p>
      </dsp:txBody>
      <dsp:txXfrm>
        <a:off x="0" y="3008865"/>
        <a:ext cx="1080000" cy="1503330"/>
      </dsp:txXfrm>
    </dsp:sp>
    <dsp:sp modelId="{BB16E703-BFAD-664D-B9A7-112A3C18C95D}">
      <dsp:nvSpPr>
        <dsp:cNvPr id="0" name=""/>
        <dsp:cNvSpPr/>
      </dsp:nvSpPr>
      <dsp:spPr>
        <a:xfrm>
          <a:off x="1161000" y="3077131"/>
          <a:ext cx="4239000" cy="1365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>
              <a:latin typeface="Calibri Light" panose="020F0302020204030204"/>
              <a:ea typeface="+mn-ea"/>
              <a:cs typeface="+mn-cs"/>
            </a:rPr>
            <a:t>All</a:t>
          </a:r>
          <a:r>
            <a:rPr lang="en-GB" sz="1600" b="0" i="0" kern="1200"/>
            <a:t> </a:t>
          </a:r>
          <a:r>
            <a:rPr lang="en-GB" sz="1600" b="0" i="0" kern="1200">
              <a:latin typeface="Calibri Light" panose="020F0302020204030204"/>
              <a:ea typeface="+mn-ea"/>
              <a:cs typeface="+mn-cs"/>
            </a:rPr>
            <a:t>Values</a:t>
          </a:r>
          <a:endParaRPr lang="de-DE" sz="1600" b="0" i="0" kern="1200">
            <a:latin typeface="Calibri Light" panose="020F0302020204030204"/>
            <a:ea typeface="+mn-ea"/>
            <a:cs typeface="+mn-cs"/>
          </a:endParaRPr>
        </a:p>
      </dsp:txBody>
      <dsp:txXfrm>
        <a:off x="1161000" y="3077131"/>
        <a:ext cx="4239000" cy="1365329"/>
      </dsp:txXfrm>
    </dsp:sp>
    <dsp:sp modelId="{BD951D1B-5183-184B-B460-2149AE8AC573}">
      <dsp:nvSpPr>
        <dsp:cNvPr id="0" name=""/>
        <dsp:cNvSpPr/>
      </dsp:nvSpPr>
      <dsp:spPr>
        <a:xfrm>
          <a:off x="1080000" y="4442461"/>
          <a:ext cx="432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359BF-971E-5441-B6FC-1678E666289F}">
      <dsp:nvSpPr>
        <dsp:cNvPr id="0" name=""/>
        <dsp:cNvSpPr/>
      </dsp:nvSpPr>
      <dsp:spPr>
        <a:xfrm>
          <a:off x="5053" y="0"/>
          <a:ext cx="4419128" cy="6102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>
              <a:latin typeface="+mj-lt"/>
            </a:rPr>
            <a:t>Predict</a:t>
          </a:r>
          <a:r>
            <a:rPr lang="de-DE" sz="1400" kern="1200" dirty="0">
              <a:latin typeface="+mj-lt"/>
            </a:rPr>
            <a:t> </a:t>
          </a:r>
          <a:r>
            <a:rPr lang="de-DE" sz="1400" kern="1200" dirty="0" err="1">
              <a:latin typeface="+mj-lt"/>
            </a:rPr>
            <a:t>classification</a:t>
          </a:r>
          <a:r>
            <a:rPr lang="de-DE" sz="1400" kern="1200" dirty="0">
              <a:latin typeface="+mj-lt"/>
            </a:rPr>
            <a:t> </a:t>
          </a:r>
          <a:r>
            <a:rPr lang="de-DE" sz="1400" kern="1200" dirty="0" err="1">
              <a:latin typeface="+mj-lt"/>
            </a:rPr>
            <a:t>case</a:t>
          </a:r>
          <a:endParaRPr lang="de-DE" sz="1400" kern="1200" dirty="0">
            <a:latin typeface="+mj-lt"/>
          </a:endParaRPr>
        </a:p>
      </dsp:txBody>
      <dsp:txXfrm>
        <a:off x="5053" y="0"/>
        <a:ext cx="4266557" cy="610283"/>
      </dsp:txXfrm>
    </dsp:sp>
    <dsp:sp modelId="{84CA6DA4-93E9-2F44-B498-EF53A1134D03}">
      <dsp:nvSpPr>
        <dsp:cNvPr id="0" name=""/>
        <dsp:cNvSpPr/>
      </dsp:nvSpPr>
      <dsp:spPr>
        <a:xfrm>
          <a:off x="3540356" y="0"/>
          <a:ext cx="4419128" cy="6102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FFFF"/>
              </a:solidFill>
              <a:latin typeface="+mj-lt"/>
              <a:ea typeface="Calibri" pitchFamily="34" charset="-122"/>
              <a:cs typeface="Calibri" pitchFamily="34" charset="-120"/>
            </a:rPr>
            <a:t>Generate perturbation case</a:t>
          </a:r>
          <a:endParaRPr lang="de-DE" sz="1400" kern="1200" dirty="0">
            <a:latin typeface="+mj-lt"/>
          </a:endParaRPr>
        </a:p>
      </dsp:txBody>
      <dsp:txXfrm>
        <a:off x="3845498" y="0"/>
        <a:ext cx="3808845" cy="610283"/>
      </dsp:txXfrm>
    </dsp:sp>
    <dsp:sp modelId="{68721CBD-88FA-6E4C-98F3-6408E1C64F53}">
      <dsp:nvSpPr>
        <dsp:cNvPr id="0" name=""/>
        <dsp:cNvSpPr/>
      </dsp:nvSpPr>
      <dsp:spPr>
        <a:xfrm>
          <a:off x="7075659" y="0"/>
          <a:ext cx="4419128" cy="6102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FFFF"/>
              </a:solidFill>
              <a:latin typeface="+mj-lt"/>
              <a:ea typeface="Calibri" pitchFamily="34" charset="-122"/>
              <a:cs typeface="Calibri" pitchFamily="34" charset="-120"/>
            </a:rPr>
            <a:t>Receive prediction for perturbed case</a:t>
          </a:r>
          <a:endParaRPr lang="de-DE" sz="1400" kern="1200" dirty="0">
            <a:latin typeface="+mj-lt"/>
          </a:endParaRPr>
        </a:p>
      </dsp:txBody>
      <dsp:txXfrm>
        <a:off x="7380801" y="0"/>
        <a:ext cx="3808845" cy="610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20.01.23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20.01.23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223" userDrawn="1">
          <p15:clr>
            <a:srgbClr val="F26B43"/>
          </p15:clr>
        </p15:guide>
        <p15:guide id="2" pos="2237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7090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9724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6270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8909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0697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 their paper Mr. Staudinger, </a:t>
            </a:r>
            <a:r>
              <a:rPr lang="en-GB" dirty="0" err="1"/>
              <a:t>Schütz</a:t>
            </a:r>
            <a:r>
              <a:rPr lang="en-GB" dirty="0"/>
              <a:t> and </a:t>
            </a:r>
            <a:r>
              <a:rPr lang="en-GB" dirty="0" err="1"/>
              <a:t>Schrefl</a:t>
            </a:r>
            <a:r>
              <a:rPr lang="en-GB" dirty="0"/>
              <a:t> introduced a knowledge graph which records how the collected data is generated and stored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050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8029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119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dirty="0"/>
          </a:p>
          <a:p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5809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913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5749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de-DE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2267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3282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effectLst/>
              <a:latin typeface="CMR1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091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6090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917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36000" y="1638000"/>
            <a:ext cx="3474000" cy="45108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6000" y="1721513"/>
            <a:ext cx="7214400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6000" y="5864981"/>
            <a:ext cx="7214400" cy="274118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title,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u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070000" y="1724299"/>
            <a:ext cx="8074800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48400" y="5863959"/>
            <a:ext cx="80964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formulas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76000" y="1724302"/>
            <a:ext cx="11034000" cy="44172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6000" y="5864400"/>
            <a:ext cx="1103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ller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title, 3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8099" y="1638000"/>
            <a:ext cx="7225200" cy="45036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6048" y="1641600"/>
            <a:ext cx="7225200" cy="45000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title, </a:t>
            </a:r>
            <a:r>
              <a:rPr lang="de-DE" dirty="0" err="1"/>
              <a:t>graphs</a:t>
            </a:r>
            <a:r>
              <a:rPr lang="de-DE" dirty="0"/>
              <a:t> and </a:t>
            </a:r>
            <a:r>
              <a:rPr lang="de-DE" dirty="0" err="1"/>
              <a:t>charts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All purp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4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All purp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0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17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All 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5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0" y="554400"/>
            <a:ext cx="1932066" cy="1368000"/>
          </a:xfrm>
          <a:prstGeom prst="rect">
            <a:avLst/>
          </a:prstGeom>
        </p:spPr>
      </p:pic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75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3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TN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91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93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97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SOW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53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00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8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68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36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65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999" y="5410800"/>
            <a:ext cx="11113227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6250" cy="2008800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9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peration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 </a:t>
            </a:r>
            <a:r>
              <a:rPr lang="de-DE" dirty="0" err="1"/>
              <a:t>cooperation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0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6" hasCustomPrompt="1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27" hasCustomPrompt="1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8" hasCustomPrompt="1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29" hasCustomPrompt="1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30" hasCustomPrompt="1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6" name="Bildplatzhalter 6"/>
          <p:cNvSpPr>
            <a:spLocks noGrp="1"/>
          </p:cNvSpPr>
          <p:nvPr>
            <p:ph type="pic" sz="quarter" idx="31" hasCustomPrompt="1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  <p15:guide id="2" pos="5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093" y="636613"/>
            <a:ext cx="10845364" cy="5499267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 typeface="Arial" panose="020B0604020202020204" pitchFamily="34" charset="0"/>
              <a:buNone/>
              <a:defRPr sz="1700" baseline="0">
                <a:latin typeface="+mj-lt"/>
              </a:defRPr>
            </a:lvl1pPr>
            <a:lvl2pPr marL="342900" indent="-342900">
              <a:lnSpc>
                <a:spcPct val="105000"/>
              </a:lnSpc>
              <a:spcBef>
                <a:spcPts val="0"/>
              </a:spcBef>
              <a:buSzPct val="110000"/>
              <a:buFont typeface="+mj-lt"/>
              <a:buAutoNum type="arabicPeriod"/>
              <a:defRPr sz="1500"/>
            </a:lvl2pPr>
            <a:lvl3pPr marL="774900" indent="-342900">
              <a:buFont typeface="+mj-lt"/>
              <a:buAutoNum type="arabicPeriod"/>
              <a:defRPr sz="1400"/>
            </a:lvl3pPr>
          </a:lstStyle>
          <a:p>
            <a:pPr lvl="0"/>
            <a:r>
              <a:rPr lang="de-DE" dirty="0"/>
              <a:t>Chapter 1</a:t>
            </a:r>
          </a:p>
          <a:p>
            <a:pPr lvl="1"/>
            <a:r>
              <a:rPr lang="de-DE" dirty="0"/>
              <a:t>Chapter 1</a:t>
            </a:r>
          </a:p>
          <a:p>
            <a:pPr lvl="2"/>
            <a:r>
              <a:rPr lang="de-DE" dirty="0"/>
              <a:t>Chapter 2</a:t>
            </a:r>
          </a:p>
          <a:p>
            <a:pPr lvl="0"/>
            <a:r>
              <a:rPr lang="de-DE" dirty="0"/>
              <a:t>Chapter 2</a:t>
            </a:r>
          </a:p>
          <a:p>
            <a:pPr lvl="1"/>
            <a:r>
              <a:rPr lang="de-DE" dirty="0"/>
              <a:t>Chapter 1</a:t>
            </a:r>
          </a:p>
          <a:p>
            <a:pPr lvl="2"/>
            <a:r>
              <a:rPr lang="de-DE" dirty="0"/>
              <a:t>Chapter 2</a:t>
            </a:r>
          </a:p>
          <a:p>
            <a:pPr lvl="0"/>
            <a:r>
              <a:rPr lang="de-DE" dirty="0"/>
              <a:t>Chapter 3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4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5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1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, 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a large </a:t>
            </a:r>
            <a:r>
              <a:rPr lang="de-DE" dirty="0" err="1"/>
              <a:t>image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,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>
                <a:tab pos="2146300" algn="l"/>
              </a:tabLst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a large </a:t>
            </a:r>
            <a:r>
              <a:rPr lang="de-DE" dirty="0" err="1"/>
              <a:t>image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600" y="1621584"/>
            <a:ext cx="11138400" cy="4516749"/>
          </a:xfrm>
        </p:spPr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b="0" i="0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1600" y="5858820"/>
            <a:ext cx="111384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en-US" noProof="0" dirty="0"/>
              <a:t>Source: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and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8800" y="1641600"/>
            <a:ext cx="5400000" cy="45144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 baseline="0"/>
            </a:lvl4pPr>
            <a:lvl5pPr algn="l">
              <a:defRPr baseline="0"/>
            </a:lvl5pPr>
          </a:lstStyle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3600" y="1638000"/>
            <a:ext cx="5400000" cy="45144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Titelmusterformat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600" y="1620000"/>
            <a:ext cx="11142000" cy="45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0" y="6350561"/>
            <a:ext cx="2717810" cy="3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0" r:id="rId2"/>
    <p:sldLayoutId id="2147483682" r:id="rId3"/>
    <p:sldLayoutId id="2147483669" r:id="rId4"/>
    <p:sldLayoutId id="2147483670" r:id="rId5"/>
    <p:sldLayoutId id="2147483666" r:id="rId6"/>
    <p:sldLayoutId id="2147483677" r:id="rId7"/>
    <p:sldLayoutId id="2147483662" r:id="rId8"/>
    <p:sldLayoutId id="2147483664" r:id="rId9"/>
    <p:sldLayoutId id="2147483671" r:id="rId10"/>
    <p:sldLayoutId id="2147483672" r:id="rId11"/>
    <p:sldLayoutId id="2147483673" r:id="rId12"/>
    <p:sldLayoutId id="2147483675" r:id="rId13"/>
    <p:sldLayoutId id="2147483674" r:id="rId14"/>
    <p:sldLayoutId id="2147483678" r:id="rId15"/>
    <p:sldLayoutId id="2147483683" r:id="rId16"/>
    <p:sldLayoutId id="2147483684" r:id="rId17"/>
    <p:sldLayoutId id="2147483685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</p:sldLayoutIdLst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5000"/>
        </a:lnSpc>
        <a:spcBef>
          <a:spcPts val="800"/>
        </a:spcBef>
        <a:buSzPct val="12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432000" indent="-216000" algn="l" defTabSz="914400" rtl="0" eaLnBrk="1" latinLnBrk="0" hangingPunct="1">
        <a:lnSpc>
          <a:spcPct val="105000"/>
        </a:lnSpc>
        <a:spcBef>
          <a:spcPts val="0"/>
        </a:spcBef>
        <a:buSzPct val="125000"/>
        <a:buFont typeface="Arial" panose="020B0604020202020204" pitchFamily="34" charset="0"/>
        <a:buChar char="◦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648000" indent="-216000" algn="l" defTabSz="914400" rtl="0" eaLnBrk="1" latinLnBrk="0" hangingPunct="1">
        <a:lnSpc>
          <a:spcPct val="105000"/>
        </a:lnSpc>
        <a:spcBef>
          <a:spcPts val="0"/>
        </a:spcBef>
        <a:buSzPct val="85000"/>
        <a:buFont typeface="Wingdings" panose="05000000000000000000" pitchFamily="2" charset="2"/>
        <a:buChar char=""/>
        <a:defRPr sz="1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64000" indent="-216000" algn="l" defTabSz="914400" rtl="0" eaLnBrk="1" latinLnBrk="0" hangingPunct="1">
        <a:lnSpc>
          <a:spcPct val="105000"/>
        </a:lnSpc>
        <a:spcBef>
          <a:spcPts val="0"/>
        </a:spcBef>
        <a:buSzPct val="110000"/>
        <a:buFont typeface="Arial" panose="020B0604020202020204" pitchFamily="34" charset="0"/>
        <a:buChar char="-"/>
        <a:defRPr sz="1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80000" indent="-216000" algn="l" defTabSz="914400" rtl="0" eaLnBrk="1" latinLnBrk="0" hangingPunct="1">
        <a:lnSpc>
          <a:spcPct val="105000"/>
        </a:lnSpc>
        <a:spcBef>
          <a:spcPts val="0"/>
        </a:spcBef>
        <a:buSzPct val="65000"/>
        <a:buFont typeface="Wingdings 2" panose="05020102010507070707" pitchFamily="18" charset="2"/>
        <a:buChar char=""/>
        <a:defRPr sz="1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5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26" Type="http://schemas.openxmlformats.org/officeDocument/2006/relationships/image" Target="../media/image37.svg"/><Relationship Id="rId3" Type="http://schemas.openxmlformats.org/officeDocument/2006/relationships/image" Target="../media/image14.png"/><Relationship Id="rId21" Type="http://schemas.openxmlformats.org/officeDocument/2006/relationships/image" Target="../media/image32.sv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5" Type="http://schemas.openxmlformats.org/officeDocument/2006/relationships/image" Target="../media/image36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svg"/><Relationship Id="rId11" Type="http://schemas.openxmlformats.org/officeDocument/2006/relationships/image" Target="../media/image22.svg"/><Relationship Id="rId24" Type="http://schemas.openxmlformats.org/officeDocument/2006/relationships/image" Target="../media/image35.png"/><Relationship Id="rId32" Type="http://schemas.openxmlformats.org/officeDocument/2006/relationships/image" Target="../media/image43.svg"/><Relationship Id="rId5" Type="http://schemas.openxmlformats.org/officeDocument/2006/relationships/image" Target="../media/image16.png"/><Relationship Id="rId15" Type="http://schemas.openxmlformats.org/officeDocument/2006/relationships/image" Target="../media/image26.svg"/><Relationship Id="rId23" Type="http://schemas.openxmlformats.org/officeDocument/2006/relationships/image" Target="../media/image34.svg"/><Relationship Id="rId28" Type="http://schemas.openxmlformats.org/officeDocument/2006/relationships/image" Target="../media/image39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31" Type="http://schemas.openxmlformats.org/officeDocument/2006/relationships/image" Target="../media/image42.png"/><Relationship Id="rId4" Type="http://schemas.openxmlformats.org/officeDocument/2006/relationships/image" Target="../media/image15.sv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13" Type="http://schemas.openxmlformats.org/officeDocument/2006/relationships/image" Target="../media/image55.png"/><Relationship Id="rId18" Type="http://schemas.openxmlformats.org/officeDocument/2006/relationships/image" Target="../media/image60.svg"/><Relationship Id="rId26" Type="http://schemas.openxmlformats.org/officeDocument/2006/relationships/image" Target="../media/image68.sv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sv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44.png"/><Relationship Id="rId16" Type="http://schemas.openxmlformats.org/officeDocument/2006/relationships/image" Target="../media/image58.svg"/><Relationship Id="rId20" Type="http://schemas.openxmlformats.org/officeDocument/2006/relationships/image" Target="../media/image62.sv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svg"/><Relationship Id="rId11" Type="http://schemas.openxmlformats.org/officeDocument/2006/relationships/image" Target="../media/image53.png"/><Relationship Id="rId24" Type="http://schemas.openxmlformats.org/officeDocument/2006/relationships/image" Target="../media/image66.sv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image" Target="../media/image52.svg"/><Relationship Id="rId19" Type="http://schemas.openxmlformats.org/officeDocument/2006/relationships/image" Target="../media/image61.png"/><Relationship Id="rId4" Type="http://schemas.openxmlformats.org/officeDocument/2006/relationships/image" Target="../media/image46.svg"/><Relationship Id="rId9" Type="http://schemas.openxmlformats.org/officeDocument/2006/relationships/image" Target="../media/image51.png"/><Relationship Id="rId14" Type="http://schemas.openxmlformats.org/officeDocument/2006/relationships/image" Target="../media/image56.svg"/><Relationship Id="rId22" Type="http://schemas.openxmlformats.org/officeDocument/2006/relationships/image" Target="../media/image64.svg"/><Relationship Id="rId27" Type="http://schemas.openxmlformats.org/officeDocument/2006/relationships/image" Target="../media/image6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svg"/><Relationship Id="rId3" Type="http://schemas.openxmlformats.org/officeDocument/2006/relationships/image" Target="../media/image77.svg"/><Relationship Id="rId7" Type="http://schemas.openxmlformats.org/officeDocument/2006/relationships/image" Target="../media/image81.svg"/><Relationship Id="rId12" Type="http://schemas.openxmlformats.org/officeDocument/2006/relationships/image" Target="../media/image86.png"/><Relationship Id="rId17" Type="http://schemas.openxmlformats.org/officeDocument/2006/relationships/image" Target="../media/image91.svg"/><Relationship Id="rId2" Type="http://schemas.openxmlformats.org/officeDocument/2006/relationships/image" Target="../media/image76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0.png"/><Relationship Id="rId11" Type="http://schemas.openxmlformats.org/officeDocument/2006/relationships/image" Target="../media/image85.svg"/><Relationship Id="rId5" Type="http://schemas.openxmlformats.org/officeDocument/2006/relationships/image" Target="../media/image79.svg"/><Relationship Id="rId15" Type="http://schemas.openxmlformats.org/officeDocument/2006/relationships/image" Target="../media/image89.sv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svg"/><Relationship Id="rId14" Type="http://schemas.openxmlformats.org/officeDocument/2006/relationships/image" Target="../media/image8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85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D179EEA-BDEA-468F-412B-BB872E86ADA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8752"/>
          <a:stretch/>
        </p:blipFill>
        <p:spPr>
          <a:xfrm>
            <a:off x="2004024" y="1300012"/>
            <a:ext cx="8183952" cy="3789821"/>
          </a:xfrm>
          <a:prstGeom prst="rect">
            <a:avLst/>
          </a:prstGeom>
          <a:noFill/>
        </p:spPr>
      </p:pic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0156D99-8CC2-FC30-FE00-7B92FF537A6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6000" y="5864981"/>
            <a:ext cx="7214400" cy="274118"/>
          </a:xfrm>
        </p:spPr>
        <p:txBody>
          <a:bodyPr/>
          <a:lstStyle/>
          <a:p>
            <a:r>
              <a:rPr lang="en-GB" dirty="0"/>
              <a:t>Source: Staudinger, S., </a:t>
            </a:r>
            <a:r>
              <a:rPr lang="en-GB" dirty="0" err="1"/>
              <a:t>Schütz</a:t>
            </a:r>
            <a:r>
              <a:rPr lang="en-GB" dirty="0"/>
              <a:t> C., </a:t>
            </a:r>
            <a:r>
              <a:rPr lang="en-GB" dirty="0" err="1"/>
              <a:t>Schrefl</a:t>
            </a:r>
            <a:r>
              <a:rPr lang="en-GB" dirty="0"/>
              <a:t> M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.: </a:t>
            </a:r>
            <a:r>
              <a:rPr lang="de-D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Reference </a:t>
            </a:r>
            <a:r>
              <a:rPr lang="de-D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de-D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Assessing</a:t>
            </a:r>
            <a:r>
              <a:rPr lang="de-D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Reliability</a:t>
            </a:r>
            <a:r>
              <a:rPr lang="de-D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Predictive</a:t>
            </a:r>
            <a:r>
              <a:rPr lang="de-D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Analytics </a:t>
            </a:r>
            <a:r>
              <a:rPr lang="de-D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de-D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C5C90DD-0D5D-5D0F-0936-F599C806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</p:spPr>
        <p:txBody>
          <a:bodyPr anchor="t">
            <a:normAutofit/>
          </a:bodyPr>
          <a:lstStyle/>
          <a:p>
            <a:pPr algn="ctr"/>
            <a:r>
              <a:rPr lang="en-US" cap="small" dirty="0"/>
              <a:t>Example – perturbation table</a:t>
            </a:r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C7E3372F-CA3F-098D-EDD9-261341CB80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809626"/>
              </p:ext>
            </p:extLst>
          </p:nvPr>
        </p:nvGraphicFramePr>
        <p:xfrm>
          <a:off x="478798" y="5247707"/>
          <a:ext cx="11499841" cy="610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5051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0D359BF-971E-5441-B6FC-1678E66628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4CA6DA4-93E9-2F44-B498-EF53A1134D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8721CBD-88FA-6E4C-98F3-6408E1C64F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1B7CD06-019A-D5A4-24B0-59CFC417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/>
              <a:t>Knowledge Graph</a:t>
            </a:r>
          </a:p>
        </p:txBody>
      </p:sp>
    </p:spTree>
    <p:extLst>
      <p:ext uri="{BB962C8B-B14F-4D97-AF65-F5344CB8AC3E}">
        <p14:creationId xmlns:p14="http://schemas.microsoft.com/office/powerpoint/2010/main" val="123022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F89FB-52D9-55EE-DDB6-40811C9B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de-DE" cap="small" dirty="0"/>
              <a:t>Knowledge Graph</a:t>
            </a:r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DB331356-9801-6961-4946-08782D79683C}"/>
              </a:ext>
            </a:extLst>
          </p:cNvPr>
          <p:cNvSpPr/>
          <p:nvPr/>
        </p:nvSpPr>
        <p:spPr>
          <a:xfrm>
            <a:off x="858334" y="1328348"/>
            <a:ext cx="133317" cy="133317"/>
          </a:xfrm>
          <a:prstGeom prst="ellipse">
            <a:avLst/>
          </a:prstGeom>
          <a:solidFill>
            <a:srgbClr val="808288"/>
          </a:solidFill>
        </p:spPr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3366C259-F290-1003-1EF1-32954FD37ECA}"/>
              </a:ext>
            </a:extLst>
          </p:cNvPr>
          <p:cNvSpPr/>
          <p:nvPr/>
        </p:nvSpPr>
        <p:spPr>
          <a:xfrm>
            <a:off x="1134490" y="1259633"/>
            <a:ext cx="7818070" cy="24240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spcAft>
                <a:spcPts val="60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  <a:ea typeface="Calibri" pitchFamily="34" charset="-122"/>
                <a:cs typeface="Calibri Light" panose="020F0302020204030204" pitchFamily="34" charset="0"/>
              </a:rPr>
              <a:t>What is a Knowledge Graph?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54AF630D-318D-F1B7-A0AB-4EA3E0D1A695}"/>
              </a:ext>
            </a:extLst>
          </p:cNvPr>
          <p:cNvSpPr/>
          <p:nvPr/>
        </p:nvSpPr>
        <p:spPr>
          <a:xfrm>
            <a:off x="1134489" y="1663926"/>
            <a:ext cx="9624009" cy="409815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" pitchFamily="34" charset="-122"/>
                <a:cs typeface="Calibri Light" panose="020F0302020204030204" pitchFamily="34" charset="0"/>
              </a:rPr>
              <a:t>Type of data model that represents entities and the relationships between them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08559BE9-99A0-613E-3E1A-8FDCCA936F71}"/>
              </a:ext>
            </a:extLst>
          </p:cNvPr>
          <p:cNvSpPr/>
          <p:nvPr/>
        </p:nvSpPr>
        <p:spPr>
          <a:xfrm>
            <a:off x="3323425" y="5406052"/>
            <a:ext cx="5015903" cy="79679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242900" indent="-242900" algn="l">
              <a:spcAft>
                <a:spcPts val="600"/>
              </a:spcAft>
              <a:buSzPct val="10000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" pitchFamily="34" charset="-122"/>
                <a:cs typeface="Calibri Light" panose="020F0302020204030204" pitchFamily="34" charset="0"/>
              </a:rPr>
              <a:t>Design and documentation</a:t>
            </a:r>
          </a:p>
          <a:p>
            <a:pPr marL="242900" indent="-242900" algn="l">
              <a:spcAft>
                <a:spcPts val="600"/>
              </a:spcAft>
              <a:buSzPct val="10000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" pitchFamily="34" charset="-122"/>
                <a:cs typeface="Calibri Light" panose="020F0302020204030204" pitchFamily="34" charset="0"/>
              </a:rPr>
              <a:t>Recommendation </a:t>
            </a:r>
          </a:p>
          <a:p>
            <a:pPr marL="242900" indent="-242900" algn="l">
              <a:spcAft>
                <a:spcPts val="600"/>
              </a:spcAft>
              <a:buSzPct val="10000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ea typeface="Calibri" pitchFamily="34" charset="-122"/>
                <a:cs typeface="Calibri Light" panose="020F0302020204030204" pitchFamily="34" charset="0"/>
              </a:rPr>
              <a:t>Quality management / Decision Audit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A3B37E8C-BF68-810A-2272-509BE2F71A5D}"/>
              </a:ext>
            </a:extLst>
          </p:cNvPr>
          <p:cNvSpPr/>
          <p:nvPr/>
        </p:nvSpPr>
        <p:spPr>
          <a:xfrm>
            <a:off x="863600" y="5493571"/>
            <a:ext cx="2024213" cy="621752"/>
          </a:xfrm>
          <a:prstGeom prst="rightArrow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Goals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34B1AB1-18A7-12FB-AD0D-F055DBB2F417}"/>
              </a:ext>
            </a:extLst>
          </p:cNvPr>
          <p:cNvGrpSpPr/>
          <p:nvPr/>
        </p:nvGrpSpPr>
        <p:grpSpPr>
          <a:xfrm>
            <a:off x="1683129" y="2250184"/>
            <a:ext cx="4381658" cy="726956"/>
            <a:chOff x="2894318" y="3278608"/>
            <a:chExt cx="6934792" cy="1376092"/>
          </a:xfrm>
        </p:grpSpPr>
        <p:pic>
          <p:nvPicPr>
            <p:cNvPr id="5" name="Object 2" descr="preencoded.png">
              <a:extLst>
                <a:ext uri="{FF2B5EF4-FFF2-40B4-BE49-F238E27FC236}">
                  <a16:creationId xmlns:a16="http://schemas.microsoft.com/office/drawing/2014/main" id="{4B929723-51B5-1568-B8F3-D8F12B7D0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70720" y="3542992"/>
              <a:ext cx="1523619" cy="19045"/>
            </a:xfrm>
            <a:prstGeom prst="rect">
              <a:avLst/>
            </a:prstGeom>
          </p:spPr>
        </p:pic>
        <p:pic>
          <p:nvPicPr>
            <p:cNvPr id="6" name="Object 3" descr="preencoded.png">
              <a:extLst>
                <a:ext uri="{FF2B5EF4-FFF2-40B4-BE49-F238E27FC236}">
                  <a16:creationId xmlns:a16="http://schemas.microsoft.com/office/drawing/2014/main" id="{60D77616-770E-491E-6BC8-AB93029B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49580" y="3494801"/>
              <a:ext cx="95226" cy="104749"/>
            </a:xfrm>
            <a:prstGeom prst="rect">
              <a:avLst/>
            </a:prstGeom>
          </p:spPr>
        </p:pic>
        <p:pic>
          <p:nvPicPr>
            <p:cNvPr id="7" name="Object 4" descr="preencoded.png">
              <a:extLst>
                <a:ext uri="{FF2B5EF4-FFF2-40B4-BE49-F238E27FC236}">
                  <a16:creationId xmlns:a16="http://schemas.microsoft.com/office/drawing/2014/main" id="{A14BF547-3410-E92D-80DD-8A51A9776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01219" y="3532892"/>
              <a:ext cx="1561709" cy="19045"/>
            </a:xfrm>
            <a:prstGeom prst="rect">
              <a:avLst/>
            </a:prstGeom>
          </p:spPr>
        </p:pic>
        <p:pic>
          <p:nvPicPr>
            <p:cNvPr id="8" name="Object 5" descr="preencoded.png">
              <a:extLst>
                <a:ext uri="{FF2B5EF4-FFF2-40B4-BE49-F238E27FC236}">
                  <a16:creationId xmlns:a16="http://schemas.microsoft.com/office/drawing/2014/main" id="{291DA79E-0852-BF30-9A9D-B6E665055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44741" y="3494801"/>
              <a:ext cx="95226" cy="104749"/>
            </a:xfrm>
            <a:prstGeom prst="rect">
              <a:avLst/>
            </a:prstGeom>
          </p:spPr>
        </p:pic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3CEA34A7-23F0-B814-9769-B16ABCE48A23}"/>
                </a:ext>
              </a:extLst>
            </p:cNvPr>
            <p:cNvSpPr/>
            <p:nvPr/>
          </p:nvSpPr>
          <p:spPr>
            <a:xfrm>
              <a:off x="5575940" y="4334577"/>
              <a:ext cx="1608341" cy="320123"/>
            </a:xfrm>
            <a:prstGeom prst="rect">
              <a:avLst/>
            </a:prstGeom>
            <a:solidFill>
              <a:srgbClr val="FFFFFF"/>
            </a:solidFill>
          </p:spPr>
        </p:sp>
        <p:pic>
          <p:nvPicPr>
            <p:cNvPr id="14" name="Object 10" descr="preencoded.png">
              <a:extLst>
                <a:ext uri="{FF2B5EF4-FFF2-40B4-BE49-F238E27FC236}">
                  <a16:creationId xmlns:a16="http://schemas.microsoft.com/office/drawing/2014/main" id="{62C306A0-C706-CAAF-3C1E-78207200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84734" y="3278608"/>
              <a:ext cx="1076056" cy="533267"/>
            </a:xfrm>
            <a:prstGeom prst="rect">
              <a:avLst/>
            </a:prstGeom>
          </p:spPr>
        </p:pic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AC40DB0B-4E2C-9B14-D5FB-99B190987689}"/>
                </a:ext>
              </a:extLst>
            </p:cNvPr>
            <p:cNvSpPr/>
            <p:nvPr/>
          </p:nvSpPr>
          <p:spPr>
            <a:xfrm>
              <a:off x="2894318" y="3440530"/>
              <a:ext cx="1448554" cy="175201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spcAft>
                  <a:spcPts val="600"/>
                </a:spcAft>
                <a:buNone/>
              </a:pPr>
              <a:r>
                <a:rPr lang="en-US" sz="1600" dirty="0">
                  <a:latin typeface="+mj-lt"/>
                  <a:ea typeface="Calibri" pitchFamily="34" charset="-122"/>
                  <a:cs typeface="Calibri" pitchFamily="34" charset="-120"/>
                </a:rPr>
                <a:t>Subject</a:t>
              </a:r>
              <a:endParaRPr lang="en-US" sz="1600" dirty="0">
                <a:latin typeface="+mj-lt"/>
              </a:endParaRPr>
            </a:p>
          </p:txBody>
        </p:sp>
        <p:pic>
          <p:nvPicPr>
            <p:cNvPr id="16" name="Object 12" descr="preencoded.png">
              <a:extLst>
                <a:ext uri="{FF2B5EF4-FFF2-40B4-BE49-F238E27FC236}">
                  <a16:creationId xmlns:a16="http://schemas.microsoft.com/office/drawing/2014/main" id="{4E53C938-D9CE-D47F-7FC4-32BFFD262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49430" y="3278608"/>
              <a:ext cx="1266508" cy="533267"/>
            </a:xfrm>
            <a:prstGeom prst="rect">
              <a:avLst/>
            </a:prstGeom>
          </p:spPr>
        </p:pic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1C9930A2-BE15-ECA5-9BAB-021984B4932B}"/>
                </a:ext>
              </a:extLst>
            </p:cNvPr>
            <p:cNvSpPr/>
            <p:nvPr/>
          </p:nvSpPr>
          <p:spPr>
            <a:xfrm>
              <a:off x="5559070" y="3440530"/>
              <a:ext cx="1642168" cy="175201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spcAft>
                  <a:spcPts val="600"/>
                </a:spcAft>
                <a:buNone/>
              </a:pPr>
              <a:r>
                <a:rPr lang="en-US" sz="1600" dirty="0">
                  <a:latin typeface="+mj-lt"/>
                  <a:ea typeface="Calibri" pitchFamily="34" charset="-122"/>
                  <a:cs typeface="Calibri" pitchFamily="34" charset="-120"/>
                </a:rPr>
                <a:t>Predicate</a:t>
              </a:r>
              <a:endParaRPr lang="en-US" sz="1600" dirty="0">
                <a:latin typeface="+mj-lt"/>
              </a:endParaRPr>
            </a:p>
          </p:txBody>
        </p:sp>
        <p:pic>
          <p:nvPicPr>
            <p:cNvPr id="19" name="Object 14" descr="preencoded.png">
              <a:extLst>
                <a:ext uri="{FF2B5EF4-FFF2-40B4-BE49-F238E27FC236}">
                  <a16:creationId xmlns:a16="http://schemas.microsoft.com/office/drawing/2014/main" id="{E6D8EF90-5644-7E78-E1BF-5773B4F51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644752" y="3278608"/>
              <a:ext cx="999875" cy="533267"/>
            </a:xfrm>
            <a:prstGeom prst="rect">
              <a:avLst/>
            </a:prstGeom>
          </p:spPr>
        </p:pic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581EEBE8-2A3F-2ACB-C0F4-4771A2A5B5C8}"/>
                </a:ext>
              </a:extLst>
            </p:cNvPr>
            <p:cNvSpPr/>
            <p:nvPr/>
          </p:nvSpPr>
          <p:spPr>
            <a:xfrm>
              <a:off x="8454319" y="3440530"/>
              <a:ext cx="1374791" cy="175201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spcAft>
                  <a:spcPts val="600"/>
                </a:spcAft>
                <a:buNone/>
              </a:pPr>
              <a:r>
                <a:rPr lang="en-US" sz="1600" dirty="0">
                  <a:latin typeface="+mj-lt"/>
                  <a:ea typeface="Calibri" pitchFamily="34" charset="-122"/>
                  <a:cs typeface="Calibri" pitchFamily="34" charset="-120"/>
                </a:rPr>
                <a:t>Object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9A3BF97-C2A7-FCAB-C097-FA54927EA1BC}"/>
              </a:ext>
            </a:extLst>
          </p:cNvPr>
          <p:cNvGrpSpPr/>
          <p:nvPr/>
        </p:nvGrpSpPr>
        <p:grpSpPr>
          <a:xfrm>
            <a:off x="1842574" y="2249633"/>
            <a:ext cx="8444426" cy="3054461"/>
            <a:chOff x="114597" y="2365478"/>
            <a:chExt cx="8510454" cy="3180554"/>
          </a:xfrm>
        </p:grpSpPr>
        <p:pic>
          <p:nvPicPr>
            <p:cNvPr id="18" name="Object 2" descr="preencoded.png">
              <a:extLst>
                <a:ext uri="{FF2B5EF4-FFF2-40B4-BE49-F238E27FC236}">
                  <a16:creationId xmlns:a16="http://schemas.microsoft.com/office/drawing/2014/main" id="{D76A0342-2F40-81CC-BD1B-1312A8A93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923158" y="2847263"/>
              <a:ext cx="3609073" cy="1066533"/>
            </a:xfrm>
            <a:prstGeom prst="rect">
              <a:avLst/>
            </a:prstGeom>
          </p:spPr>
        </p:pic>
        <p:pic>
          <p:nvPicPr>
            <p:cNvPr id="26" name="Object 3" descr="preencoded.png">
              <a:extLst>
                <a:ext uri="{FF2B5EF4-FFF2-40B4-BE49-F238E27FC236}">
                  <a16:creationId xmlns:a16="http://schemas.microsoft.com/office/drawing/2014/main" id="{61686F1E-2CA1-8D3F-E41F-FFA432EE2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511376" y="2809173"/>
              <a:ext cx="95226" cy="95226"/>
            </a:xfrm>
            <a:prstGeom prst="rect">
              <a:avLst/>
            </a:prstGeom>
          </p:spPr>
        </p:pic>
        <p:pic>
          <p:nvPicPr>
            <p:cNvPr id="29" name="Object 4" descr="preencoded.png">
              <a:extLst>
                <a:ext uri="{FF2B5EF4-FFF2-40B4-BE49-F238E27FC236}">
                  <a16:creationId xmlns:a16="http://schemas.microsoft.com/office/drawing/2014/main" id="{6EE098E6-2F47-E609-E6CC-BD2914841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23158" y="3894751"/>
              <a:ext cx="3609073" cy="19045"/>
            </a:xfrm>
            <a:prstGeom prst="rect">
              <a:avLst/>
            </a:prstGeom>
          </p:spPr>
        </p:pic>
        <p:pic>
          <p:nvPicPr>
            <p:cNvPr id="30" name="Object 5" descr="preencoded.png">
              <a:extLst>
                <a:ext uri="{FF2B5EF4-FFF2-40B4-BE49-F238E27FC236}">
                  <a16:creationId xmlns:a16="http://schemas.microsoft.com/office/drawing/2014/main" id="{55083201-48B1-4DD3-2A9E-915095900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511376" y="3856661"/>
              <a:ext cx="95226" cy="104749"/>
            </a:xfrm>
            <a:prstGeom prst="rect">
              <a:avLst/>
            </a:prstGeom>
          </p:spPr>
        </p:pic>
        <p:pic>
          <p:nvPicPr>
            <p:cNvPr id="33" name="Object 6" descr="preencoded.png">
              <a:extLst>
                <a:ext uri="{FF2B5EF4-FFF2-40B4-BE49-F238E27FC236}">
                  <a16:creationId xmlns:a16="http://schemas.microsoft.com/office/drawing/2014/main" id="{A4627BDC-C87E-3C55-0A6F-AFBA21882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923158" y="3894751"/>
              <a:ext cx="3609073" cy="1171282"/>
            </a:xfrm>
            <a:prstGeom prst="rect">
              <a:avLst/>
            </a:prstGeom>
          </p:spPr>
        </p:pic>
        <p:pic>
          <p:nvPicPr>
            <p:cNvPr id="34" name="Object 7" descr="preencoded.png">
              <a:extLst>
                <a:ext uri="{FF2B5EF4-FFF2-40B4-BE49-F238E27FC236}">
                  <a16:creationId xmlns:a16="http://schemas.microsoft.com/office/drawing/2014/main" id="{39BF33EA-9379-754E-B90A-4A4A13D6D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6511186" y="4999375"/>
              <a:ext cx="95226" cy="95226"/>
            </a:xfrm>
            <a:prstGeom prst="rect">
              <a:avLst/>
            </a:prstGeom>
          </p:spPr>
        </p:pic>
        <p:pic>
          <p:nvPicPr>
            <p:cNvPr id="35" name="Object 8" descr="preencoded.png">
              <a:extLst>
                <a:ext uri="{FF2B5EF4-FFF2-40B4-BE49-F238E27FC236}">
                  <a16:creationId xmlns:a16="http://schemas.microsoft.com/office/drawing/2014/main" id="{E4D4B30E-FD5D-AD07-F380-E3F6EED31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95648" y="3640914"/>
              <a:ext cx="2647288" cy="533267"/>
            </a:xfrm>
            <a:prstGeom prst="rect">
              <a:avLst/>
            </a:prstGeom>
          </p:spPr>
        </p:pic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85392C6C-4A19-4F6D-0881-5218A9A974FE}"/>
                </a:ext>
              </a:extLst>
            </p:cNvPr>
            <p:cNvSpPr/>
            <p:nvPr/>
          </p:nvSpPr>
          <p:spPr>
            <a:xfrm>
              <a:off x="114597" y="3812380"/>
              <a:ext cx="3008497" cy="15521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 anchor="ctr"/>
            <a:lstStyle/>
            <a:p>
              <a:pPr algn="ctr">
                <a:spcAft>
                  <a:spcPts val="600"/>
                </a:spcAft>
                <a:buNone/>
              </a:pPr>
              <a:r>
                <a:rPr lang="en-US" sz="1400" dirty="0">
                  <a:solidFill>
                    <a:srgbClr val="2A2921"/>
                  </a:solidFill>
                  <a:latin typeface="Montserrat Medium" pitchFamily="34" charset="0"/>
                  <a:ea typeface="Montserrat Medium" pitchFamily="34" charset="-122"/>
                  <a:cs typeface="Montserrat Medium" pitchFamily="34" charset="-120"/>
                </a:rPr>
                <a:t>Perturbation Option</a:t>
              </a:r>
              <a:endParaRPr lang="en-US" dirty="0"/>
            </a:p>
          </p:txBody>
        </p:sp>
        <p:pic>
          <p:nvPicPr>
            <p:cNvPr id="37" name="Object 10" descr="preencoded.png">
              <a:extLst>
                <a:ext uri="{FF2B5EF4-FFF2-40B4-BE49-F238E27FC236}">
                  <a16:creationId xmlns:a16="http://schemas.microsoft.com/office/drawing/2014/main" id="{6E5D2188-FEBA-229F-8A6B-1A512295E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6601704" y="2365478"/>
              <a:ext cx="1847388" cy="990352"/>
            </a:xfrm>
            <a:prstGeom prst="rect">
              <a:avLst/>
            </a:prstGeom>
          </p:spPr>
        </p:pic>
        <p:sp>
          <p:nvSpPr>
            <p:cNvPr id="41" name="Object 11">
              <a:extLst>
                <a:ext uri="{FF2B5EF4-FFF2-40B4-BE49-F238E27FC236}">
                  <a16:creationId xmlns:a16="http://schemas.microsoft.com/office/drawing/2014/main" id="{49678BF9-43AA-06C5-D7BA-F046D321025A}"/>
                </a:ext>
              </a:extLst>
            </p:cNvPr>
            <p:cNvSpPr/>
            <p:nvPr/>
          </p:nvSpPr>
          <p:spPr>
            <a:xfrm>
              <a:off x="6420869" y="2536921"/>
              <a:ext cx="2204001" cy="6111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 anchor="ctr"/>
            <a:lstStyle/>
            <a:p>
              <a:pPr algn="ctr">
                <a:spcAft>
                  <a:spcPts val="600"/>
                </a:spcAft>
                <a:buNone/>
              </a:pPr>
              <a:r>
                <a:rPr lang="en-US" sz="1400" dirty="0">
                  <a:solidFill>
                    <a:srgbClr val="2A2921"/>
                  </a:solidFill>
                  <a:latin typeface="Montserrat Medium" pitchFamily="34" charset="0"/>
                  <a:ea typeface="Montserrat Medium" pitchFamily="34" charset="-122"/>
                  <a:cs typeface="Montserrat Medium" pitchFamily="34" charset="-120"/>
                </a:rPr>
                <a:t>Business</a:t>
              </a:r>
              <a:br>
                <a:rPr lang="en-US" sz="1400" dirty="0">
                  <a:solidFill>
                    <a:srgbClr val="2A2921"/>
                  </a:solidFill>
                  <a:latin typeface="Montserrat Medium" pitchFamily="34" charset="0"/>
                  <a:ea typeface="Montserrat Medium" pitchFamily="34" charset="-122"/>
                  <a:cs typeface="Montserrat Medium" pitchFamily="34" charset="-120"/>
                </a:rPr>
              </a:br>
              <a:r>
                <a:rPr lang="en-US" sz="1400" dirty="0">
                  <a:solidFill>
                    <a:srgbClr val="2A2921"/>
                  </a:solidFill>
                  <a:latin typeface="Montserrat Medium" pitchFamily="34" charset="0"/>
                  <a:ea typeface="Montserrat Medium" pitchFamily="34" charset="-122"/>
                  <a:cs typeface="Montserrat Medium" pitchFamily="34" charset="-120"/>
                </a:rPr>
                <a:t>Understanding</a:t>
              </a:r>
              <a:endParaRPr lang="en-US" dirty="0"/>
            </a:p>
          </p:txBody>
        </p:sp>
        <p:pic>
          <p:nvPicPr>
            <p:cNvPr id="42" name="Object 12" descr="preencoded.png">
              <a:extLst>
                <a:ext uri="{FF2B5EF4-FFF2-40B4-BE49-F238E27FC236}">
                  <a16:creationId xmlns:a16="http://schemas.microsoft.com/office/drawing/2014/main" id="{04102BA4-407D-70BB-CB61-4B00748DF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6601704" y="3412966"/>
              <a:ext cx="1847388" cy="990352"/>
            </a:xfrm>
            <a:prstGeom prst="rect">
              <a:avLst/>
            </a:prstGeom>
          </p:spPr>
        </p:pic>
        <p:sp>
          <p:nvSpPr>
            <p:cNvPr id="43" name="Object 13">
              <a:extLst>
                <a:ext uri="{FF2B5EF4-FFF2-40B4-BE49-F238E27FC236}">
                  <a16:creationId xmlns:a16="http://schemas.microsoft.com/office/drawing/2014/main" id="{FE95C65D-EBD9-69A8-78D0-9C8DB6B8B35B}"/>
                </a:ext>
              </a:extLst>
            </p:cNvPr>
            <p:cNvSpPr/>
            <p:nvPr/>
          </p:nvSpPr>
          <p:spPr>
            <a:xfrm>
              <a:off x="6420869" y="3584409"/>
              <a:ext cx="2204001" cy="6111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 anchor="ctr"/>
            <a:lstStyle/>
            <a:p>
              <a:pPr algn="ctr">
                <a:spcAft>
                  <a:spcPts val="600"/>
                </a:spcAft>
                <a:buNone/>
              </a:pPr>
              <a:r>
                <a:rPr lang="en-US" sz="1400" dirty="0">
                  <a:solidFill>
                    <a:srgbClr val="2A2921"/>
                  </a:solidFill>
                  <a:latin typeface="Montserrat Medium" pitchFamily="34" charset="0"/>
                  <a:ea typeface="Montserrat Medium" pitchFamily="34" charset="-122"/>
                  <a:cs typeface="Montserrat Medium" pitchFamily="34" charset="-120"/>
                </a:rPr>
                <a:t>Data</a:t>
              </a:r>
              <a:br>
                <a:rPr lang="en-US" sz="1400" dirty="0">
                  <a:solidFill>
                    <a:srgbClr val="2A2921"/>
                  </a:solidFill>
                  <a:latin typeface="Montserrat Medium" pitchFamily="34" charset="0"/>
                  <a:ea typeface="Montserrat Medium" pitchFamily="34" charset="-122"/>
                  <a:cs typeface="Montserrat Medium" pitchFamily="34" charset="-120"/>
                </a:rPr>
              </a:br>
              <a:r>
                <a:rPr lang="en-US" sz="1400" dirty="0">
                  <a:solidFill>
                    <a:srgbClr val="2A2921"/>
                  </a:solidFill>
                  <a:latin typeface="Montserrat Medium" pitchFamily="34" charset="0"/>
                  <a:ea typeface="Montserrat Medium" pitchFamily="34" charset="-122"/>
                  <a:cs typeface="Montserrat Medium" pitchFamily="34" charset="-120"/>
                </a:rPr>
                <a:t>Understanding</a:t>
              </a:r>
              <a:endParaRPr lang="en-US" sz="1400" dirty="0"/>
            </a:p>
          </p:txBody>
        </p:sp>
        <p:pic>
          <p:nvPicPr>
            <p:cNvPr id="44" name="Object 14" descr="preencoded.png">
              <a:extLst>
                <a:ext uri="{FF2B5EF4-FFF2-40B4-BE49-F238E27FC236}">
                  <a16:creationId xmlns:a16="http://schemas.microsoft.com/office/drawing/2014/main" id="{93DCA041-88ED-B913-7136-FD3E9BABF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6601555" y="4555680"/>
              <a:ext cx="1847388" cy="990352"/>
            </a:xfrm>
            <a:prstGeom prst="rect">
              <a:avLst/>
            </a:prstGeom>
          </p:spPr>
        </p:pic>
        <p:sp>
          <p:nvSpPr>
            <p:cNvPr id="45" name="Object 15">
              <a:extLst>
                <a:ext uri="{FF2B5EF4-FFF2-40B4-BE49-F238E27FC236}">
                  <a16:creationId xmlns:a16="http://schemas.microsoft.com/office/drawing/2014/main" id="{F8F3C803-1633-E085-3F20-BAB7600E544B}"/>
                </a:ext>
              </a:extLst>
            </p:cNvPr>
            <p:cNvSpPr/>
            <p:nvPr/>
          </p:nvSpPr>
          <p:spPr>
            <a:xfrm>
              <a:off x="6420686" y="4727123"/>
              <a:ext cx="2204365" cy="6111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 anchor="ctr"/>
            <a:lstStyle/>
            <a:p>
              <a:pPr algn="ctr">
                <a:spcAft>
                  <a:spcPts val="600"/>
                </a:spcAft>
                <a:buNone/>
              </a:pPr>
              <a:r>
                <a:rPr lang="en-US" sz="1400" dirty="0">
                  <a:solidFill>
                    <a:srgbClr val="2A2921"/>
                  </a:solidFill>
                  <a:latin typeface="Montserrat Medium" pitchFamily="34" charset="0"/>
                  <a:ea typeface="Montserrat Medium" pitchFamily="34" charset="-122"/>
                  <a:cs typeface="Montserrat Medium" pitchFamily="34" charset="-120"/>
                </a:rPr>
                <a:t>Data</a:t>
              </a:r>
              <a:br>
                <a:rPr lang="en-US" sz="1400" dirty="0">
                  <a:solidFill>
                    <a:srgbClr val="2A2921"/>
                  </a:solidFill>
                  <a:latin typeface="Montserrat Medium" pitchFamily="34" charset="0"/>
                  <a:ea typeface="Montserrat Medium" pitchFamily="34" charset="-122"/>
                  <a:cs typeface="Montserrat Medium" pitchFamily="34" charset="-120"/>
                </a:rPr>
              </a:br>
              <a:r>
                <a:rPr lang="en-US" sz="1400" dirty="0">
                  <a:solidFill>
                    <a:srgbClr val="2A2921"/>
                  </a:solidFill>
                  <a:latin typeface="Montserrat Medium" pitchFamily="34" charset="0"/>
                  <a:ea typeface="Montserrat Medium" pitchFamily="34" charset="-122"/>
                  <a:cs typeface="Montserrat Medium" pitchFamily="34" charset="-120"/>
                </a:rPr>
                <a:t>Preparation</a:t>
              </a:r>
              <a:endParaRPr lang="en-US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D16313F5-F4F5-0397-F03F-12FC9DA07328}"/>
                </a:ext>
              </a:extLst>
            </p:cNvPr>
            <p:cNvSpPr txBox="1"/>
            <p:nvPr/>
          </p:nvSpPr>
          <p:spPr>
            <a:xfrm>
              <a:off x="2853685" y="3590085"/>
              <a:ext cx="1867092" cy="28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200" i="1" dirty="0" err="1">
                  <a:solidFill>
                    <a:srgbClr val="2A292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WasDerivedFrom</a:t>
              </a:r>
              <a:endParaRPr lang="en-GB" sz="1200" i="1" dirty="0">
                <a:solidFill>
                  <a:srgbClr val="2A292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53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1B7CD06-019A-D5A4-24B0-59CFC417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/>
              <a:t>Methodical Approach</a:t>
            </a:r>
          </a:p>
        </p:txBody>
      </p:sp>
    </p:spTree>
    <p:extLst>
      <p:ext uri="{BB962C8B-B14F-4D97-AF65-F5344CB8AC3E}">
        <p14:creationId xmlns:p14="http://schemas.microsoft.com/office/powerpoint/2010/main" val="119814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EF587-A8B5-2DF8-9457-3D32E631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cap="small" dirty="0" err="1">
                <a:solidFill>
                  <a:schemeClr val="tx1"/>
                </a:solidFill>
              </a:rPr>
              <a:t>Methodical</a:t>
            </a:r>
            <a:r>
              <a:rPr lang="de-DE" cap="small" dirty="0">
                <a:solidFill>
                  <a:schemeClr val="tx1"/>
                </a:solidFill>
              </a:rPr>
              <a:t> </a:t>
            </a:r>
            <a:r>
              <a:rPr lang="de-DE" cap="small" dirty="0" err="1">
                <a:solidFill>
                  <a:schemeClr val="tx1"/>
                </a:solidFill>
              </a:rPr>
              <a:t>approach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BDA3B6A-6F59-FAD6-662F-CD41ED9DE8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6000" y="1675022"/>
            <a:ext cx="7458084" cy="4481886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20CADF1-B681-AFFA-254E-8047E968F79A}"/>
              </a:ext>
            </a:extLst>
          </p:cNvPr>
          <p:cNvGrpSpPr/>
          <p:nvPr/>
        </p:nvGrpSpPr>
        <p:grpSpPr>
          <a:xfrm>
            <a:off x="8786466" y="2571469"/>
            <a:ext cx="3034171" cy="2701549"/>
            <a:chOff x="3984936" y="2062862"/>
            <a:chExt cx="4219080" cy="4047539"/>
          </a:xfrm>
        </p:grpSpPr>
        <p:pic>
          <p:nvPicPr>
            <p:cNvPr id="7" name="Object 2" descr="preencoded.png">
              <a:extLst>
                <a:ext uri="{FF2B5EF4-FFF2-40B4-BE49-F238E27FC236}">
                  <a16:creationId xmlns:a16="http://schemas.microsoft.com/office/drawing/2014/main" id="{7380D345-6501-072F-A330-C1810B770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84953" y="2958011"/>
              <a:ext cx="19045" cy="285679"/>
            </a:xfrm>
            <a:prstGeom prst="rect">
              <a:avLst/>
            </a:prstGeom>
          </p:spPr>
        </p:pic>
        <p:pic>
          <p:nvPicPr>
            <p:cNvPr id="8" name="Object 3" descr="preencoded.png">
              <a:extLst>
                <a:ext uri="{FF2B5EF4-FFF2-40B4-BE49-F238E27FC236}">
                  <a16:creationId xmlns:a16="http://schemas.microsoft.com/office/drawing/2014/main" id="{000072A3-CF78-4385-1340-E3F02F376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46863" y="2877069"/>
              <a:ext cx="95226" cy="95226"/>
            </a:xfrm>
            <a:prstGeom prst="rect">
              <a:avLst/>
            </a:prstGeom>
          </p:spPr>
        </p:pic>
        <p:pic>
          <p:nvPicPr>
            <p:cNvPr id="9" name="Object 4" descr="preencoded.png">
              <a:extLst>
                <a:ext uri="{FF2B5EF4-FFF2-40B4-BE49-F238E27FC236}">
                  <a16:creationId xmlns:a16="http://schemas.microsoft.com/office/drawing/2014/main" id="{33093444-6533-90E8-20A1-67EE55EDF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65688" y="3852852"/>
              <a:ext cx="276156" cy="104749"/>
            </a:xfrm>
            <a:prstGeom prst="rect">
              <a:avLst/>
            </a:prstGeom>
          </p:spPr>
        </p:pic>
        <p:pic>
          <p:nvPicPr>
            <p:cNvPr id="10" name="Object 5" descr="preencoded.png">
              <a:extLst>
                <a:ext uri="{FF2B5EF4-FFF2-40B4-BE49-F238E27FC236}">
                  <a16:creationId xmlns:a16="http://schemas.microsoft.com/office/drawing/2014/main" id="{5C07EDDF-6394-5F4B-BEF4-FD82E5824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06896" y="3818570"/>
              <a:ext cx="114271" cy="95226"/>
            </a:xfrm>
            <a:prstGeom prst="rect">
              <a:avLst/>
            </a:prstGeom>
          </p:spPr>
        </p:pic>
        <p:pic>
          <p:nvPicPr>
            <p:cNvPr id="11" name="Object 6" descr="preencoded.png">
              <a:extLst>
                <a:ext uri="{FF2B5EF4-FFF2-40B4-BE49-F238E27FC236}">
                  <a16:creationId xmlns:a16="http://schemas.microsoft.com/office/drawing/2014/main" id="{B561B975-FB5F-9FFB-C026-4D4BDD245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91068" y="5087364"/>
              <a:ext cx="180930" cy="238065"/>
            </a:xfrm>
            <a:prstGeom prst="rect">
              <a:avLst/>
            </a:prstGeom>
          </p:spPr>
        </p:pic>
        <p:pic>
          <p:nvPicPr>
            <p:cNvPr id="12" name="Object 7" descr="preencoded.png">
              <a:extLst>
                <a:ext uri="{FF2B5EF4-FFF2-40B4-BE49-F238E27FC236}">
                  <a16:creationId xmlns:a16="http://schemas.microsoft.com/office/drawing/2014/main" id="{F3E60E18-04BD-C7B6-42B7-C559BE4A9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814386" y="5278483"/>
              <a:ext cx="95226" cy="114271"/>
            </a:xfrm>
            <a:prstGeom prst="rect">
              <a:avLst/>
            </a:prstGeom>
          </p:spPr>
        </p:pic>
        <p:pic>
          <p:nvPicPr>
            <p:cNvPr id="13" name="Object 8" descr="preencoded.png">
              <a:extLst>
                <a:ext uri="{FF2B5EF4-FFF2-40B4-BE49-F238E27FC236}">
                  <a16:creationId xmlns:a16="http://schemas.microsoft.com/office/drawing/2014/main" id="{6F0F4770-A86E-2620-9B31-0FA866A36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23715" y="5087364"/>
              <a:ext cx="180930" cy="238065"/>
            </a:xfrm>
            <a:prstGeom prst="rect">
              <a:avLst/>
            </a:prstGeom>
          </p:spPr>
        </p:pic>
        <p:pic>
          <p:nvPicPr>
            <p:cNvPr id="14" name="Object 9" descr="preencoded.png">
              <a:extLst>
                <a:ext uri="{FF2B5EF4-FFF2-40B4-BE49-F238E27FC236}">
                  <a16:creationId xmlns:a16="http://schemas.microsoft.com/office/drawing/2014/main" id="{C89CFC2A-69B8-AFA3-E2E0-C3F750073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280101" y="5278483"/>
              <a:ext cx="95226" cy="114271"/>
            </a:xfrm>
            <a:prstGeom prst="rect">
              <a:avLst/>
            </a:prstGeom>
          </p:spPr>
        </p:pic>
        <p:pic>
          <p:nvPicPr>
            <p:cNvPr id="15" name="Object 10" descr="preencoded.png">
              <a:extLst>
                <a:ext uri="{FF2B5EF4-FFF2-40B4-BE49-F238E27FC236}">
                  <a16:creationId xmlns:a16="http://schemas.microsoft.com/office/drawing/2014/main" id="{218815C2-BC61-D8F3-9100-DD5C53ECE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853298" y="3852852"/>
              <a:ext cx="276156" cy="104749"/>
            </a:xfrm>
            <a:prstGeom prst="rect">
              <a:avLst/>
            </a:prstGeom>
          </p:spPr>
        </p:pic>
        <p:pic>
          <p:nvPicPr>
            <p:cNvPr id="16" name="Object 11" descr="preencoded.png">
              <a:extLst>
                <a:ext uri="{FF2B5EF4-FFF2-40B4-BE49-F238E27FC236}">
                  <a16:creationId xmlns:a16="http://schemas.microsoft.com/office/drawing/2014/main" id="{0AA83FFC-AF38-5269-1E40-20116DC26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776736" y="3818570"/>
              <a:ext cx="114271" cy="95226"/>
            </a:xfrm>
            <a:prstGeom prst="rect">
              <a:avLst/>
            </a:prstGeom>
          </p:spPr>
        </p:pic>
        <p:pic>
          <p:nvPicPr>
            <p:cNvPr id="17" name="Object 12" descr="preencoded.png">
              <a:extLst>
                <a:ext uri="{FF2B5EF4-FFF2-40B4-BE49-F238E27FC236}">
                  <a16:creationId xmlns:a16="http://schemas.microsoft.com/office/drawing/2014/main" id="{F8242C99-73FA-4865-3970-6F7987AC6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5149233" y="3316996"/>
              <a:ext cx="1895001" cy="1895001"/>
            </a:xfrm>
            <a:prstGeom prst="rect">
              <a:avLst/>
            </a:prstGeom>
          </p:spPr>
        </p:pic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A07A7F2F-2266-15D9-EDCC-68F552102E6C}"/>
                </a:ext>
              </a:extLst>
            </p:cNvPr>
            <p:cNvSpPr/>
            <p:nvPr/>
          </p:nvSpPr>
          <p:spPr>
            <a:xfrm>
              <a:off x="4968050" y="4170694"/>
              <a:ext cx="2252852" cy="155219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spcAft>
                  <a:spcPts val="600"/>
                </a:spcAft>
                <a:buNone/>
              </a:pPr>
              <a:r>
                <a:rPr lang="en-US" sz="1400" dirty="0">
                  <a:solidFill>
                    <a:srgbClr val="2A2921"/>
                  </a:solidFill>
                  <a:latin typeface="+mj-lt"/>
                  <a:ea typeface="Montserrat Medium" pitchFamily="34" charset="-122"/>
                  <a:cs typeface="Montserrat Medium" pitchFamily="34" charset="-120"/>
                </a:rPr>
                <a:t>Graph </a:t>
              </a:r>
            </a:p>
            <a:p>
              <a:pPr algn="ctr">
                <a:spcAft>
                  <a:spcPts val="600"/>
                </a:spcAft>
                <a:buNone/>
              </a:pPr>
              <a:r>
                <a:rPr lang="en-US" sz="1400" dirty="0">
                  <a:solidFill>
                    <a:srgbClr val="2A2921"/>
                  </a:solidFill>
                  <a:latin typeface="+mj-lt"/>
                  <a:ea typeface="Montserrat Medium" pitchFamily="34" charset="-122"/>
                  <a:cs typeface="Montserrat Medium" pitchFamily="34" charset="-120"/>
                </a:rPr>
                <a:t>Database</a:t>
              </a:r>
              <a:endParaRPr lang="en-US" dirty="0">
                <a:latin typeface="+mj-lt"/>
              </a:endParaRPr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2FA7E44E-7AAB-F211-B977-03CD77485C21}"/>
                </a:ext>
              </a:extLst>
            </p:cNvPr>
            <p:cNvSpPr/>
            <p:nvPr/>
          </p:nvSpPr>
          <p:spPr>
            <a:xfrm>
              <a:off x="5737378" y="2062862"/>
              <a:ext cx="714196" cy="714196"/>
            </a:xfrm>
            <a:prstGeom prst="ellipse">
              <a:avLst/>
            </a:prstGeom>
            <a:noFill/>
            <a:ln w="25400">
              <a:solidFill>
                <a:srgbClr val="808288"/>
              </a:solidFill>
              <a:prstDash val="solid"/>
              <a:miter lim="800000"/>
            </a:ln>
          </p:spPr>
        </p:sp>
        <p:pic>
          <p:nvPicPr>
            <p:cNvPr id="20" name="Object 15" descr="preencoded.png">
              <a:extLst>
                <a:ext uri="{FF2B5EF4-FFF2-40B4-BE49-F238E27FC236}">
                  <a16:creationId xmlns:a16="http://schemas.microsoft.com/office/drawing/2014/main" id="{23DB2D11-67EF-F65E-172E-4790624D5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918714" y="2285874"/>
              <a:ext cx="352337" cy="266633"/>
            </a:xfrm>
            <a:prstGeom prst="rect">
              <a:avLst/>
            </a:prstGeom>
          </p:spPr>
        </p:pic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0E086924-CAF9-06C8-C0E2-A21EC207B31E}"/>
                </a:ext>
              </a:extLst>
            </p:cNvPr>
            <p:cNvSpPr/>
            <p:nvPr/>
          </p:nvSpPr>
          <p:spPr>
            <a:xfrm>
              <a:off x="7489820" y="3336086"/>
              <a:ext cx="714196" cy="714196"/>
            </a:xfrm>
            <a:prstGeom prst="ellipse">
              <a:avLst/>
            </a:prstGeom>
            <a:noFill/>
            <a:ln w="25400">
              <a:solidFill>
                <a:srgbClr val="808288"/>
              </a:solidFill>
              <a:prstDash val="solid"/>
              <a:miter lim="800000"/>
            </a:ln>
          </p:spPr>
        </p:sp>
        <p:pic>
          <p:nvPicPr>
            <p:cNvPr id="22" name="Object 18" descr="preencoded.png">
              <a:extLst>
                <a:ext uri="{FF2B5EF4-FFF2-40B4-BE49-F238E27FC236}">
                  <a16:creationId xmlns:a16="http://schemas.microsoft.com/office/drawing/2014/main" id="{C3E894A4-07E1-2B62-39C7-96DA58A71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671024" y="3559226"/>
              <a:ext cx="352337" cy="266633"/>
            </a:xfrm>
            <a:prstGeom prst="rect">
              <a:avLst/>
            </a:prstGeom>
          </p:spPr>
        </p:pic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0672CBC4-439C-EDED-E7E8-6AA4ADE2E800}"/>
                </a:ext>
              </a:extLst>
            </p:cNvPr>
            <p:cNvSpPr/>
            <p:nvPr/>
          </p:nvSpPr>
          <p:spPr>
            <a:xfrm>
              <a:off x="6820447" y="5396205"/>
              <a:ext cx="714196" cy="714196"/>
            </a:xfrm>
            <a:prstGeom prst="ellipse">
              <a:avLst/>
            </a:prstGeom>
            <a:noFill/>
            <a:ln w="25400">
              <a:solidFill>
                <a:srgbClr val="808288"/>
              </a:solidFill>
              <a:prstDash val="solid"/>
              <a:miter lim="800000"/>
            </a:ln>
          </p:spPr>
        </p:sp>
        <p:pic>
          <p:nvPicPr>
            <p:cNvPr id="24" name="Object 21" descr="preencoded.png">
              <a:extLst>
                <a:ext uri="{FF2B5EF4-FFF2-40B4-BE49-F238E27FC236}">
                  <a16:creationId xmlns:a16="http://schemas.microsoft.com/office/drawing/2014/main" id="{DE6527EF-0B54-4372-00BC-AE6C31598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7001763" y="5619385"/>
              <a:ext cx="352337" cy="266633"/>
            </a:xfrm>
            <a:prstGeom prst="rect">
              <a:avLst/>
            </a:prstGeom>
          </p:spPr>
        </p:pic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B7E406CF-5E1E-47A1-15A8-C8F5B7E4B1E8}"/>
                </a:ext>
              </a:extLst>
            </p:cNvPr>
            <p:cNvSpPr/>
            <p:nvPr/>
          </p:nvSpPr>
          <p:spPr>
            <a:xfrm>
              <a:off x="4654309" y="5396205"/>
              <a:ext cx="714196" cy="714196"/>
            </a:xfrm>
            <a:prstGeom prst="ellipse">
              <a:avLst/>
            </a:prstGeom>
            <a:noFill/>
            <a:ln w="25400">
              <a:solidFill>
                <a:srgbClr val="808288"/>
              </a:solidFill>
              <a:prstDash val="solid"/>
              <a:miter lim="800000"/>
            </a:ln>
          </p:spPr>
        </p:sp>
        <p:pic>
          <p:nvPicPr>
            <p:cNvPr id="26" name="Object 24" descr="preencoded.png">
              <a:extLst>
                <a:ext uri="{FF2B5EF4-FFF2-40B4-BE49-F238E27FC236}">
                  <a16:creationId xmlns:a16="http://schemas.microsoft.com/office/drawing/2014/main" id="{4773F38A-3162-568B-63B8-7AADF8C17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4835516" y="5619385"/>
              <a:ext cx="352337" cy="266633"/>
            </a:xfrm>
            <a:prstGeom prst="rect">
              <a:avLst/>
            </a:prstGeom>
          </p:spPr>
        </p:pic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7FCFFEDE-0750-37EF-0039-88D536E44E4B}"/>
                </a:ext>
              </a:extLst>
            </p:cNvPr>
            <p:cNvSpPr/>
            <p:nvPr/>
          </p:nvSpPr>
          <p:spPr>
            <a:xfrm>
              <a:off x="3984936" y="3336086"/>
              <a:ext cx="714196" cy="714196"/>
            </a:xfrm>
            <a:prstGeom prst="ellipse">
              <a:avLst/>
            </a:prstGeom>
            <a:noFill/>
            <a:ln w="25400">
              <a:solidFill>
                <a:srgbClr val="808288"/>
              </a:solidFill>
              <a:prstDash val="solid"/>
              <a:miter lim="800000"/>
            </a:ln>
          </p:spPr>
        </p:sp>
        <p:pic>
          <p:nvPicPr>
            <p:cNvPr id="28" name="Object 27" descr="preencoded.png">
              <a:extLst>
                <a:ext uri="{FF2B5EF4-FFF2-40B4-BE49-F238E27FC236}">
                  <a16:creationId xmlns:a16="http://schemas.microsoft.com/office/drawing/2014/main" id="{8D67E0D1-7241-343B-B7A2-5E5940285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4166106" y="3559226"/>
              <a:ext cx="352337" cy="266633"/>
            </a:xfrm>
            <a:prstGeom prst="rect">
              <a:avLst/>
            </a:prstGeom>
          </p:spPr>
        </p:pic>
      </p:grpSp>
      <p:cxnSp>
        <p:nvCxnSpPr>
          <p:cNvPr id="30" name="Gewinkelte Verbindung 29">
            <a:extLst>
              <a:ext uri="{FF2B5EF4-FFF2-40B4-BE49-F238E27FC236}">
                <a16:creationId xmlns:a16="http://schemas.microsoft.com/office/drawing/2014/main" id="{021F4321-308A-B981-4F37-52017967E477}"/>
              </a:ext>
            </a:extLst>
          </p:cNvPr>
          <p:cNvCxnSpPr>
            <a:cxnSpLocks/>
          </p:cNvCxnSpPr>
          <p:nvPr/>
        </p:nvCxnSpPr>
        <p:spPr>
          <a:xfrm>
            <a:off x="8104505" y="4212064"/>
            <a:ext cx="1306448" cy="10818"/>
          </a:xfrm>
          <a:prstGeom prst="bentConnector3">
            <a:avLst>
              <a:gd name="adj1" fmla="val 103683"/>
            </a:avLst>
          </a:prstGeom>
          <a:ln w="38100">
            <a:solidFill>
              <a:srgbClr val="80828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907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1B7CD06-019A-D5A4-24B0-59CFC417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9022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41F0019-803B-DFAD-BF07-EF685019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cap="small" dirty="0"/>
              <a:t>Goals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7BED46A-AF52-C92D-332B-CB4297A457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4" name="Object 2" descr="preencoded.png">
            <a:extLst>
              <a:ext uri="{FF2B5EF4-FFF2-40B4-BE49-F238E27FC236}">
                <a16:creationId xmlns:a16="http://schemas.microsoft.com/office/drawing/2014/main" id="{4EE4DD97-EAF4-D212-5DA3-74492BB5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93162" y="1325880"/>
            <a:ext cx="42567" cy="1141235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85C93CEE-1773-8CB6-B26C-ABB7A7A74375}"/>
              </a:ext>
            </a:extLst>
          </p:cNvPr>
          <p:cNvSpPr/>
          <p:nvPr/>
        </p:nvSpPr>
        <p:spPr>
          <a:xfrm>
            <a:off x="0" y="1480959"/>
            <a:ext cx="2979710" cy="775455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1700" dirty="0">
                <a:solidFill>
                  <a:srgbClr val="2A2921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1</a:t>
            </a:r>
            <a:endParaRPr lang="en-US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99A0C9C-7CE0-7F09-0816-68FB0C897F8C}"/>
              </a:ext>
            </a:extLst>
          </p:cNvPr>
          <p:cNvSpPr/>
          <p:nvPr/>
        </p:nvSpPr>
        <p:spPr>
          <a:xfrm>
            <a:off x="2979710" y="1574744"/>
            <a:ext cx="8726290" cy="58876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spcAft>
                <a:spcPts val="600"/>
              </a:spcAft>
              <a:buNone/>
            </a:pPr>
            <a:r>
              <a:rPr lang="en-US" sz="1400" dirty="0">
                <a:solidFill>
                  <a:srgbClr val="2A2921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Generic web app which maps the entire process</a:t>
            </a:r>
            <a:endParaRPr lang="en-US" dirty="0"/>
          </a:p>
        </p:txBody>
      </p:sp>
      <p:pic>
        <p:nvPicPr>
          <p:cNvPr id="9" name="Object 5" descr="preencoded.png">
            <a:extLst>
              <a:ext uri="{FF2B5EF4-FFF2-40B4-BE49-F238E27FC236}">
                <a16:creationId xmlns:a16="http://schemas.microsoft.com/office/drawing/2014/main" id="{5D3CA8F7-F47B-FC03-0D8D-27520C87E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93162" y="2810069"/>
            <a:ext cx="42567" cy="1492385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AB5D10DB-6AB6-9C43-39C6-1763B5DBA23F}"/>
              </a:ext>
            </a:extLst>
          </p:cNvPr>
          <p:cNvSpPr/>
          <p:nvPr/>
        </p:nvSpPr>
        <p:spPr>
          <a:xfrm>
            <a:off x="0" y="3185781"/>
            <a:ext cx="2979710" cy="775455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1700" dirty="0">
                <a:solidFill>
                  <a:srgbClr val="2A2921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2</a:t>
            </a:r>
            <a:endParaRPr lang="en-US" dirty="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17C3B08C-DC70-6C40-B900-213C7513798F}"/>
              </a:ext>
            </a:extLst>
          </p:cNvPr>
          <p:cNvSpPr/>
          <p:nvPr/>
        </p:nvSpPr>
        <p:spPr>
          <a:xfrm>
            <a:off x="2979710" y="3178257"/>
            <a:ext cx="8726290" cy="93903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spcAft>
                <a:spcPts val="600"/>
              </a:spcAft>
              <a:buNone/>
            </a:pPr>
            <a:r>
              <a:rPr lang="en-US" sz="1400" dirty="0">
                <a:solidFill>
                  <a:srgbClr val="2A2921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Automatically generate and store knowledge graph to store historical decisions</a:t>
            </a:r>
            <a:endParaRPr lang="en-US" dirty="0"/>
          </a:p>
        </p:txBody>
      </p:sp>
      <p:pic>
        <p:nvPicPr>
          <p:cNvPr id="12" name="Object 8" descr="preencoded.png">
            <a:extLst>
              <a:ext uri="{FF2B5EF4-FFF2-40B4-BE49-F238E27FC236}">
                <a16:creationId xmlns:a16="http://schemas.microsoft.com/office/drawing/2014/main" id="{23D3417D-0A38-4C68-7B68-8501A2DF96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93162" y="4883286"/>
            <a:ext cx="42567" cy="790085"/>
          </a:xfrm>
          <a:prstGeom prst="rect">
            <a:avLst/>
          </a:prstGeom>
        </p:spPr>
      </p:pic>
      <p:sp>
        <p:nvSpPr>
          <p:cNvPr id="13" name="Object 9">
            <a:extLst>
              <a:ext uri="{FF2B5EF4-FFF2-40B4-BE49-F238E27FC236}">
                <a16:creationId xmlns:a16="http://schemas.microsoft.com/office/drawing/2014/main" id="{7BF98A63-E377-87A9-5CC3-25C93FF2E696}"/>
              </a:ext>
            </a:extLst>
          </p:cNvPr>
          <p:cNvSpPr/>
          <p:nvPr/>
        </p:nvSpPr>
        <p:spPr>
          <a:xfrm>
            <a:off x="0" y="4890601"/>
            <a:ext cx="2979710" cy="775455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1700" dirty="0">
                <a:solidFill>
                  <a:srgbClr val="2A2921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3</a:t>
            </a:r>
            <a:endParaRPr lang="en-US"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BF380351-F94B-0F8F-BD80-DD902B486FFD}"/>
              </a:ext>
            </a:extLst>
          </p:cNvPr>
          <p:cNvSpPr/>
          <p:nvPr/>
        </p:nvSpPr>
        <p:spPr>
          <a:xfrm>
            <a:off x="2979710" y="5132040"/>
            <a:ext cx="8726290" cy="23848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spcAft>
                <a:spcPts val="600"/>
              </a:spcAft>
              <a:buNone/>
            </a:pPr>
            <a:r>
              <a:rPr lang="en-US" sz="1400" dirty="0">
                <a:solidFill>
                  <a:srgbClr val="2A2921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Recommendation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4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EED55-5E43-8642-EB2B-C6D1CB46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cap="small" dirty="0" err="1"/>
              <a:t>Current</a:t>
            </a:r>
            <a:r>
              <a:rPr lang="de-DE" cap="small" dirty="0"/>
              <a:t> </a:t>
            </a:r>
            <a:r>
              <a:rPr lang="de-DE" cap="small" dirty="0" err="1"/>
              <a:t>status</a:t>
            </a:r>
            <a:r>
              <a:rPr lang="de-DE" cap="small" dirty="0"/>
              <a:t> and plan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87D0FBF-C39C-37F9-4187-3A737356BC79}"/>
              </a:ext>
            </a:extLst>
          </p:cNvPr>
          <p:cNvGrpSpPr/>
          <p:nvPr/>
        </p:nvGrpSpPr>
        <p:grpSpPr>
          <a:xfrm>
            <a:off x="4760" y="1472102"/>
            <a:ext cx="12198475" cy="3913796"/>
            <a:chOff x="4760" y="1472102"/>
            <a:chExt cx="12198475" cy="3913796"/>
          </a:xfrm>
        </p:grpSpPr>
        <p:pic>
          <p:nvPicPr>
            <p:cNvPr id="10" name="Object 1" descr="preencoded.png">
              <a:extLst>
                <a:ext uri="{FF2B5EF4-FFF2-40B4-BE49-F238E27FC236}">
                  <a16:creationId xmlns:a16="http://schemas.microsoft.com/office/drawing/2014/main" id="{0A979EDA-9F78-A541-953A-997BD2FA2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60" y="1472102"/>
              <a:ext cx="12198475" cy="3913796"/>
            </a:xfrm>
            <a:prstGeom prst="rect">
              <a:avLst/>
            </a:prstGeom>
          </p:spPr>
        </p:pic>
        <p:sp>
          <p:nvSpPr>
            <p:cNvPr id="11" name="Object 2">
              <a:extLst>
                <a:ext uri="{FF2B5EF4-FFF2-40B4-BE49-F238E27FC236}">
                  <a16:creationId xmlns:a16="http://schemas.microsoft.com/office/drawing/2014/main" id="{44A34851-B378-70CC-54A3-BCFFA19E1F2F}"/>
                </a:ext>
              </a:extLst>
            </p:cNvPr>
            <p:cNvSpPr/>
            <p:nvPr/>
          </p:nvSpPr>
          <p:spPr>
            <a:xfrm>
              <a:off x="542789" y="3910337"/>
              <a:ext cx="2285429" cy="346274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spcAft>
                  <a:spcPts val="600"/>
                </a:spcAft>
                <a:buNone/>
              </a:pPr>
              <a: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  <a:t>Connect Web-App</a:t>
              </a:r>
              <a:b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</a:br>
              <a: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  <a:t>to Fuseki</a:t>
              </a:r>
              <a:endParaRPr lang="en-US" dirty="0"/>
            </a:p>
          </p:txBody>
        </p:sp>
        <p:pic>
          <p:nvPicPr>
            <p:cNvPr id="12" name="Object 3" descr="preencoded.png">
              <a:extLst>
                <a:ext uri="{FF2B5EF4-FFF2-40B4-BE49-F238E27FC236}">
                  <a16:creationId xmlns:a16="http://schemas.microsoft.com/office/drawing/2014/main" id="{4DAE52FB-98F2-89DC-2320-D1552CC1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14021" y="4408824"/>
              <a:ext cx="285679" cy="399950"/>
            </a:xfrm>
            <a:prstGeom prst="rect">
              <a:avLst/>
            </a:prstGeom>
          </p:spPr>
        </p:pic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BD0273E4-0DB3-C72C-1FC4-67E0A44C53DF}"/>
                </a:ext>
              </a:extLst>
            </p:cNvPr>
            <p:cNvSpPr/>
            <p:nvPr/>
          </p:nvSpPr>
          <p:spPr>
            <a:xfrm>
              <a:off x="3494801" y="3388025"/>
              <a:ext cx="1904524" cy="737296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l">
                <a:spcAft>
                  <a:spcPts val="600"/>
                </a:spcAft>
                <a:buNone/>
              </a:pPr>
              <a: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  <a:t>Implementation of</a:t>
              </a:r>
              <a:b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</a:br>
              <a: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  <a:t>Business &amp; Data</a:t>
              </a:r>
              <a:b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</a:br>
              <a: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  <a:t>Understanding</a:t>
              </a:r>
              <a:b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</a:br>
              <a: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  <a:t>phase</a:t>
              </a:r>
              <a:endParaRPr lang="en-US" dirty="0"/>
            </a:p>
          </p:txBody>
        </p:sp>
        <p:pic>
          <p:nvPicPr>
            <p:cNvPr id="14" name="Object 5" descr="preencoded.png">
              <a:extLst>
                <a:ext uri="{FF2B5EF4-FFF2-40B4-BE49-F238E27FC236}">
                  <a16:creationId xmlns:a16="http://schemas.microsoft.com/office/drawing/2014/main" id="{B619D2B7-3D9D-1BC6-9C06-594B2CB0B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18670" y="3504175"/>
              <a:ext cx="285679" cy="399950"/>
            </a:xfrm>
            <a:prstGeom prst="rect">
              <a:avLst/>
            </a:prstGeom>
          </p:spPr>
        </p:pic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2BA2D0B6-8A3B-D9B5-8C13-7F411E0CDADF}"/>
                </a:ext>
              </a:extLst>
            </p:cNvPr>
            <p:cNvSpPr/>
            <p:nvPr/>
          </p:nvSpPr>
          <p:spPr>
            <a:xfrm>
              <a:off x="1247463" y="2000252"/>
              <a:ext cx="1904524" cy="541785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r">
                <a:spcAft>
                  <a:spcPts val="600"/>
                </a:spcAft>
                <a:buNone/>
              </a:pPr>
              <a: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  <a:t>New cases in form</a:t>
              </a:r>
              <a:b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</a:br>
              <a: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  <a:t>of data can be</a:t>
              </a:r>
              <a:b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</a:br>
              <a: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  <a:t>uploaded</a:t>
              </a:r>
              <a:endParaRPr lang="en-US" dirty="0"/>
            </a:p>
          </p:txBody>
        </p:sp>
        <p:pic>
          <p:nvPicPr>
            <p:cNvPr id="16" name="Object 7" descr="preencoded.png">
              <a:extLst>
                <a:ext uri="{FF2B5EF4-FFF2-40B4-BE49-F238E27FC236}">
                  <a16:creationId xmlns:a16="http://schemas.microsoft.com/office/drawing/2014/main" id="{1B65B7A7-29E2-307E-2DCA-7AF0BF151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90052" y="2180531"/>
              <a:ext cx="285679" cy="399950"/>
            </a:xfrm>
            <a:prstGeom prst="rect">
              <a:avLst/>
            </a:prstGeom>
          </p:spPr>
        </p:pic>
        <p:sp>
          <p:nvSpPr>
            <p:cNvPr id="17" name="Object 8">
              <a:extLst>
                <a:ext uri="{FF2B5EF4-FFF2-40B4-BE49-F238E27FC236}">
                  <a16:creationId xmlns:a16="http://schemas.microsoft.com/office/drawing/2014/main" id="{CC3A2751-F675-8B7C-0ED2-7935D7559615}"/>
                </a:ext>
              </a:extLst>
            </p:cNvPr>
            <p:cNvSpPr/>
            <p:nvPr/>
          </p:nvSpPr>
          <p:spPr>
            <a:xfrm>
              <a:off x="3523369" y="2256861"/>
              <a:ext cx="2285429" cy="346274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spcAft>
                  <a:spcPts val="600"/>
                </a:spcAft>
                <a:buNone/>
              </a:pPr>
              <a: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  <a:t>Pipeline for model</a:t>
              </a:r>
              <a:b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</a:br>
              <a: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  <a:t>prediction</a:t>
              </a:r>
              <a:endParaRPr lang="en-US" dirty="0"/>
            </a:p>
          </p:txBody>
        </p:sp>
        <p:pic>
          <p:nvPicPr>
            <p:cNvPr id="18" name="Object 9" descr="preencoded.png">
              <a:extLst>
                <a:ext uri="{FF2B5EF4-FFF2-40B4-BE49-F238E27FC236}">
                  <a16:creationId xmlns:a16="http://schemas.microsoft.com/office/drawing/2014/main" id="{720E5A09-41B4-CF7C-801F-32380C057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13696" y="1628368"/>
              <a:ext cx="295201" cy="399950"/>
            </a:xfrm>
            <a:prstGeom prst="rect">
              <a:avLst/>
            </a:prstGeom>
          </p:spPr>
        </p:pic>
        <p:sp>
          <p:nvSpPr>
            <p:cNvPr id="19" name="Object 10">
              <a:extLst>
                <a:ext uri="{FF2B5EF4-FFF2-40B4-BE49-F238E27FC236}">
                  <a16:creationId xmlns:a16="http://schemas.microsoft.com/office/drawing/2014/main" id="{43A2EBF9-B0BB-0E48-9F81-2CFABAF3248B}"/>
                </a:ext>
              </a:extLst>
            </p:cNvPr>
            <p:cNvSpPr/>
            <p:nvPr/>
          </p:nvSpPr>
          <p:spPr>
            <a:xfrm>
              <a:off x="6294451" y="2244849"/>
              <a:ext cx="1904524" cy="150762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l">
                <a:spcAft>
                  <a:spcPts val="600"/>
                </a:spcAft>
                <a:buNone/>
              </a:pPr>
              <a: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  <a:t>Modeling Phase</a:t>
              </a:r>
              <a:endParaRPr lang="en-US" dirty="0"/>
            </a:p>
          </p:txBody>
        </p:sp>
        <p:sp>
          <p:nvSpPr>
            <p:cNvPr id="20" name="Object 11">
              <a:extLst>
                <a:ext uri="{FF2B5EF4-FFF2-40B4-BE49-F238E27FC236}">
                  <a16:creationId xmlns:a16="http://schemas.microsoft.com/office/drawing/2014/main" id="{52270827-E22B-4120-F05D-E6FA2A3AAF01}"/>
                </a:ext>
              </a:extLst>
            </p:cNvPr>
            <p:cNvSpPr/>
            <p:nvPr/>
          </p:nvSpPr>
          <p:spPr>
            <a:xfrm>
              <a:off x="6294451" y="2509883"/>
              <a:ext cx="1904524" cy="282733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l">
                <a:spcAft>
                  <a:spcPts val="600"/>
                </a:spcAft>
                <a:buNone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  <a:t>Creation of</a:t>
              </a:r>
              <a:b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</a:b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  <a:t>perturbation options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1" name="Object 12" descr="preencoded.png">
              <a:extLst>
                <a:ext uri="{FF2B5EF4-FFF2-40B4-BE49-F238E27FC236}">
                  <a16:creationId xmlns:a16="http://schemas.microsoft.com/office/drawing/2014/main" id="{E7823AFD-2220-05CA-3976-E6B3EAAAC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08797" y="2418596"/>
              <a:ext cx="295201" cy="399950"/>
            </a:xfrm>
            <a:prstGeom prst="rect">
              <a:avLst/>
            </a:prstGeom>
          </p:spPr>
        </p:pic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3156B893-2D6E-9664-E9CF-2C5747992EAA}"/>
                </a:ext>
              </a:extLst>
            </p:cNvPr>
            <p:cNvSpPr/>
            <p:nvPr/>
          </p:nvSpPr>
          <p:spPr>
            <a:xfrm>
              <a:off x="6332541" y="3695780"/>
              <a:ext cx="2285429" cy="541785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spcAft>
                  <a:spcPts val="600"/>
                </a:spcAft>
                <a:buNone/>
              </a:pPr>
              <a: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  <a:t>Upload</a:t>
              </a:r>
              <a:b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</a:br>
              <a: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  <a:t>perturbation cases</a:t>
              </a:r>
              <a:b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</a:br>
              <a: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  <a:t>to graph database</a:t>
              </a:r>
              <a:endParaRPr lang="en-US" dirty="0"/>
            </a:p>
          </p:txBody>
        </p:sp>
        <p:pic>
          <p:nvPicPr>
            <p:cNvPr id="23" name="Object 14" descr="preencoded.png">
              <a:extLst>
                <a:ext uri="{FF2B5EF4-FFF2-40B4-BE49-F238E27FC236}">
                  <a16:creationId xmlns:a16="http://schemas.microsoft.com/office/drawing/2014/main" id="{1FFCBEE7-1566-DC5B-6F7A-9492A9F32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37190" y="4456437"/>
              <a:ext cx="295201" cy="399950"/>
            </a:xfrm>
            <a:prstGeom prst="rect">
              <a:avLst/>
            </a:prstGeom>
          </p:spPr>
        </p:pic>
        <p:sp>
          <p:nvSpPr>
            <p:cNvPr id="24" name="Object 15">
              <a:extLst>
                <a:ext uri="{FF2B5EF4-FFF2-40B4-BE49-F238E27FC236}">
                  <a16:creationId xmlns:a16="http://schemas.microsoft.com/office/drawing/2014/main" id="{6F1A01BE-8E5F-077D-1302-310AC5C221E9}"/>
                </a:ext>
              </a:extLst>
            </p:cNvPr>
            <p:cNvSpPr/>
            <p:nvPr/>
          </p:nvSpPr>
          <p:spPr>
            <a:xfrm>
              <a:off x="8903649" y="4304224"/>
              <a:ext cx="1904524" cy="541785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>
                <a:spcAft>
                  <a:spcPts val="60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Calibri" pitchFamily="34" charset="0"/>
                  <a:cs typeface="Calibri" pitchFamily="34" charset="-120"/>
                </a:rPr>
                <a:t>Implementation of</a:t>
              </a:r>
              <a:br>
                <a:rPr lang="en-US" sz="1500" dirty="0">
                  <a:solidFill>
                    <a:srgbClr val="000000"/>
                  </a:solidFill>
                  <a:latin typeface="Calibri" pitchFamily="34" charset="0"/>
                  <a:cs typeface="Calibri" pitchFamily="34" charset="-120"/>
                </a:rPr>
              </a:br>
              <a:r>
                <a:rPr lang="en-US" sz="1500" dirty="0">
                  <a:solidFill>
                    <a:srgbClr val="000000"/>
                  </a:solidFill>
                  <a:latin typeface="Calibri" pitchFamily="34" charset="0"/>
                  <a:cs typeface="Calibri" pitchFamily="34" charset="-120"/>
                </a:rPr>
                <a:t>Data </a:t>
              </a:r>
              <a:r>
                <a:rPr lang="en-US" sz="1500" dirty="0" err="1">
                  <a:solidFill>
                    <a:srgbClr val="000000"/>
                  </a:solidFill>
                  <a:latin typeface="Calibri" pitchFamily="34" charset="0"/>
                  <a:cs typeface="Calibri" pitchFamily="34" charset="-120"/>
                </a:rPr>
                <a:t>Prepation</a:t>
              </a:r>
              <a:br>
                <a:rPr lang="en-US" sz="1500" dirty="0">
                  <a:solidFill>
                    <a:srgbClr val="000000"/>
                  </a:solidFill>
                  <a:latin typeface="Calibri" pitchFamily="34" charset="0"/>
                  <a:cs typeface="Calibri" pitchFamily="34" charset="-120"/>
                </a:rPr>
              </a:br>
              <a:r>
                <a:rPr lang="en-US" sz="1500" dirty="0">
                  <a:solidFill>
                    <a:srgbClr val="000000"/>
                  </a:solidFill>
                  <a:latin typeface="Calibri" pitchFamily="34" charset="0"/>
                  <a:cs typeface="Calibri" pitchFamily="34" charset="-120"/>
                </a:rPr>
                <a:t>activities</a:t>
              </a:r>
            </a:p>
            <a:p>
              <a:pPr algn="l">
                <a:spcAft>
                  <a:spcPts val="600"/>
                </a:spcAft>
                <a:buNone/>
              </a:pPr>
              <a:endParaRPr lang="en-US" dirty="0"/>
            </a:p>
          </p:txBody>
        </p:sp>
        <p:pic>
          <p:nvPicPr>
            <p:cNvPr id="25" name="Object 16" descr="preencoded.png">
              <a:extLst>
                <a:ext uri="{FF2B5EF4-FFF2-40B4-BE49-F238E27FC236}">
                  <a16:creationId xmlns:a16="http://schemas.microsoft.com/office/drawing/2014/main" id="{6C55574B-3F64-45F8-3222-8ECF91AA5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89427" y="4066158"/>
              <a:ext cx="285679" cy="409473"/>
            </a:xfrm>
            <a:prstGeom prst="rect">
              <a:avLst/>
            </a:prstGeom>
          </p:spPr>
        </p:pic>
        <p:sp>
          <p:nvSpPr>
            <p:cNvPr id="26" name="Object 17">
              <a:extLst>
                <a:ext uri="{FF2B5EF4-FFF2-40B4-BE49-F238E27FC236}">
                  <a16:creationId xmlns:a16="http://schemas.microsoft.com/office/drawing/2014/main" id="{8251FF53-73D0-419C-1D96-067661312433}"/>
                </a:ext>
              </a:extLst>
            </p:cNvPr>
            <p:cNvSpPr/>
            <p:nvPr/>
          </p:nvSpPr>
          <p:spPr>
            <a:xfrm>
              <a:off x="4142339" y="4256611"/>
              <a:ext cx="1904524" cy="541785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r">
                <a:spcAft>
                  <a:spcPts val="600"/>
                </a:spcAft>
                <a:buNone/>
              </a:pPr>
              <a: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  <a:t>Create</a:t>
              </a:r>
              <a:b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</a:br>
              <a: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  <a:t>recommendation</a:t>
              </a:r>
              <a:b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</a:br>
              <a: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  <a:t>system</a:t>
              </a:r>
            </a:p>
          </p:txBody>
        </p:sp>
        <p:pic>
          <p:nvPicPr>
            <p:cNvPr id="27" name="Object 18" descr="preencoded.png">
              <a:extLst>
                <a:ext uri="{FF2B5EF4-FFF2-40B4-BE49-F238E27FC236}">
                  <a16:creationId xmlns:a16="http://schemas.microsoft.com/office/drawing/2014/main" id="{A857E834-493C-8B5E-D004-DD4891963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151612" y="3790002"/>
              <a:ext cx="285679" cy="399950"/>
            </a:xfrm>
            <a:prstGeom prst="rect">
              <a:avLst/>
            </a:prstGeom>
          </p:spPr>
        </p:pic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70405718-C3AE-23B7-9F02-B27CD6568DE3}"/>
                </a:ext>
              </a:extLst>
            </p:cNvPr>
            <p:cNvSpPr/>
            <p:nvPr/>
          </p:nvSpPr>
          <p:spPr>
            <a:xfrm>
              <a:off x="9332166" y="2971057"/>
              <a:ext cx="1904524" cy="150762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l">
                <a:spcAft>
                  <a:spcPts val="600"/>
                </a:spcAft>
                <a:buNone/>
              </a:pPr>
              <a: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  <a:t>Further steps</a:t>
              </a:r>
              <a:endParaRPr lang="en-US" dirty="0"/>
            </a:p>
          </p:txBody>
        </p:sp>
        <p:sp>
          <p:nvSpPr>
            <p:cNvPr id="29" name="Object 20">
              <a:extLst>
                <a:ext uri="{FF2B5EF4-FFF2-40B4-BE49-F238E27FC236}">
                  <a16:creationId xmlns:a16="http://schemas.microsoft.com/office/drawing/2014/main" id="{D3DDA955-9F7F-2789-791A-017E46F30E87}"/>
                </a:ext>
              </a:extLst>
            </p:cNvPr>
            <p:cNvSpPr/>
            <p:nvPr/>
          </p:nvSpPr>
          <p:spPr>
            <a:xfrm>
              <a:off x="9332166" y="3242228"/>
              <a:ext cx="1904524" cy="591503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l">
                <a:spcAft>
                  <a:spcPts val="600"/>
                </a:spcAft>
                <a:buNone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  <a:t>Stability</a:t>
              </a:r>
            </a:p>
            <a:p>
              <a:pPr algn="l">
                <a:spcAft>
                  <a:spcPts val="600"/>
                </a:spcAft>
                <a:buNone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  <a:t>UI/UX</a:t>
              </a:r>
            </a:p>
          </p:txBody>
        </p:sp>
        <p:pic>
          <p:nvPicPr>
            <p:cNvPr id="30" name="Object 21" descr="preencoded.png">
              <a:extLst>
                <a:ext uri="{FF2B5EF4-FFF2-40B4-BE49-F238E27FC236}">
                  <a16:creationId xmlns:a16="http://schemas.microsoft.com/office/drawing/2014/main" id="{B9D039B2-1BB8-9024-A0BD-AFFB3D8BD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27467" y="2866308"/>
              <a:ext cx="295201" cy="399950"/>
            </a:xfrm>
            <a:prstGeom prst="rect">
              <a:avLst/>
            </a:prstGeom>
          </p:spPr>
        </p:pic>
        <p:sp>
          <p:nvSpPr>
            <p:cNvPr id="31" name="Object 22">
              <a:extLst>
                <a:ext uri="{FF2B5EF4-FFF2-40B4-BE49-F238E27FC236}">
                  <a16:creationId xmlns:a16="http://schemas.microsoft.com/office/drawing/2014/main" id="{0DF68B93-FBBE-7886-50BC-74A72207F98A}"/>
                </a:ext>
              </a:extLst>
            </p:cNvPr>
            <p:cNvSpPr/>
            <p:nvPr/>
          </p:nvSpPr>
          <p:spPr>
            <a:xfrm>
              <a:off x="7522869" y="1576793"/>
              <a:ext cx="1904524" cy="150762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r">
                <a:spcAft>
                  <a:spcPts val="600"/>
                </a:spcAft>
                <a:buNone/>
              </a:pPr>
              <a:r>
                <a:rPr lang="en-US" sz="1500" dirty="0">
                  <a:solidFill>
                    <a:srgbClr val="000000"/>
                  </a:solidFill>
                  <a:latin typeface="Calibri" pitchFamily="34" charset="0"/>
                  <a:ea typeface="Calibri" pitchFamily="34" charset="-122"/>
                  <a:cs typeface="Calibri" pitchFamily="34" charset="-120"/>
                </a:rPr>
                <a:t>Writing thesis</a:t>
              </a:r>
              <a:endParaRPr lang="en-US" dirty="0"/>
            </a:p>
          </p:txBody>
        </p:sp>
        <p:pic>
          <p:nvPicPr>
            <p:cNvPr id="32" name="Object 23" descr="preencoded.png">
              <a:extLst>
                <a:ext uri="{FF2B5EF4-FFF2-40B4-BE49-F238E27FC236}">
                  <a16:creationId xmlns:a16="http://schemas.microsoft.com/office/drawing/2014/main" id="{B3322DD8-C4AB-1982-A7F2-746942D98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694026" y="1732968"/>
              <a:ext cx="295201" cy="399950"/>
            </a:xfrm>
            <a:prstGeom prst="rect">
              <a:avLst/>
            </a:prstGeom>
          </p:spPr>
        </p:pic>
        <p:pic>
          <p:nvPicPr>
            <p:cNvPr id="34" name="Object 25" descr="preencoded.png">
              <a:extLst>
                <a:ext uri="{FF2B5EF4-FFF2-40B4-BE49-F238E27FC236}">
                  <a16:creationId xmlns:a16="http://schemas.microsoft.com/office/drawing/2014/main" id="{234264F5-4686-69ED-98EC-28726D8D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436790" y="1628368"/>
              <a:ext cx="380905" cy="495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6898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59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38D9E7D4-7572-B108-84B5-1C447D07F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Speaker: Pascal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Badzura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Supervisors: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Assoz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.-Prof. Mag. Dr. Christoph Schütz; Simon Staudinger,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MSc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000" b="0" i="0" u="none" strike="noStrike" dirty="0" err="1">
                <a:solidFill>
                  <a:srgbClr val="0000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Master‘s</a:t>
            </a:r>
            <a:r>
              <a:rPr lang="de-DE" sz="1000" b="0" i="0" u="none" strike="noStrike" dirty="0">
                <a:solidFill>
                  <a:srgbClr val="0000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Thesis Seminar (</a:t>
            </a:r>
            <a:r>
              <a:rPr lang="de-DE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239.705)</a:t>
            </a:r>
            <a:endParaRPr lang="de-DE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18D7EE-35A8-80C1-AE80-633F962B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Master Thesis  Concept </a:t>
            </a:r>
            <a:r>
              <a:rPr lang="de-DE" sz="2400" dirty="0" err="1"/>
              <a:t>Presentation</a:t>
            </a:r>
            <a:r>
              <a:rPr lang="de-DE" sz="2400" dirty="0"/>
              <a:t> – </a:t>
            </a:r>
            <a:br>
              <a:rPr lang="de-DE" sz="2400" dirty="0"/>
            </a:br>
            <a:r>
              <a:rPr lang="de-DE" sz="2400" dirty="0"/>
              <a:t>Design and Implementation </a:t>
            </a:r>
            <a:r>
              <a:rPr lang="de-DE" sz="2400" dirty="0" err="1"/>
              <a:t>of</a:t>
            </a:r>
            <a:r>
              <a:rPr lang="de-DE" sz="2400" dirty="0"/>
              <a:t> a web-</a:t>
            </a:r>
            <a:r>
              <a:rPr lang="de-DE" sz="2400" dirty="0" err="1"/>
              <a:t>based</a:t>
            </a:r>
            <a:r>
              <a:rPr lang="de-DE" sz="2400" dirty="0"/>
              <a:t> User Interface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guided</a:t>
            </a:r>
            <a:r>
              <a:rPr lang="de-DE" sz="2400" dirty="0"/>
              <a:t> Assessment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Reliability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Classification </a:t>
            </a:r>
            <a:r>
              <a:rPr lang="de-DE" sz="2400" dirty="0" err="1"/>
              <a:t>Results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Perturbation Approach</a:t>
            </a:r>
            <a:br>
              <a:rPr lang="de-DE" sz="2400" dirty="0"/>
            </a:b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5882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BE6C1-2326-C39D-26B7-BD9C98F0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cap="small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641093-119F-B883-E080-954B41625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cap="small" dirty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cap="small" dirty="0"/>
              <a:t>Reference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GB" cap="small" dirty="0"/>
              <a:t>Perturbation Approach</a:t>
            </a:r>
          </a:p>
          <a:p>
            <a:pPr marL="673200" lvl="1" indent="-457200">
              <a:buSzPct val="105000"/>
              <a:buFont typeface="+mj-lt"/>
              <a:buAutoNum type="arabicPeriod"/>
            </a:pPr>
            <a:r>
              <a:rPr lang="en-GB" cap="small" dirty="0"/>
              <a:t>Perturbation Options</a:t>
            </a:r>
          </a:p>
          <a:p>
            <a:pPr marL="673200" lvl="1" indent="-457200">
              <a:buSzPct val="105000"/>
              <a:buFont typeface="+mj-lt"/>
              <a:buAutoNum type="arabicPeriod"/>
            </a:pPr>
            <a:r>
              <a:rPr lang="en-GB" cap="small" dirty="0"/>
              <a:t>Example - Perturbation Table</a:t>
            </a:r>
          </a:p>
          <a:p>
            <a:pPr marL="457200" indent="-457200">
              <a:buFont typeface="+mj-lt"/>
              <a:buAutoNum type="arabicPeriod"/>
            </a:pPr>
            <a:r>
              <a:rPr lang="en-GB" cap="small" dirty="0"/>
              <a:t>Knowledge Graph</a:t>
            </a:r>
          </a:p>
          <a:p>
            <a:pPr marL="457200" indent="-457200">
              <a:buFont typeface="+mj-lt"/>
              <a:buAutoNum type="arabicPeriod"/>
            </a:pPr>
            <a:r>
              <a:rPr lang="en-GB" cap="small" dirty="0"/>
              <a:t>Methodical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GB" cap="small" dirty="0"/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GB" cap="small" dirty="0"/>
              <a:t>Status &amp; Plan</a:t>
            </a:r>
          </a:p>
        </p:txBody>
      </p:sp>
    </p:spTree>
    <p:extLst>
      <p:ext uri="{BB962C8B-B14F-4D97-AF65-F5344CB8AC3E}">
        <p14:creationId xmlns:p14="http://schemas.microsoft.com/office/powerpoint/2010/main" val="59152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1B7CD06-019A-D5A4-24B0-59CFC417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52659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2A6451B-6806-9F55-A9AB-4B1B1957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</p:spPr>
        <p:txBody>
          <a:bodyPr/>
          <a:lstStyle/>
          <a:p>
            <a:pPr lvl="0" algn="ctr"/>
            <a:r>
              <a:rPr lang="de-DE" cap="small" dirty="0"/>
              <a:t>Motivation</a:t>
            </a:r>
            <a:endParaRPr lang="en-US" cap="small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984E362-9DCD-C71E-B8B2-914BF84813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1600" y="5858820"/>
            <a:ext cx="11138400" cy="278127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Textplatzhalter 1">
            <a:extLst>
              <a:ext uri="{FF2B5EF4-FFF2-40B4-BE49-F238E27FC236}">
                <a16:creationId xmlns:a16="http://schemas.microsoft.com/office/drawing/2014/main" id="{FE376657-D690-E4F1-B02F-B1004C3CCC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408979"/>
              </p:ext>
            </p:extLst>
          </p:nvPr>
        </p:nvGraphicFramePr>
        <p:xfrm>
          <a:off x="471600" y="1621584"/>
          <a:ext cx="11138400" cy="4516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753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FB23F5-FF75-4B18-8420-EC73CF7D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9DCBB1-AD92-4668-A0DE-7CBEA33A7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22DC76-457D-4612-952B-E8900A25A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ED3D1B-36B6-476F-AEAA-60AEBB424E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5F8D67-FAED-49A3-BF3F-AB09D74888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520471-41FB-4E50-88CB-E2E383BCAE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67BECD-7BB3-7345-9E2E-0D8E35E1C5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7D4C22-D682-0B4E-AE87-9B348C50D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4BEABD-C7D6-D446-A180-264562B40E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1B7CD06-019A-D5A4-24B0-59CFC417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/>
              <a:t>Reference</a:t>
            </a:r>
            <a:r>
              <a:rPr lang="en-GB" dirty="0"/>
              <a:t> </a:t>
            </a:r>
            <a:r>
              <a:rPr lang="en-GB" cap="small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37019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Inhaltsplatzhalter 32">
            <a:extLst>
              <a:ext uri="{FF2B5EF4-FFF2-40B4-BE49-F238E27FC236}">
                <a16:creationId xmlns:a16="http://schemas.microsoft.com/office/drawing/2014/main" id="{D5DA9788-E5F4-FD4A-2160-203DAD9F4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0107" y="1647144"/>
            <a:ext cx="4634057" cy="4510800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libri" pitchFamily="34" charset="-122"/>
                <a:cs typeface="Calibri" pitchFamily="34" charset="-120"/>
              </a:rPr>
              <a:t>CRISP DM 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libri" pitchFamily="34" charset="-122"/>
                <a:cs typeface="Calibri" pitchFamily="34" charset="-120"/>
              </a:rPr>
              <a:t>Methodology for data mining and machine learning projects</a:t>
            </a:r>
          </a:p>
          <a:p>
            <a:pPr lvl="1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itchFamily="34" charset="-12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itchFamily="34" charset="-120"/>
              </a:rPr>
              <a:t>Assessing the reliability of classification results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libri" pitchFamily="34" charset="-122"/>
                <a:cs typeface="Calibri" pitchFamily="34" charset="-120"/>
              </a:rPr>
              <a:t>Along each CRISP-DM step, knowledge is gathered and saved in a knowledge graph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lvl="1"/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lvl="1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DF89FB-52D9-55EE-DDB6-40811C9B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de-DE" cap="small" dirty="0"/>
              <a:t>Reference </a:t>
            </a:r>
            <a:r>
              <a:rPr lang="de-DE" cap="small" dirty="0" err="1"/>
              <a:t>Process</a:t>
            </a:r>
            <a:endParaRPr lang="de-DE" cap="small" dirty="0"/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BC68ADFF-467B-1EAA-CAC7-14DD40F5D9DC}"/>
              </a:ext>
            </a:extLst>
          </p:cNvPr>
          <p:cNvGrpSpPr/>
          <p:nvPr/>
        </p:nvGrpSpPr>
        <p:grpSpPr>
          <a:xfrm>
            <a:off x="863600" y="1638000"/>
            <a:ext cx="5845743" cy="3638088"/>
            <a:chOff x="1701111" y="2313432"/>
            <a:chExt cx="5135553" cy="2996432"/>
          </a:xfrm>
        </p:grpSpPr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4769E829-92DD-8939-90DA-2EB7D7F6F94E}"/>
                </a:ext>
              </a:extLst>
            </p:cNvPr>
            <p:cNvSpPr/>
            <p:nvPr/>
          </p:nvSpPr>
          <p:spPr>
            <a:xfrm>
              <a:off x="2930144" y="2313432"/>
              <a:ext cx="1733296" cy="566928"/>
            </a:xfrm>
            <a:prstGeom prst="roundRect">
              <a:avLst>
                <a:gd name="adj" fmla="val 376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Business Understanding</a:t>
              </a:r>
            </a:p>
          </p:txBody>
        </p:sp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23E78BB0-1035-28AB-5E70-AA96D927976A}"/>
                </a:ext>
              </a:extLst>
            </p:cNvPr>
            <p:cNvSpPr/>
            <p:nvPr/>
          </p:nvSpPr>
          <p:spPr>
            <a:xfrm>
              <a:off x="5103368" y="2313432"/>
              <a:ext cx="1733296" cy="566928"/>
            </a:xfrm>
            <a:prstGeom prst="roundRect">
              <a:avLst>
                <a:gd name="adj" fmla="val 376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 Understanding</a:t>
              </a:r>
            </a:p>
          </p:txBody>
        </p:sp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5C748B0C-36E5-D182-ED48-F940C6472C38}"/>
                </a:ext>
              </a:extLst>
            </p:cNvPr>
            <p:cNvSpPr/>
            <p:nvPr/>
          </p:nvSpPr>
          <p:spPr>
            <a:xfrm>
              <a:off x="5103368" y="3528184"/>
              <a:ext cx="1733296" cy="566928"/>
            </a:xfrm>
            <a:prstGeom prst="roundRect">
              <a:avLst>
                <a:gd name="adj" fmla="val 376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 Preparation</a:t>
              </a:r>
            </a:p>
          </p:txBody>
        </p:sp>
        <p:sp>
          <p:nvSpPr>
            <p:cNvPr id="16" name="Abgerundetes Rechteck 15">
              <a:extLst>
                <a:ext uri="{FF2B5EF4-FFF2-40B4-BE49-F238E27FC236}">
                  <a16:creationId xmlns:a16="http://schemas.microsoft.com/office/drawing/2014/main" id="{342C730F-C617-D2C4-7100-5D2C4F10C889}"/>
                </a:ext>
              </a:extLst>
            </p:cNvPr>
            <p:cNvSpPr/>
            <p:nvPr/>
          </p:nvSpPr>
          <p:spPr>
            <a:xfrm>
              <a:off x="5103368" y="4742936"/>
              <a:ext cx="1733296" cy="566928"/>
            </a:xfrm>
            <a:prstGeom prst="roundRect">
              <a:avLst>
                <a:gd name="adj" fmla="val 376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Modeling</a:t>
              </a:r>
              <a:endParaRPr lang="en-GB" dirty="0"/>
            </a:p>
          </p:txBody>
        </p:sp>
        <p:sp>
          <p:nvSpPr>
            <p:cNvPr id="17" name="Abgerundetes Rechteck 16">
              <a:extLst>
                <a:ext uri="{FF2B5EF4-FFF2-40B4-BE49-F238E27FC236}">
                  <a16:creationId xmlns:a16="http://schemas.microsoft.com/office/drawing/2014/main" id="{43592DAF-A974-7923-91EB-60A01C8E9110}"/>
                </a:ext>
              </a:extLst>
            </p:cNvPr>
            <p:cNvSpPr/>
            <p:nvPr/>
          </p:nvSpPr>
          <p:spPr>
            <a:xfrm>
              <a:off x="2930144" y="4742936"/>
              <a:ext cx="1733296" cy="566928"/>
            </a:xfrm>
            <a:prstGeom prst="roundRect">
              <a:avLst>
                <a:gd name="adj" fmla="val 376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Evaluation</a:t>
              </a:r>
            </a:p>
          </p:txBody>
        </p:sp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5E0C3230-226F-36F7-7F74-3F2CA986E604}"/>
                </a:ext>
              </a:extLst>
            </p:cNvPr>
            <p:cNvSpPr/>
            <p:nvPr/>
          </p:nvSpPr>
          <p:spPr>
            <a:xfrm>
              <a:off x="1701111" y="3520386"/>
              <a:ext cx="1733296" cy="566928"/>
            </a:xfrm>
            <a:prstGeom prst="roundRect">
              <a:avLst>
                <a:gd name="adj" fmla="val 376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Deployment</a:t>
              </a: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35442196-2ADC-1D9B-E954-8293FB0072F8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4663440" y="2596896"/>
              <a:ext cx="704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E1C7CC77-D0C3-F242-8821-185DD1FE25F8}"/>
                </a:ext>
              </a:extLst>
            </p:cNvPr>
            <p:cNvCxnSpPr>
              <a:endCxn id="14" idx="1"/>
            </p:cNvCxnSpPr>
            <p:nvPr/>
          </p:nvCxnSpPr>
          <p:spPr>
            <a:xfrm>
              <a:off x="4663440" y="2596896"/>
              <a:ext cx="43992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DE3AC316-3B87-725A-F8CA-8D0DEC4ED617}"/>
                </a:ext>
              </a:extLst>
            </p:cNvPr>
            <p:cNvCxnSpPr>
              <a:cxnSpLocks/>
            </p:cNvCxnSpPr>
            <p:nvPr/>
          </p:nvCxnSpPr>
          <p:spPr>
            <a:xfrm>
              <a:off x="5970016" y="4095112"/>
              <a:ext cx="0" cy="64191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87787F30-E918-81F0-DCB3-736638CB8B23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>
              <a:off x="5970016" y="2880360"/>
              <a:ext cx="0" cy="647824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2B421A24-B973-2DF1-A1A5-2E9DD89F5E6B}"/>
                </a:ext>
              </a:extLst>
            </p:cNvPr>
            <p:cNvCxnSpPr>
              <a:cxnSpLocks/>
              <a:stCxn id="16" idx="1"/>
              <a:endCxn id="17" idx="3"/>
            </p:cNvCxnSpPr>
            <p:nvPr/>
          </p:nvCxnSpPr>
          <p:spPr>
            <a:xfrm flipH="1">
              <a:off x="4663440" y="5026400"/>
              <a:ext cx="43992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1DCB1620-5184-D320-4445-BFB5099A5973}"/>
                </a:ext>
              </a:extLst>
            </p:cNvPr>
            <p:cNvCxnSpPr>
              <a:stCxn id="17" idx="0"/>
              <a:endCxn id="13" idx="2"/>
            </p:cNvCxnSpPr>
            <p:nvPr/>
          </p:nvCxnSpPr>
          <p:spPr>
            <a:xfrm flipV="1">
              <a:off x="3796792" y="2880360"/>
              <a:ext cx="0" cy="1862576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1B8B5138-93A1-E850-46E8-DA8EF98CB695}"/>
                </a:ext>
              </a:extLst>
            </p:cNvPr>
            <p:cNvCxnSpPr>
              <a:cxnSpLocks/>
              <a:stCxn id="17" idx="1"/>
              <a:endCxn id="18" idx="2"/>
            </p:cNvCxnSpPr>
            <p:nvPr/>
          </p:nvCxnSpPr>
          <p:spPr>
            <a:xfrm flipH="1" flipV="1">
              <a:off x="2567759" y="4087314"/>
              <a:ext cx="362385" cy="939086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768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1B7CD06-019A-D5A4-24B0-59CFC417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/>
              <a:t>Perturbation Approach</a:t>
            </a:r>
          </a:p>
        </p:txBody>
      </p:sp>
    </p:spTree>
    <p:extLst>
      <p:ext uri="{BB962C8B-B14F-4D97-AF65-F5344CB8AC3E}">
        <p14:creationId xmlns:p14="http://schemas.microsoft.com/office/powerpoint/2010/main" val="11578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F8EFA-6E13-2A9E-46DC-5D91315A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</p:spPr>
        <p:txBody>
          <a:bodyPr anchor="t">
            <a:normAutofit/>
          </a:bodyPr>
          <a:lstStyle/>
          <a:p>
            <a:pPr algn="ctr"/>
            <a:r>
              <a:rPr lang="en-GB" cap="small" dirty="0"/>
              <a:t>Perturbation Options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DAB57D-106C-830B-E722-C1E922163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800" y="1641600"/>
            <a:ext cx="5400000" cy="4514400"/>
          </a:xfrm>
        </p:spPr>
        <p:txBody>
          <a:bodyPr>
            <a:normAutofit/>
          </a:bodyPr>
          <a:lstStyle/>
          <a:p>
            <a:r>
              <a:rPr lang="en-GB" dirty="0"/>
              <a:t>Create new feature values with perturbation options</a:t>
            </a:r>
          </a:p>
          <a:p>
            <a:endParaRPr lang="en-GB" dirty="0"/>
          </a:p>
          <a:p>
            <a:pPr marL="0" indent="0">
              <a:buNone/>
            </a:pPr>
            <a:r>
              <a:rPr lang="en-US" u="sng" dirty="0"/>
              <a:t>Influencing factors</a:t>
            </a:r>
          </a:p>
          <a:p>
            <a:pPr lvl="1"/>
            <a:r>
              <a:rPr lang="en-US" dirty="0"/>
              <a:t>	Scale</a:t>
            </a:r>
          </a:p>
          <a:p>
            <a:pPr lvl="1"/>
            <a:r>
              <a:rPr lang="en-US" dirty="0"/>
              <a:t>	Volatility</a:t>
            </a:r>
          </a:p>
          <a:p>
            <a:pPr lvl="1"/>
            <a:r>
              <a:rPr lang="en-US" dirty="0"/>
              <a:t>	Restrictions</a:t>
            </a:r>
          </a:p>
          <a:p>
            <a:pPr lvl="1"/>
            <a:r>
              <a:rPr lang="en-US" dirty="0"/>
              <a:t>	Binning</a:t>
            </a:r>
          </a:p>
          <a:p>
            <a:pPr lvl="1"/>
            <a:r>
              <a:rPr lang="en-US" dirty="0"/>
              <a:t>	Missing values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5548E5DD-55AF-59B8-98A8-9C225047402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37745620"/>
              </p:ext>
            </p:extLst>
          </p:nvPr>
        </p:nvGraphicFramePr>
        <p:xfrm>
          <a:off x="6213600" y="1638000"/>
          <a:ext cx="5400000" cy="45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641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_THEME_MODEL" val="{&quot;showLogo&quot;:true,&quot;logoScale&quot;:1,&quot;logoPosition&quot;:&quot;left&quot;,&quot;logoOffset&quot;:0,&quot;showMessage&quot;:true,&quot;showPageNum&quot;:true,&quot;logo&quot;:null,&quot;logo_dark&quot;:null,&quot;showFooterByDefault&quot;:null,&quot;footerMessage&quot;:&quot;©2023 Proprietary and Confidential. All Rights Reserved.&quot;,&quot;palette_name&quot;:&quot;custom&quot;,&quot;defaultSlideColor&quot;:&quot;theme&quot;,&quot;defaultBackgroundColor&quot;:&quot;background_light&quot;,&quot;styleFonts&quot;:1,&quot;styleFontWeight&quot;:&quot;heavy&quot;,&quot;styleElementStyle&quot;:&quot;outlined&quot;,&quot;styleEffect&quot;:&quot;none&quot;,&quot;styleDesign&quot;:1,&quot;styleDecoration&quot;:&quot;none_center&quot;,&quot;styleHeaderAlignment&quot;:&quot;left&quot;,&quot;styleShape&quot;:&quot;none&quot;,&quot;styleColor&quot;:&quot;slide&quot;,&quot;styleBackground&quot;:&quot;none&quot;,&quot;styleTitleFont&quot;:&quot;bebasneue&quot;,&quot;styleBodyFont&quot;:&quot;sourcesanspro&quot;,&quot;styleWeight&quot;:&quot;light&quot;,&quot;styleTitleSlide&quot;:&quot;bar_left&quot;,&quot;fontScale&quot;:1,&quot;iconStyle&quot;:&quot;classic&quot;,&quot;cjkFont&quot;:&quot;jp&quot;,&quot;colors&quot;:{&quot;accent1&quot;:&quot;rgba(240,179,86,1)&quot;,&quot;accent2&quot;:&quot;rgba(230,105,34,1)&quot;,&quot;accent3&quot;:&quot;rgba(20,85,140,1)&quot;,&quot;background_accent&quot;:&quot;rgba(245,245,245,1)&quot;,&quot;background_dark&quot;:&quot;rgba(0,0,0,1)&quot;,&quot;background_light&quot;:&quot;#ffffff&quot;,&quot;chart1&quot;:&quot;#14558C&quot;,&quot;chart2&quot;:&quot;rgba(98,168,187,1)&quot;,&quot;chart3&quot;:&quot;rgba(152,166,77,1)&quot;,&quot;chart4&quot;:&quot;rgba(240,179,86,1)&quot;,&quot;primary_dark&quot;:&quot;rgba(42,41,33,1)&quot;,&quot;primary_light&quot;:&quot;#ffffff&quot;,&quot;secondary_dark&quot;:&quot;rgba(90,90,76,1)&quot;,&quot;secondary_light&quot;:&quot;rgba(255,255,255,0.9)&quot;,&quot;theme&quot;:&quot;rgba(98,168,187,1)&quot;,&quot;chart5&quot;:&quot;rgba(230,105,34,1)&quot;,&quot;chart6&quot;:&quot;rgba(170,89,134,1)&quot;},&quot;fontHeaderFontId&quot;:&quot;montserrat&quot;,&quot;fontHeaderWeight&quot;:400,&quot;fontHeaderLetterSpacing&quot;:0,&quot;fontHeaderLineHeight&quot;:1.8,&quot;fontHeaderScaling&quot;:85,&quot;fontHeaderTextTransform&quot;:&quot;auto&quot;,&quot;fontTitleFontId&quot;:&quot;montserrat&quot;,&quot;fontTitleWeight&quot;:500,&quot;fontTitleLetterSpacing&quot;:0,&quot;fontTitleLineHeight&quot;:1.8,&quot;fontTitleScaling&quot;:80,&quot;fontTitleTextTransform&quot;:&quot;auto&quot;,&quot;fontBodyFontId&quot;:&quot;montserrat&quot;,&quot;fontBodyWeight&quot;:400,&quot;fontBodyLetterSpacing&quot;:0,&quot;fontBodyLineHeight&quot;:2,&quot;fontBodyScaling&quot;:80,&quot;fontBodyTextTransform&quot;:&quot;auto&quot;}"/>
</p:tagLst>
</file>

<file path=ppt/theme/theme1.xml><?xml version="1.0" encoding="utf-8"?>
<a:theme xmlns:a="http://schemas.openxmlformats.org/drawingml/2006/main" name="Larissa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KU_presentation_EN_16_9_2020_01.pptx" id="{1F9F756A-371E-45F1-99F1-B1047E9DC74E}" vid="{0C0BC274-55BD-4327-A43F-AC325799A0B8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5" Type="http://schemas.microsoft.com/office/2011/relationships/webextension" Target="webextension5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  <wetp:taskpane dockstate="right" visibility="0" width="350" row="0">
    <wetp:webextensionref xmlns:r="http://schemas.openxmlformats.org/officeDocument/2006/relationships" r:id="rId3"/>
  </wetp:taskpane>
  <wetp:taskpane dockstate="right" visibility="0" width="350" row="0">
    <wetp:webextensionref xmlns:r="http://schemas.openxmlformats.org/officeDocument/2006/relationships" r:id="rId4"/>
  </wetp:taskpane>
  <wetp:taskpane dockstate="right" visibility="0" width="350" row="0">
    <wetp:webextensionref xmlns:r="http://schemas.openxmlformats.org/officeDocument/2006/relationships" r:id="rId5"/>
  </wetp:taskpane>
</wetp:taskpanes>
</file>

<file path=ppt/webextensions/webextension1.xml><?xml version="1.0" encoding="utf-8"?>
<we:webextension xmlns:we="http://schemas.microsoft.com/office/webextensions/webextension/2010/11" id="{061BB5E0-F419-1F4D-8ABC-41A09A772E0C}">
  <we:reference id="wa200003724" version="1.0.0.1" store="en-US" storeType="OMEX"/>
  <we:alternateReferences>
    <we:reference id="wa200003724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B32D4CC-512E-2F43-9EBE-9F86D92A9772}">
  <we:reference id="wa200001625" version="1.0.0.7" store="en-US" storeType="OMEX"/>
  <we:alternateReferences>
    <we:reference id="wa200001625" version="1.0.0.7" store="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E1F15FA-EC48-1E41-8AC6-7F4A698DDAA9}">
  <we:reference id="wa200003052" version="2.0.0.0" store="en-US" storeType="OMEX"/>
  <we:alternateReferences>
    <we:reference id="wa200003052" version="2.0.0.0" store="en-US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A17A5740-92A7-0643-8BD6-277382958AA6}">
  <we:reference id="wa200003964" version="1.0.0.0" store="en-US" storeType="OMEX"/>
  <we:alternateReferences>
    <we:reference id="wa200003964" version="1.0.0.0" store="" storeType="OMEX"/>
  </we:alternateReferences>
  <we:properties/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C2917E47-9AB0-AB4D-8D39-A5B52044EE35}">
  <we:reference id="wa200001960" version="1.0.0.0" store="en-US" storeType="OMEX"/>
  <we:alternateReferences>
    <we:reference id="WA200001960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Larissa</Template>
  <TotalTime>0</TotalTime>
  <Words>409</Words>
  <Application>Microsoft Macintosh PowerPoint</Application>
  <PresentationFormat>Breitbild</PresentationFormat>
  <Paragraphs>120</Paragraphs>
  <Slides>18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CMR10</vt:lpstr>
      <vt:lpstr>Montserrat Medium</vt:lpstr>
      <vt:lpstr>Wingdings</vt:lpstr>
      <vt:lpstr>Wingdings 2</vt:lpstr>
      <vt:lpstr>Larissa</vt:lpstr>
      <vt:lpstr>PowerPoint-Präsentation</vt:lpstr>
      <vt:lpstr>Master Thesis  Concept Presentation –  Design and Implementation of a web-based User Interface for the guided Assessment of Reliability of Classification Results using the Perturbation Approach </vt:lpstr>
      <vt:lpstr>Agenda</vt:lpstr>
      <vt:lpstr>Motivation</vt:lpstr>
      <vt:lpstr>Motivation</vt:lpstr>
      <vt:lpstr>Reference Process</vt:lpstr>
      <vt:lpstr>Reference Process</vt:lpstr>
      <vt:lpstr>Perturbation Approach</vt:lpstr>
      <vt:lpstr>Perturbation Options</vt:lpstr>
      <vt:lpstr>Example – perturbation table</vt:lpstr>
      <vt:lpstr>Knowledge Graph</vt:lpstr>
      <vt:lpstr>Knowledge Graph</vt:lpstr>
      <vt:lpstr>Methodical Approach</vt:lpstr>
      <vt:lpstr>Methodical approach</vt:lpstr>
      <vt:lpstr>Goals</vt:lpstr>
      <vt:lpstr>Goals</vt:lpstr>
      <vt:lpstr>Current status and plan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Badzura Pascal Oliver</dc:creator>
  <cp:lastModifiedBy>Badzura Pascal Oliver</cp:lastModifiedBy>
  <cp:revision>38</cp:revision>
  <cp:lastPrinted>2015-10-19T12:36:16Z</cp:lastPrinted>
  <dcterms:created xsi:type="dcterms:W3CDTF">2022-12-02T11:13:06Z</dcterms:created>
  <dcterms:modified xsi:type="dcterms:W3CDTF">2023-01-20T12:44:50Z</dcterms:modified>
</cp:coreProperties>
</file>