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>
        <p:scale>
          <a:sx n="152" d="100"/>
          <a:sy n="152" d="100"/>
        </p:scale>
        <p:origin x="-462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5319-7B60-42F5-A5C5-DD45E6F84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6019A-9BB9-4DC2-A789-2F493C13D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C5DE1-3FFD-41CB-A26A-0A556BDC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D9E5-F349-4B40-A068-791679BF2BB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197D0-4443-46D1-B1EA-C9F5CA31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1FBF7-12F8-4599-B0E3-C10B63B9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BC78-3137-41A0-9A9F-CD6383B4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7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A141-A0BB-447A-BFCC-6C016748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381CB-9802-48A1-B2D6-8301AAF54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1832A-B1F8-42D7-932D-4044F8C0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D9E5-F349-4B40-A068-791679BF2BB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0BE41-DAA7-4390-80A8-D382DFD7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5434B-19E4-4F2F-B607-54113551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BC78-3137-41A0-9A9F-CD6383B4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4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83467-FD76-4414-919C-F86D4750E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CFDEB-9A0F-4087-A9AC-1B3B5EDDC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0E972-9C70-4BDA-B048-57ABEA14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D9E5-F349-4B40-A068-791679BF2BB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221B2-E694-4D45-8389-E66EA2EF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96550-C3AA-48D9-8E8D-D13D5645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BC78-3137-41A0-9A9F-CD6383B4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084C-B340-472A-9315-1804E258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5A216-A1AB-4361-AF8B-3EEECEDEF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F945-2FD2-49C7-B8EA-92B9BC0A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D9E5-F349-4B40-A068-791679BF2BB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1478-7EB3-4F8B-860D-6E86FCBD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92F14-5694-4BFF-964E-05DA3211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BC78-3137-41A0-9A9F-CD6383B4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2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0911-3092-4ABF-84A9-400AB0C8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C7E22-EA2D-4EB9-B43A-27B219BF3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B2EA8-E45B-4130-83ED-247466E7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D9E5-F349-4B40-A068-791679BF2BB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A8F27-1375-4187-952C-DD32809F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EEDFC-29D5-4017-BFEB-A3D47CB4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BC78-3137-41A0-9A9F-CD6383B4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5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7F4B-1E57-4935-8D3A-4262F596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B5158-35DA-4796-832C-0B76A5221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4569C-0B0E-4D4F-9A18-0497E8A70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C17B8-F7D8-4CBB-9A3B-16451B3F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D9E5-F349-4B40-A068-791679BF2BB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C24DD-2AA6-4D76-8501-D4B0070A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03541-4958-43D6-BF2D-DEFED227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BC78-3137-41A0-9A9F-CD6383B4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8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3441-1606-4F53-A7B0-FBDEEAE4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17F6A-5895-41F6-A9FD-19749B1EF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45781-E226-4194-9C5C-58BC21C75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0C404-DE51-43DF-9B96-BB5FC38C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5FD66-BF18-4023-8270-FB0B52D75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F1E17-5FFD-44F1-A0B3-2D1696B6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D9E5-F349-4B40-A068-791679BF2BB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14BB0-6986-4241-A8E6-6EA959BD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EB626-3C8F-407D-87B5-69AA472B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BC78-3137-41A0-9A9F-CD6383B4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7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0884F-D485-4EDC-80D4-FD5281BE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9847B-EA02-47F6-B59F-59E40088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D9E5-F349-4B40-A068-791679BF2BB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A21A8-4F5E-4C42-B3B1-D136947A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0BE01-65EB-4B44-AFF4-2B0880A6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BC78-3137-41A0-9A9F-CD6383B4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51AF2-8467-4426-8EFF-A1CCA9F3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D9E5-F349-4B40-A068-791679BF2BB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E71C9-42B8-46B0-BD6C-494673A5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5BFF3-FB06-4BBD-A49F-14BBACEF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BC78-3137-41A0-9A9F-CD6383B4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3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E4ED-BD15-4A2A-8BE4-B85F40F4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5E15B-262E-4960-B778-9F386E63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BA600-F4E7-44C9-A857-D1AA01866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08894-EA75-4D18-9AA5-C2E34E7F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D9E5-F349-4B40-A068-791679BF2BB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E4B1A-75C9-485E-8843-D0C2413E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D5189-183E-4010-ADA8-3C7F9A4B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BC78-3137-41A0-9A9F-CD6383B4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9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6161-3179-4938-BFF8-C678B6249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E6DD18-4A70-46F0-A822-5CDB67DB2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AEB42-3BC9-4D1D-8041-108F78399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FD3CE-EA2F-4A56-8C67-498CA15D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D9E5-F349-4B40-A068-791679BF2BB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4A47A-8AB8-48A7-A92C-743B843B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3D7B2-4F3C-4DA1-8759-E7675124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BC78-3137-41A0-9A9F-CD6383B4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1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359C2-45D9-4788-A86F-4F06E23F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F813D-900D-4835-9F2F-A3459C9FA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8C119-0BF3-44B3-9B99-FA42C266D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8D9E5-F349-4B40-A068-791679BF2BB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4668B-1CAB-4907-8C85-64346DD71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30DA1-BE49-4CBF-B605-4BBD8A9DF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BBC78-3137-41A0-9A9F-CD6383B4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5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15A9764-B58E-4780-B946-2B20D9735DA9}"/>
              </a:ext>
            </a:extLst>
          </p:cNvPr>
          <p:cNvSpPr/>
          <p:nvPr/>
        </p:nvSpPr>
        <p:spPr>
          <a:xfrm>
            <a:off x="2787343" y="901788"/>
            <a:ext cx="687377" cy="3853092"/>
          </a:xfrm>
          <a:custGeom>
            <a:avLst/>
            <a:gdLst>
              <a:gd name="connsiteX0" fmla="*/ 0 w 687377"/>
              <a:gd name="connsiteY0" fmla="*/ 674764 h 3853092"/>
              <a:gd name="connsiteX1" fmla="*/ 681071 w 687377"/>
              <a:gd name="connsiteY1" fmla="*/ 0 h 3853092"/>
              <a:gd name="connsiteX2" fmla="*/ 687377 w 687377"/>
              <a:gd name="connsiteY2" fmla="*/ 3172022 h 3853092"/>
              <a:gd name="connsiteX3" fmla="*/ 0 w 687377"/>
              <a:gd name="connsiteY3" fmla="*/ 3853092 h 3853092"/>
              <a:gd name="connsiteX4" fmla="*/ 0 w 687377"/>
              <a:gd name="connsiteY4" fmla="*/ 674764 h 385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377" h="3853092">
                <a:moveTo>
                  <a:pt x="0" y="674764"/>
                </a:moveTo>
                <a:lnTo>
                  <a:pt x="681071" y="0"/>
                </a:lnTo>
                <a:lnTo>
                  <a:pt x="687377" y="3172022"/>
                </a:lnTo>
                <a:lnTo>
                  <a:pt x="0" y="3853092"/>
                </a:lnTo>
                <a:lnTo>
                  <a:pt x="0" y="67476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58B955-8852-44CC-B205-E50BB54EE80D}"/>
              </a:ext>
            </a:extLst>
          </p:cNvPr>
          <p:cNvSpPr/>
          <p:nvPr/>
        </p:nvSpPr>
        <p:spPr>
          <a:xfrm>
            <a:off x="2789616" y="4080116"/>
            <a:ext cx="2053551" cy="681070"/>
          </a:xfrm>
          <a:custGeom>
            <a:avLst/>
            <a:gdLst>
              <a:gd name="connsiteX0" fmla="*/ 0 w 2055824"/>
              <a:gd name="connsiteY0" fmla="*/ 681070 h 687376"/>
              <a:gd name="connsiteX1" fmla="*/ 693683 w 2055824"/>
              <a:gd name="connsiteY1" fmla="*/ 0 h 687376"/>
              <a:gd name="connsiteX2" fmla="*/ 2055824 w 2055824"/>
              <a:gd name="connsiteY2" fmla="*/ 687376 h 687376"/>
              <a:gd name="connsiteX3" fmla="*/ 2055824 w 2055824"/>
              <a:gd name="connsiteY3" fmla="*/ 687376 h 687376"/>
              <a:gd name="connsiteX4" fmla="*/ 0 w 2055824"/>
              <a:gd name="connsiteY4" fmla="*/ 681070 h 68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5824" h="687376">
                <a:moveTo>
                  <a:pt x="0" y="681070"/>
                </a:moveTo>
                <a:lnTo>
                  <a:pt x="693683" y="0"/>
                </a:lnTo>
                <a:lnTo>
                  <a:pt x="2055824" y="687376"/>
                </a:lnTo>
                <a:lnTo>
                  <a:pt x="2055824" y="687376"/>
                </a:lnTo>
                <a:lnTo>
                  <a:pt x="0" y="68107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92225C-57B1-4632-B806-C8294081D971}"/>
              </a:ext>
            </a:extLst>
          </p:cNvPr>
          <p:cNvSpPr/>
          <p:nvPr/>
        </p:nvSpPr>
        <p:spPr>
          <a:xfrm>
            <a:off x="2789615" y="901844"/>
            <a:ext cx="2053551" cy="681070"/>
          </a:xfrm>
          <a:custGeom>
            <a:avLst/>
            <a:gdLst>
              <a:gd name="connsiteX0" fmla="*/ 0 w 2055824"/>
              <a:gd name="connsiteY0" fmla="*/ 681070 h 687376"/>
              <a:gd name="connsiteX1" fmla="*/ 693683 w 2055824"/>
              <a:gd name="connsiteY1" fmla="*/ 0 h 687376"/>
              <a:gd name="connsiteX2" fmla="*/ 2055824 w 2055824"/>
              <a:gd name="connsiteY2" fmla="*/ 687376 h 687376"/>
              <a:gd name="connsiteX3" fmla="*/ 2055824 w 2055824"/>
              <a:gd name="connsiteY3" fmla="*/ 687376 h 687376"/>
              <a:gd name="connsiteX4" fmla="*/ 0 w 2055824"/>
              <a:gd name="connsiteY4" fmla="*/ 681070 h 68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5824" h="687376">
                <a:moveTo>
                  <a:pt x="0" y="681070"/>
                </a:moveTo>
                <a:lnTo>
                  <a:pt x="693683" y="0"/>
                </a:lnTo>
                <a:lnTo>
                  <a:pt x="2055824" y="687376"/>
                </a:lnTo>
                <a:lnTo>
                  <a:pt x="2055824" y="687376"/>
                </a:lnTo>
                <a:lnTo>
                  <a:pt x="0" y="681070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5DC863-5119-48D0-A0B0-BEE81B3401C9}"/>
              </a:ext>
            </a:extLst>
          </p:cNvPr>
          <p:cNvCxnSpPr>
            <a:stCxn id="8" idx="0"/>
            <a:endCxn id="7" idx="0"/>
          </p:cNvCxnSpPr>
          <p:nvPr/>
        </p:nvCxnSpPr>
        <p:spPr>
          <a:xfrm>
            <a:off x="2789615" y="1576666"/>
            <a:ext cx="1" cy="317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A3D132-0566-41DA-81FA-EDD96FBECCEC}"/>
              </a:ext>
            </a:extLst>
          </p:cNvPr>
          <p:cNvCxnSpPr>
            <a:stCxn id="8" idx="2"/>
            <a:endCxn id="7" idx="2"/>
          </p:cNvCxnSpPr>
          <p:nvPr/>
        </p:nvCxnSpPr>
        <p:spPr>
          <a:xfrm>
            <a:off x="4843166" y="1582914"/>
            <a:ext cx="1" cy="317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1D035D-46B0-4359-9CDE-39AF6620CD0D}"/>
              </a:ext>
            </a:extLst>
          </p:cNvPr>
          <p:cNvCxnSpPr>
            <a:stCxn id="8" idx="1"/>
            <a:endCxn id="7" idx="1"/>
          </p:cNvCxnSpPr>
          <p:nvPr/>
        </p:nvCxnSpPr>
        <p:spPr>
          <a:xfrm>
            <a:off x="3482531" y="901844"/>
            <a:ext cx="1" cy="31782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D8C8B45-00A9-481C-AEAA-47EF2419CFCD}"/>
              </a:ext>
            </a:extLst>
          </p:cNvPr>
          <p:cNvSpPr/>
          <p:nvPr/>
        </p:nvSpPr>
        <p:spPr>
          <a:xfrm>
            <a:off x="2789616" y="1573542"/>
            <a:ext cx="2053550" cy="3178214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2A591E-A941-43B3-AC94-859574057DF3}"/>
                  </a:ext>
                </a:extLst>
              </p:cNvPr>
              <p:cNvSpPr txBox="1"/>
              <p:nvPr/>
            </p:nvSpPr>
            <p:spPr>
              <a:xfrm>
                <a:off x="3600844" y="4754880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2A591E-A941-43B3-AC94-859574057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844" y="4754880"/>
                <a:ext cx="45719" cy="369332"/>
              </a:xfrm>
              <a:prstGeom prst="rect">
                <a:avLst/>
              </a:prstGeom>
              <a:blipFill>
                <a:blip r:embed="rId2"/>
                <a:stretch>
                  <a:fillRect l="-100000" r="-38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6687170-AF77-47AB-B140-F711F32797D2}"/>
                  </a:ext>
                </a:extLst>
              </p:cNvPr>
              <p:cNvSpPr txBox="1"/>
              <p:nvPr/>
            </p:nvSpPr>
            <p:spPr>
              <a:xfrm>
                <a:off x="2933437" y="4051319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6687170-AF77-47AB-B140-F711F3279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437" y="4051319"/>
                <a:ext cx="45719" cy="369332"/>
              </a:xfrm>
              <a:prstGeom prst="rect">
                <a:avLst/>
              </a:prstGeom>
              <a:blipFill>
                <a:blip r:embed="rId3"/>
                <a:stretch>
                  <a:fillRect l="-75000" r="-3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BD81424-6F37-4658-B908-A8821E09A55C}"/>
                  </a:ext>
                </a:extLst>
              </p:cNvPr>
              <p:cNvSpPr txBox="1"/>
              <p:nvPr/>
            </p:nvSpPr>
            <p:spPr>
              <a:xfrm>
                <a:off x="2473084" y="2987384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BD81424-6F37-4658-B908-A8821E09A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084" y="2987384"/>
                <a:ext cx="45719" cy="369332"/>
              </a:xfrm>
              <a:prstGeom prst="rect">
                <a:avLst/>
              </a:prstGeom>
              <a:blipFill>
                <a:blip r:embed="rId4"/>
                <a:stretch>
                  <a:fillRect l="-157143" r="-4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2E5EC852-CE25-4343-98B8-06FF5BE482D6}"/>
              </a:ext>
            </a:extLst>
          </p:cNvPr>
          <p:cNvSpPr/>
          <p:nvPr/>
        </p:nvSpPr>
        <p:spPr>
          <a:xfrm rot="5400000">
            <a:off x="5442252" y="2698212"/>
            <a:ext cx="2053547" cy="2053541"/>
          </a:xfrm>
          <a:prstGeom prst="flowChartProcess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29EA7D1-BBAD-4EA9-B082-A570ACF2B57F}"/>
              </a:ext>
            </a:extLst>
          </p:cNvPr>
          <p:cNvSpPr/>
          <p:nvPr/>
        </p:nvSpPr>
        <p:spPr>
          <a:xfrm>
            <a:off x="5429644" y="2708545"/>
            <a:ext cx="2074742" cy="2043211"/>
          </a:xfrm>
          <a:custGeom>
            <a:avLst/>
            <a:gdLst>
              <a:gd name="connsiteX0" fmla="*/ 0 w 2074742"/>
              <a:gd name="connsiteY0" fmla="*/ 0 h 2043211"/>
              <a:gd name="connsiteX1" fmla="*/ 6306 w 2074742"/>
              <a:gd name="connsiteY1" fmla="*/ 2043211 h 2043211"/>
              <a:gd name="connsiteX2" fmla="*/ 2074742 w 2074742"/>
              <a:gd name="connsiteY2" fmla="*/ 2043211 h 2043211"/>
              <a:gd name="connsiteX3" fmla="*/ 0 w 2074742"/>
              <a:gd name="connsiteY3" fmla="*/ 0 h 204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4742" h="2043211">
                <a:moveTo>
                  <a:pt x="0" y="0"/>
                </a:moveTo>
                <a:lnTo>
                  <a:pt x="6306" y="2043211"/>
                </a:lnTo>
                <a:lnTo>
                  <a:pt x="2074742" y="20432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0481B36-B7EF-4BE4-90FE-51EC4F7E1B24}"/>
                  </a:ext>
                </a:extLst>
              </p:cNvPr>
              <p:cNvSpPr txBox="1"/>
              <p:nvPr/>
            </p:nvSpPr>
            <p:spPr>
              <a:xfrm>
                <a:off x="6421296" y="4751756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0481B36-B7EF-4BE4-90FE-51EC4F7E1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96" y="4751756"/>
                <a:ext cx="45719" cy="369332"/>
              </a:xfrm>
              <a:prstGeom prst="rect">
                <a:avLst/>
              </a:prstGeom>
              <a:blipFill>
                <a:blip r:embed="rId5"/>
                <a:stretch>
                  <a:fillRect l="-75000" r="-3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33F6FF-72CA-4E6C-A16B-13B36C54A2F5}"/>
                  </a:ext>
                </a:extLst>
              </p:cNvPr>
              <p:cNvSpPr txBox="1"/>
              <p:nvPr/>
            </p:nvSpPr>
            <p:spPr>
              <a:xfrm>
                <a:off x="5217336" y="3513223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33F6FF-72CA-4E6C-A16B-13B36C54A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336" y="3513223"/>
                <a:ext cx="45719" cy="369332"/>
              </a:xfrm>
              <a:prstGeom prst="rect">
                <a:avLst/>
              </a:prstGeom>
              <a:blipFill>
                <a:blip r:embed="rId6"/>
                <a:stretch>
                  <a:fillRect l="-85714" r="-4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7058D6ED-079E-408E-9DBD-EE0282657ABB}"/>
              </a:ext>
            </a:extLst>
          </p:cNvPr>
          <p:cNvSpPr txBox="1"/>
          <p:nvPr/>
        </p:nvSpPr>
        <p:spPr>
          <a:xfrm>
            <a:off x="1521373" y="5369804"/>
            <a:ext cx="6094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https://jakevdp.github.io/PythonDataScienceHandbook/04.04-density-and-contour-plots.html</a:t>
            </a:r>
          </a:p>
        </p:txBody>
      </p:sp>
    </p:spTree>
    <p:extLst>
      <p:ext uri="{BB962C8B-B14F-4D97-AF65-F5344CB8AC3E}">
        <p14:creationId xmlns:p14="http://schemas.microsoft.com/office/powerpoint/2010/main" val="420288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Emmerich</dc:creator>
  <cp:lastModifiedBy>Michael Emmerich</cp:lastModifiedBy>
  <cp:revision>2</cp:revision>
  <dcterms:created xsi:type="dcterms:W3CDTF">2022-03-23T04:15:07Z</dcterms:created>
  <dcterms:modified xsi:type="dcterms:W3CDTF">2022-03-23T04:20:24Z</dcterms:modified>
</cp:coreProperties>
</file>