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1" r:id="rId4"/>
    <p:sldMasterId id="214748367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5"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7a846a50c_2_75:notes"/>
          <p:cNvSpPr/>
          <p:nvPr>
            <p:ph idx="2" type="sldImg"/>
          </p:nvPr>
        </p:nvSpPr>
        <p:spPr>
          <a:xfrm>
            <a:off x="1868873" y="686825"/>
            <a:ext cx="3120263" cy="3427661"/>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107a846a50c_2_75:notes"/>
          <p:cNvSpPr txBox="1"/>
          <p:nvPr>
            <p:ph idx="1" type="body"/>
          </p:nvPr>
        </p:nvSpPr>
        <p:spPr>
          <a:xfrm>
            <a:off x="685801" y="4343409"/>
            <a:ext cx="5486407" cy="41148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107a846a50c_2_75:notes"/>
          <p:cNvSpPr txBox="1"/>
          <p:nvPr>
            <p:ph idx="12" type="sldNum"/>
          </p:nvPr>
        </p:nvSpPr>
        <p:spPr>
          <a:xfrm>
            <a:off x="3884618" y="8685230"/>
            <a:ext cx="2971804" cy="45720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7a846a50c_12_0: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g107a846a50c_12_0: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07a846a50c_12_29: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107a846a50c_12_29: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7a846a50c_13_0: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107a846a50c_13_0: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7a846a50c_16_0: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107a846a50c_16_0: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7a846a50c_13_10: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107a846a50c_13_10: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7a846a50c_8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7a846a50c_8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7a846a50c_8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7a846a50c_8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7a846a50c_8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7a846a50c_8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7a846a50c_1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7a846a50c_1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7a846a50c_2_155:notes"/>
          <p:cNvSpPr txBox="1"/>
          <p:nvPr>
            <p:ph idx="1" type="body"/>
          </p:nvPr>
        </p:nvSpPr>
        <p:spPr>
          <a:xfrm>
            <a:off x="685801" y="4343409"/>
            <a:ext cx="5486407"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107a846a50c_2_155:notes"/>
          <p:cNvSpPr/>
          <p:nvPr>
            <p:ph idx="2" type="sldImg"/>
          </p:nvPr>
        </p:nvSpPr>
        <p:spPr>
          <a:xfrm>
            <a:off x="1868873" y="686825"/>
            <a:ext cx="3120263" cy="342766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7a846a50c_2_85:notes"/>
          <p:cNvSpPr txBox="1"/>
          <p:nvPr>
            <p:ph idx="1" type="body"/>
          </p:nvPr>
        </p:nvSpPr>
        <p:spPr>
          <a:xfrm>
            <a:off x="685801" y="4343409"/>
            <a:ext cx="5486407"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107a846a50c_2_85:notes"/>
          <p:cNvSpPr/>
          <p:nvPr>
            <p:ph idx="2" type="sldImg"/>
          </p:nvPr>
        </p:nvSpPr>
        <p:spPr>
          <a:xfrm>
            <a:off x="1868873" y="686825"/>
            <a:ext cx="3120263" cy="342766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7a846a50c_0_34: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metadata: creation in human and machine-readable format</a:t>
            </a:r>
            <a:endParaRPr/>
          </a:p>
          <a:p>
            <a:pPr indent="0" lvl="0" marL="0" rtl="0" algn="l">
              <a:spcBef>
                <a:spcPts val="0"/>
              </a:spcBef>
              <a:spcAft>
                <a:spcPts val="0"/>
              </a:spcAft>
              <a:buNone/>
            </a:pPr>
            <a:r>
              <a:rPr lang="zh-TW"/>
              <a:t>vocabulary: </a:t>
            </a:r>
            <a:r>
              <a:rPr lang="zh-TW"/>
              <a:t>a set of commonly agreed terms in a domain, for a clinical research and collaboration related on controlled human </a:t>
            </a:r>
            <a:endParaRPr/>
          </a:p>
          <a:p>
            <a:pPr indent="0" lvl="0" marL="0" rtl="0" algn="l">
              <a:spcBef>
                <a:spcPts val="0"/>
              </a:spcBef>
              <a:spcAft>
                <a:spcPts val="0"/>
              </a:spcAft>
              <a:buNone/>
            </a:pPr>
            <a:r>
              <a:t/>
            </a:r>
            <a:endParaRPr/>
          </a:p>
          <a:p>
            <a:pPr indent="0" lvl="0" marL="0" rtl="0" algn="l">
              <a:spcBef>
                <a:spcPts val="0"/>
              </a:spcBef>
              <a:spcAft>
                <a:spcPts val="0"/>
              </a:spcAft>
              <a:buNone/>
            </a:pPr>
            <a:r>
              <a:rPr lang="zh-TW"/>
              <a:t>The goal is to develop metadata templates based on rigorous controlled vocabulary and ontology specification, so that the data is visitable under the principle of FAIR while complying with the privacy regulations.</a:t>
            </a:r>
            <a:endParaRPr/>
          </a:p>
        </p:txBody>
      </p:sp>
      <p:sp>
        <p:nvSpPr>
          <p:cNvPr id="145" name="Google Shape;145;g107a846a50c_0_34:notes"/>
          <p:cNvSpPr/>
          <p:nvPr>
            <p:ph idx="2" type="sldImg"/>
          </p:nvPr>
        </p:nvSpPr>
        <p:spPr>
          <a:xfrm>
            <a:off x="1868873" y="686825"/>
            <a:ext cx="3120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07a846a50c_0_132: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107a846a50c_0_132:notes"/>
          <p:cNvSpPr/>
          <p:nvPr>
            <p:ph idx="2" type="sldImg"/>
          </p:nvPr>
        </p:nvSpPr>
        <p:spPr>
          <a:xfrm>
            <a:off x="1868873" y="686825"/>
            <a:ext cx="3120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a846a50c_0_4: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zh-TW" sz="1200">
                <a:solidFill>
                  <a:schemeClr val="dk1"/>
                </a:solidFill>
              </a:rPr>
              <a:t>Despite coming from different disciplines, we are currently all student of Computer Science specialise in Data Science</a:t>
            </a:r>
            <a:endParaRPr sz="1200">
              <a:solidFill>
                <a:schemeClr val="dk1"/>
              </a:solidFill>
            </a:endParaRPr>
          </a:p>
          <a:p>
            <a:pPr indent="0" lvl="0" marL="0" rtl="0" algn="l">
              <a:spcBef>
                <a:spcPts val="0"/>
              </a:spcBef>
              <a:spcAft>
                <a:spcPts val="0"/>
              </a:spcAft>
              <a:buNone/>
            </a:pPr>
            <a:r>
              <a:t/>
            </a:r>
            <a:endParaRPr sz="1200"/>
          </a:p>
        </p:txBody>
      </p:sp>
      <p:sp>
        <p:nvSpPr>
          <p:cNvPr id="161" name="Google Shape;161;g107a846a50c_0_4: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7a846a50c_2_98:notes"/>
          <p:cNvSpPr txBox="1"/>
          <p:nvPr>
            <p:ph idx="1" type="body"/>
          </p:nvPr>
        </p:nvSpPr>
        <p:spPr>
          <a:xfrm>
            <a:off x="685801" y="4343409"/>
            <a:ext cx="5486407" cy="4114808"/>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107a846a50c_2_98:notes"/>
          <p:cNvSpPr/>
          <p:nvPr>
            <p:ph idx="2" type="sldImg"/>
          </p:nvPr>
        </p:nvSpPr>
        <p:spPr>
          <a:xfrm>
            <a:off x="1868873" y="686825"/>
            <a:ext cx="3120263" cy="3427661"/>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7a846a50c_10_9: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107a846a50c_10_9: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7a846a50c_10_26: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107a846a50c_10_26:notes"/>
          <p:cNvSpPr/>
          <p:nvPr>
            <p:ph idx="2" type="sldImg"/>
          </p:nvPr>
        </p:nvSpPr>
        <p:spPr>
          <a:xfrm>
            <a:off x="1868873" y="686825"/>
            <a:ext cx="3120300" cy="3427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7a846a50c_12_50:notes"/>
          <p:cNvSpPr txBox="1"/>
          <p:nvPr>
            <p:ph idx="1" type="body"/>
          </p:nvPr>
        </p:nvSpPr>
        <p:spPr>
          <a:xfrm>
            <a:off x="685801" y="4343409"/>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g107a846a50c_12_50:notes"/>
          <p:cNvSpPr/>
          <p:nvPr>
            <p:ph idx="2" type="sldImg"/>
          </p:nvPr>
        </p:nvSpPr>
        <p:spPr>
          <a:xfrm>
            <a:off x="1868873" y="686825"/>
            <a:ext cx="3120300" cy="3427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g"/><Relationship Id="rId3"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 Id="rId3"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p:cSld name="Titeldia">
    <p:spTree>
      <p:nvGrpSpPr>
        <p:cNvPr id="56" name="Shape 56"/>
        <p:cNvGrpSpPr/>
        <p:nvPr/>
      </p:nvGrpSpPr>
      <p:grpSpPr>
        <a:xfrm>
          <a:off x="0" y="0"/>
          <a:ext cx="0" cy="0"/>
          <a:chOff x="0" y="0"/>
          <a:chExt cx="0" cy="0"/>
        </a:xfrm>
      </p:grpSpPr>
      <p:sp>
        <p:nvSpPr>
          <p:cNvPr id="57" name="Google Shape;57;p14"/>
          <p:cNvSpPr txBox="1"/>
          <p:nvPr>
            <p:ph idx="1" type="body"/>
          </p:nvPr>
        </p:nvSpPr>
        <p:spPr>
          <a:xfrm>
            <a:off x="0" y="-1"/>
            <a:ext cx="9143999" cy="3391456"/>
          </a:xfrm>
          <a:prstGeom prst="rect">
            <a:avLst/>
          </a:prstGeom>
          <a:solidFill>
            <a:srgbClr val="8592BC"/>
          </a:solidFill>
          <a:ln>
            <a:noFill/>
          </a:ln>
        </p:spPr>
        <p:txBody>
          <a:bodyPr anchorCtr="0" anchor="t" bIns="0" lIns="0" spcFirstLastPara="1" rIns="0" wrap="square" tIns="0">
            <a:normAutofit/>
          </a:bodyPr>
          <a:lstStyle>
            <a:lvl1pPr indent="-228600" lvl="0" marL="457200" algn="l">
              <a:lnSpc>
                <a:spcPct val="90000"/>
              </a:lnSpc>
              <a:spcBef>
                <a:spcPts val="400"/>
              </a:spcBef>
              <a:spcAft>
                <a:spcPts val="0"/>
              </a:spcAft>
              <a:buSzPts val="100"/>
              <a:buNone/>
              <a:defRPr sz="100">
                <a:solidFill>
                  <a:schemeClr val="lt2"/>
                </a:solidFill>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58" name="Google Shape;58;p14"/>
          <p:cNvSpPr txBox="1"/>
          <p:nvPr>
            <p:ph idx="2" type="body"/>
          </p:nvPr>
        </p:nvSpPr>
        <p:spPr>
          <a:xfrm>
            <a:off x="1" y="1"/>
            <a:ext cx="9144000" cy="2789501"/>
          </a:xfrm>
          <a:prstGeom prst="rect">
            <a:avLst/>
          </a:prstGeom>
          <a:solidFill>
            <a:schemeClr val="lt2"/>
          </a:solidFill>
          <a:ln>
            <a:noFill/>
          </a:ln>
        </p:spPr>
        <p:txBody>
          <a:bodyPr anchorCtr="0" anchor="t" bIns="0" lIns="0" spcFirstLastPara="1" rIns="0" wrap="square" tIns="0">
            <a:normAutofit/>
          </a:bodyPr>
          <a:lstStyle>
            <a:lvl1pPr indent="-228600" lvl="0" marL="457200" algn="l">
              <a:lnSpc>
                <a:spcPct val="90000"/>
              </a:lnSpc>
              <a:spcBef>
                <a:spcPts val="400"/>
              </a:spcBef>
              <a:spcAft>
                <a:spcPts val="0"/>
              </a:spcAft>
              <a:buSzPts val="100"/>
              <a:buNone/>
              <a:defRPr sz="100">
                <a:solidFill>
                  <a:schemeClr val="lt2"/>
                </a:solidFill>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59" name="Google Shape;59;p14"/>
          <p:cNvSpPr txBox="1"/>
          <p:nvPr>
            <p:ph type="title"/>
          </p:nvPr>
        </p:nvSpPr>
        <p:spPr>
          <a:xfrm>
            <a:off x="1117415" y="789552"/>
            <a:ext cx="7664860" cy="1242138"/>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4000"/>
              <a:buFont typeface="Georgia"/>
              <a:buNone/>
              <a:defRPr sz="4000">
                <a:solidFill>
                  <a:schemeClr val="lt1"/>
                </a:solidFill>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60" name="Google Shape;60;p14"/>
          <p:cNvSpPr txBox="1"/>
          <p:nvPr>
            <p:ph idx="3" type="body"/>
          </p:nvPr>
        </p:nvSpPr>
        <p:spPr>
          <a:xfrm>
            <a:off x="1117415" y="2950958"/>
            <a:ext cx="5186042" cy="295275"/>
          </a:xfrm>
          <a:prstGeom prst="rect">
            <a:avLst/>
          </a:prstGeom>
          <a:noFill/>
          <a:ln>
            <a:noFill/>
          </a:ln>
        </p:spPr>
        <p:txBody>
          <a:bodyPr anchorCtr="0" anchor="ctr" bIns="0" lIns="0" spcFirstLastPara="1" rIns="0" wrap="square" tIns="0">
            <a:normAutofit/>
          </a:bodyPr>
          <a:lstStyle>
            <a:lvl1pPr indent="-228600" lvl="0" marL="457200" algn="l">
              <a:lnSpc>
                <a:spcPct val="90000"/>
              </a:lnSpc>
              <a:spcBef>
                <a:spcPts val="400"/>
              </a:spcBef>
              <a:spcAft>
                <a:spcPts val="0"/>
              </a:spcAft>
              <a:buSzPts val="1800"/>
              <a:buNone/>
              <a:defRPr sz="1800">
                <a:solidFill>
                  <a:schemeClr val="lt1"/>
                </a:solidFill>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pic>
        <p:nvPicPr>
          <p:cNvPr id="61" name="Google Shape;61;p14"/>
          <p:cNvPicPr preferRelativeResize="0"/>
          <p:nvPr/>
        </p:nvPicPr>
        <p:blipFill rotWithShape="1">
          <a:blip r:embed="rId2">
            <a:alphaModFix/>
          </a:blip>
          <a:srcRect b="0" l="0" r="0" t="0"/>
          <a:stretch/>
        </p:blipFill>
        <p:spPr>
          <a:xfrm>
            <a:off x="331543" y="3666491"/>
            <a:ext cx="1965225" cy="878111"/>
          </a:xfrm>
          <a:prstGeom prst="rect">
            <a:avLst/>
          </a:prstGeom>
          <a:noFill/>
          <a:ln>
            <a:noFill/>
          </a:ln>
        </p:spPr>
      </p:pic>
      <p:sp>
        <p:nvSpPr>
          <p:cNvPr id="62" name="Google Shape;62;p14"/>
          <p:cNvSpPr txBox="1"/>
          <p:nvPr>
            <p:ph idx="10" type="dt"/>
          </p:nvPr>
        </p:nvSpPr>
        <p:spPr>
          <a:xfrm>
            <a:off x="5597580" y="2951013"/>
            <a:ext cx="3243080" cy="295595"/>
          </a:xfrm>
          <a:prstGeom prst="rect">
            <a:avLst/>
          </a:prstGeom>
          <a:noFill/>
          <a:ln>
            <a:noFill/>
          </a:ln>
        </p:spPr>
        <p:txBody>
          <a:bodyPr anchorCtr="0" anchor="ctr" bIns="0" lIns="0" spcFirstLastPara="1" rIns="0" wrap="square" tIns="0">
            <a:noAutofit/>
          </a:bodyPr>
          <a:lstStyle>
            <a:lvl1pPr lvl="0" marR="0" rtl="0" algn="r">
              <a:spcBef>
                <a:spcPts val="0"/>
              </a:spcBef>
              <a:spcAft>
                <a:spcPts val="0"/>
              </a:spcAft>
              <a:buSzPts val="1000"/>
              <a:buNone/>
              <a:defRPr b="0" i="0" sz="1800" u="none" cap="none" strike="noStrike">
                <a:solidFill>
                  <a:schemeClr val="lt1"/>
                </a:solidFill>
                <a:latin typeface="Georgia"/>
                <a:ea typeface="Georgia"/>
                <a:cs typeface="Georgia"/>
                <a:sym typeface="Georgia"/>
              </a:defRPr>
            </a:lvl1pPr>
            <a:lvl2pPr lvl="1"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2pPr>
            <a:lvl3pPr lvl="2"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3pPr>
            <a:lvl4pPr lvl="3"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4pPr>
            <a:lvl5pPr lvl="4"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5pPr>
            <a:lvl6pPr lvl="5"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6pPr>
            <a:lvl7pPr lvl="6"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7pPr>
            <a:lvl8pPr lvl="7"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8pPr>
            <a:lvl9pPr lvl="8" marR="0" rtl="0" algn="l">
              <a:spcBef>
                <a:spcPts val="0"/>
              </a:spcBef>
              <a:spcAft>
                <a:spcPts val="0"/>
              </a:spcAft>
              <a:buSzPts val="1000"/>
              <a:buNone/>
              <a:defRPr b="0" i="0" sz="1300" u="none" cap="none" strike="noStrike">
                <a:solidFill>
                  <a:schemeClr val="dk1"/>
                </a:solidFill>
                <a:latin typeface="Georgia"/>
                <a:ea typeface="Georgia"/>
                <a:cs typeface="Georgia"/>
                <a:sym typeface="Georgia"/>
              </a:defRPr>
            </a:lvl9pPr>
          </a:lstStyle>
          <a:p/>
        </p:txBody>
      </p:sp>
      <p:sp>
        <p:nvSpPr>
          <p:cNvPr id="63" name="Google Shape;63;p14"/>
          <p:cNvSpPr/>
          <p:nvPr/>
        </p:nvSpPr>
        <p:spPr>
          <a:xfrm>
            <a:off x="0" y="4840002"/>
            <a:ext cx="9144000" cy="303498"/>
          </a:xfrm>
          <a:prstGeom prst="rect">
            <a:avLst/>
          </a:prstGeom>
          <a:solidFill>
            <a:schemeClr val="lt2"/>
          </a:solid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0"/>
              </a:spcAft>
              <a:buClr>
                <a:schemeClr val="dk1"/>
              </a:buClr>
              <a:buSzPts val="1500"/>
              <a:buFont typeface="Arial"/>
              <a:buNone/>
            </a:pPr>
            <a:r>
              <a:t/>
            </a:r>
            <a:endParaRPr b="0" i="0" sz="1500" u="none" cap="none" strike="noStrike">
              <a:solidFill>
                <a:schemeClr val="lt1"/>
              </a:solidFill>
              <a:latin typeface="Arial"/>
              <a:ea typeface="Arial"/>
              <a:cs typeface="Arial"/>
              <a:sym typeface="Arial"/>
            </a:endParaRPr>
          </a:p>
        </p:txBody>
      </p:sp>
      <p:pic>
        <p:nvPicPr>
          <p:cNvPr id="64" name="Google Shape;64;p14"/>
          <p:cNvPicPr preferRelativeResize="0"/>
          <p:nvPr/>
        </p:nvPicPr>
        <p:blipFill rotWithShape="1">
          <a:blip r:embed="rId3">
            <a:alphaModFix/>
          </a:blip>
          <a:srcRect b="0" l="0" r="0" t="0"/>
          <a:stretch/>
        </p:blipFill>
        <p:spPr>
          <a:xfrm>
            <a:off x="1126148" y="4907532"/>
            <a:ext cx="2690161" cy="202395"/>
          </a:xfrm>
          <a:prstGeom prst="rect">
            <a:avLst/>
          </a:prstGeom>
          <a:noFill/>
          <a:ln>
            <a:noFill/>
          </a:ln>
        </p:spPr>
      </p:pic>
      <p:sp>
        <p:nvSpPr>
          <p:cNvPr id="65" name="Google Shape;65;p14"/>
          <p:cNvSpPr/>
          <p:nvPr/>
        </p:nvSpPr>
        <p:spPr>
          <a:xfrm>
            <a:off x="4571999" y="4840002"/>
            <a:ext cx="4572000" cy="303498"/>
          </a:xfrm>
          <a:prstGeom prst="rect">
            <a:avLst/>
          </a:prstGeom>
          <a:solidFill>
            <a:schemeClr val="lt2"/>
          </a:solid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0"/>
              </a:spcAft>
              <a:buClr>
                <a:schemeClr val="dk1"/>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66" name="Google Shape;66;p14"/>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59"/>
                                        </p:tgtEl>
                                        <p:attrNameLst>
                                          <p:attrName>style.visibility</p:attrName>
                                        </p:attrNameLst>
                                      </p:cBhvr>
                                      <p:to>
                                        <p:strVal val="visible"/>
                                      </p:to>
                                    </p:set>
                                    <p:animEffect filter="fade" transition="in">
                                      <p:cBhvr>
                                        <p:cTn dur="1000"/>
                                        <p:tgtEl>
                                          <p:spTgt spid="59"/>
                                        </p:tgtEl>
                                      </p:cBhvr>
                                    </p:animEffect>
                                  </p:childTnLst>
                                </p:cTn>
                              </p:par>
                              <p:par>
                                <p:cTn fill="hold" nodeType="withEffect" presetClass="entr" presetID="2" presetSubtype="1">
                                  <p:stCondLst>
                                    <p:cond delay="0"/>
                                  </p:stCondLst>
                                  <p:childTnLst>
                                    <p:set>
                                      <p:cBhvr>
                                        <p:cTn dur="1" fill="hold">
                                          <p:stCondLst>
                                            <p:cond delay="0"/>
                                          </p:stCondLst>
                                        </p:cTn>
                                        <p:tgtEl>
                                          <p:spTgt spid="57">
                                            <p:txEl>
                                              <p:pRg end="0" st="0"/>
                                            </p:txEl>
                                          </p:spTgt>
                                        </p:tgtEl>
                                        <p:attrNameLst>
                                          <p:attrName>style.visibility</p:attrName>
                                        </p:attrNameLst>
                                      </p:cBhvr>
                                      <p:to>
                                        <p:strVal val="visible"/>
                                      </p:to>
                                    </p:set>
                                    <p:anim calcmode="lin" valueType="num">
                                      <p:cBhvr additive="base">
                                        <p:cTn dur="1000"/>
                                        <p:tgtEl>
                                          <p:spTgt spid="57">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1" st="1"/>
                                            </p:txEl>
                                          </p:spTgt>
                                        </p:tgtEl>
                                        <p:attrNameLst>
                                          <p:attrName>style.visibility</p:attrName>
                                        </p:attrNameLst>
                                      </p:cBhvr>
                                      <p:to>
                                        <p:strVal val="visible"/>
                                      </p:to>
                                    </p:set>
                                    <p:anim calcmode="lin" valueType="num">
                                      <p:cBhvr additive="base">
                                        <p:cTn dur="1000"/>
                                        <p:tgtEl>
                                          <p:spTgt spid="57">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2" st="2"/>
                                            </p:txEl>
                                          </p:spTgt>
                                        </p:tgtEl>
                                        <p:attrNameLst>
                                          <p:attrName>style.visibility</p:attrName>
                                        </p:attrNameLst>
                                      </p:cBhvr>
                                      <p:to>
                                        <p:strVal val="visible"/>
                                      </p:to>
                                    </p:set>
                                    <p:anim calcmode="lin" valueType="num">
                                      <p:cBhvr additive="base">
                                        <p:cTn dur="1000"/>
                                        <p:tgtEl>
                                          <p:spTgt spid="57">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3" st="3"/>
                                            </p:txEl>
                                          </p:spTgt>
                                        </p:tgtEl>
                                        <p:attrNameLst>
                                          <p:attrName>style.visibility</p:attrName>
                                        </p:attrNameLst>
                                      </p:cBhvr>
                                      <p:to>
                                        <p:strVal val="visible"/>
                                      </p:to>
                                    </p:set>
                                    <p:anim calcmode="lin" valueType="num">
                                      <p:cBhvr additive="base">
                                        <p:cTn dur="1000"/>
                                        <p:tgtEl>
                                          <p:spTgt spid="57">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4" st="4"/>
                                            </p:txEl>
                                          </p:spTgt>
                                        </p:tgtEl>
                                        <p:attrNameLst>
                                          <p:attrName>style.visibility</p:attrName>
                                        </p:attrNameLst>
                                      </p:cBhvr>
                                      <p:to>
                                        <p:strVal val="visible"/>
                                      </p:to>
                                    </p:set>
                                    <p:anim calcmode="lin" valueType="num">
                                      <p:cBhvr additive="base">
                                        <p:cTn dur="1000"/>
                                        <p:tgtEl>
                                          <p:spTgt spid="57">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5" st="5"/>
                                            </p:txEl>
                                          </p:spTgt>
                                        </p:tgtEl>
                                        <p:attrNameLst>
                                          <p:attrName>style.visibility</p:attrName>
                                        </p:attrNameLst>
                                      </p:cBhvr>
                                      <p:to>
                                        <p:strVal val="visible"/>
                                      </p:to>
                                    </p:set>
                                    <p:anim calcmode="lin" valueType="num">
                                      <p:cBhvr additive="base">
                                        <p:cTn dur="1000"/>
                                        <p:tgtEl>
                                          <p:spTgt spid="57">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6" st="6"/>
                                            </p:txEl>
                                          </p:spTgt>
                                        </p:tgtEl>
                                        <p:attrNameLst>
                                          <p:attrName>style.visibility</p:attrName>
                                        </p:attrNameLst>
                                      </p:cBhvr>
                                      <p:to>
                                        <p:strVal val="visible"/>
                                      </p:to>
                                    </p:set>
                                    <p:anim calcmode="lin" valueType="num">
                                      <p:cBhvr additive="base">
                                        <p:cTn dur="1000"/>
                                        <p:tgtEl>
                                          <p:spTgt spid="57">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7" st="7"/>
                                            </p:txEl>
                                          </p:spTgt>
                                        </p:tgtEl>
                                        <p:attrNameLst>
                                          <p:attrName>style.visibility</p:attrName>
                                        </p:attrNameLst>
                                      </p:cBhvr>
                                      <p:to>
                                        <p:strVal val="visible"/>
                                      </p:to>
                                    </p:set>
                                    <p:anim calcmode="lin" valueType="num">
                                      <p:cBhvr additive="base">
                                        <p:cTn dur="1000"/>
                                        <p:tgtEl>
                                          <p:spTgt spid="57">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57">
                                            <p:txEl>
                                              <p:pRg end="8" st="8"/>
                                            </p:txEl>
                                          </p:spTgt>
                                        </p:tgtEl>
                                        <p:attrNameLst>
                                          <p:attrName>style.visibility</p:attrName>
                                        </p:attrNameLst>
                                      </p:cBhvr>
                                      <p:to>
                                        <p:strVal val="visible"/>
                                      </p:to>
                                    </p:set>
                                    <p:anim calcmode="lin" valueType="num">
                                      <p:cBhvr additive="base">
                                        <p:cTn dur="1000"/>
                                        <p:tgtEl>
                                          <p:spTgt spid="57">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0" st="0"/>
                                            </p:txEl>
                                          </p:spTgt>
                                        </p:tgtEl>
                                        <p:attrNameLst>
                                          <p:attrName>style.visibility</p:attrName>
                                        </p:attrNameLst>
                                      </p:cBhvr>
                                      <p:to>
                                        <p:strVal val="visible"/>
                                      </p:to>
                                    </p:set>
                                    <p:anim calcmode="lin" valueType="num">
                                      <p:cBhvr additive="base">
                                        <p:cTn dur="1000"/>
                                        <p:tgtEl>
                                          <p:spTgt spid="5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1" st="1"/>
                                            </p:txEl>
                                          </p:spTgt>
                                        </p:tgtEl>
                                        <p:attrNameLst>
                                          <p:attrName>style.visibility</p:attrName>
                                        </p:attrNameLst>
                                      </p:cBhvr>
                                      <p:to>
                                        <p:strVal val="visible"/>
                                      </p:to>
                                    </p:set>
                                    <p:anim calcmode="lin" valueType="num">
                                      <p:cBhvr additive="base">
                                        <p:cTn dur="1000"/>
                                        <p:tgtEl>
                                          <p:spTgt spid="5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2" st="2"/>
                                            </p:txEl>
                                          </p:spTgt>
                                        </p:tgtEl>
                                        <p:attrNameLst>
                                          <p:attrName>style.visibility</p:attrName>
                                        </p:attrNameLst>
                                      </p:cBhvr>
                                      <p:to>
                                        <p:strVal val="visible"/>
                                      </p:to>
                                    </p:set>
                                    <p:anim calcmode="lin" valueType="num">
                                      <p:cBhvr additive="base">
                                        <p:cTn dur="1000"/>
                                        <p:tgtEl>
                                          <p:spTgt spid="5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3" st="3"/>
                                            </p:txEl>
                                          </p:spTgt>
                                        </p:tgtEl>
                                        <p:attrNameLst>
                                          <p:attrName>style.visibility</p:attrName>
                                        </p:attrNameLst>
                                      </p:cBhvr>
                                      <p:to>
                                        <p:strVal val="visible"/>
                                      </p:to>
                                    </p:set>
                                    <p:anim calcmode="lin" valueType="num">
                                      <p:cBhvr additive="base">
                                        <p:cTn dur="1000"/>
                                        <p:tgtEl>
                                          <p:spTgt spid="5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4" st="4"/>
                                            </p:txEl>
                                          </p:spTgt>
                                        </p:tgtEl>
                                        <p:attrNameLst>
                                          <p:attrName>style.visibility</p:attrName>
                                        </p:attrNameLst>
                                      </p:cBhvr>
                                      <p:to>
                                        <p:strVal val="visible"/>
                                      </p:to>
                                    </p:set>
                                    <p:anim calcmode="lin" valueType="num">
                                      <p:cBhvr additive="base">
                                        <p:cTn dur="1000"/>
                                        <p:tgtEl>
                                          <p:spTgt spid="5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5" st="5"/>
                                            </p:txEl>
                                          </p:spTgt>
                                        </p:tgtEl>
                                        <p:attrNameLst>
                                          <p:attrName>style.visibility</p:attrName>
                                        </p:attrNameLst>
                                      </p:cBhvr>
                                      <p:to>
                                        <p:strVal val="visible"/>
                                      </p:to>
                                    </p:set>
                                    <p:anim calcmode="lin" valueType="num">
                                      <p:cBhvr additive="base">
                                        <p:cTn dur="1000"/>
                                        <p:tgtEl>
                                          <p:spTgt spid="5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6" st="6"/>
                                            </p:txEl>
                                          </p:spTgt>
                                        </p:tgtEl>
                                        <p:attrNameLst>
                                          <p:attrName>style.visibility</p:attrName>
                                        </p:attrNameLst>
                                      </p:cBhvr>
                                      <p:to>
                                        <p:strVal val="visible"/>
                                      </p:to>
                                    </p:set>
                                    <p:anim calcmode="lin" valueType="num">
                                      <p:cBhvr additive="base">
                                        <p:cTn dur="1000"/>
                                        <p:tgtEl>
                                          <p:spTgt spid="5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7" st="7"/>
                                            </p:txEl>
                                          </p:spTgt>
                                        </p:tgtEl>
                                        <p:attrNameLst>
                                          <p:attrName>style.visibility</p:attrName>
                                        </p:attrNameLst>
                                      </p:cBhvr>
                                      <p:to>
                                        <p:strVal val="visible"/>
                                      </p:to>
                                    </p:set>
                                    <p:anim calcmode="lin" valueType="num">
                                      <p:cBhvr additive="base">
                                        <p:cTn dur="1000"/>
                                        <p:tgtEl>
                                          <p:spTgt spid="5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58">
                                            <p:txEl>
                                              <p:pRg end="8" st="8"/>
                                            </p:txEl>
                                          </p:spTgt>
                                        </p:tgtEl>
                                        <p:attrNameLst>
                                          <p:attrName>style.visibility</p:attrName>
                                        </p:attrNameLst>
                                      </p:cBhvr>
                                      <p:to>
                                        <p:strVal val="visible"/>
                                      </p:to>
                                    </p:set>
                                    <p:anim calcmode="lin" valueType="num">
                                      <p:cBhvr additive="base">
                                        <p:cTn dur="1000"/>
                                        <p:tgtEl>
                                          <p:spTgt spid="5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000"/>
                                  </p:stCondLst>
                                  <p:childTnLst>
                                    <p:set>
                                      <p:cBhvr>
                                        <p:cTn dur="1" fill="hold">
                                          <p:stCondLst>
                                            <p:cond delay="0"/>
                                          </p:stCondLst>
                                        </p:cTn>
                                        <p:tgtEl>
                                          <p:spTgt spid="60">
                                            <p:txEl>
                                              <p:pRg end="0" st="0"/>
                                            </p:txEl>
                                          </p:spTgt>
                                        </p:tgtEl>
                                        <p:attrNameLst>
                                          <p:attrName>style.visibility</p:attrName>
                                        </p:attrNameLst>
                                      </p:cBhvr>
                                      <p:to>
                                        <p:strVal val="visible"/>
                                      </p:to>
                                    </p:set>
                                    <p:animEffect filter="fade" transition="in">
                                      <p:cBhvr>
                                        <p:cTn dur="750"/>
                                        <p:tgtEl>
                                          <p:spTgt spid="60">
                                            <p:txEl>
                                              <p:pRg end="0" st="0"/>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1" st="1"/>
                                            </p:txEl>
                                          </p:spTgt>
                                        </p:tgtEl>
                                        <p:attrNameLst>
                                          <p:attrName>style.visibility</p:attrName>
                                        </p:attrNameLst>
                                      </p:cBhvr>
                                      <p:to>
                                        <p:strVal val="visible"/>
                                      </p:to>
                                    </p:set>
                                    <p:animEffect filter="fade" transition="in">
                                      <p:cBhvr>
                                        <p:cTn dur="750"/>
                                        <p:tgtEl>
                                          <p:spTgt spid="60">
                                            <p:txEl>
                                              <p:pRg end="1" st="1"/>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2" st="2"/>
                                            </p:txEl>
                                          </p:spTgt>
                                        </p:tgtEl>
                                        <p:attrNameLst>
                                          <p:attrName>style.visibility</p:attrName>
                                        </p:attrNameLst>
                                      </p:cBhvr>
                                      <p:to>
                                        <p:strVal val="visible"/>
                                      </p:to>
                                    </p:set>
                                    <p:animEffect filter="fade" transition="in">
                                      <p:cBhvr>
                                        <p:cTn dur="750"/>
                                        <p:tgtEl>
                                          <p:spTgt spid="60">
                                            <p:txEl>
                                              <p:pRg end="2" st="2"/>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3" st="3"/>
                                            </p:txEl>
                                          </p:spTgt>
                                        </p:tgtEl>
                                        <p:attrNameLst>
                                          <p:attrName>style.visibility</p:attrName>
                                        </p:attrNameLst>
                                      </p:cBhvr>
                                      <p:to>
                                        <p:strVal val="visible"/>
                                      </p:to>
                                    </p:set>
                                    <p:animEffect filter="fade" transition="in">
                                      <p:cBhvr>
                                        <p:cTn dur="750"/>
                                        <p:tgtEl>
                                          <p:spTgt spid="60">
                                            <p:txEl>
                                              <p:pRg end="3" st="3"/>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4" st="4"/>
                                            </p:txEl>
                                          </p:spTgt>
                                        </p:tgtEl>
                                        <p:attrNameLst>
                                          <p:attrName>style.visibility</p:attrName>
                                        </p:attrNameLst>
                                      </p:cBhvr>
                                      <p:to>
                                        <p:strVal val="visible"/>
                                      </p:to>
                                    </p:set>
                                    <p:animEffect filter="fade" transition="in">
                                      <p:cBhvr>
                                        <p:cTn dur="750"/>
                                        <p:tgtEl>
                                          <p:spTgt spid="60">
                                            <p:txEl>
                                              <p:pRg end="4" st="4"/>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5" st="5"/>
                                            </p:txEl>
                                          </p:spTgt>
                                        </p:tgtEl>
                                        <p:attrNameLst>
                                          <p:attrName>style.visibility</p:attrName>
                                        </p:attrNameLst>
                                      </p:cBhvr>
                                      <p:to>
                                        <p:strVal val="visible"/>
                                      </p:to>
                                    </p:set>
                                    <p:animEffect filter="fade" transition="in">
                                      <p:cBhvr>
                                        <p:cTn dur="750"/>
                                        <p:tgtEl>
                                          <p:spTgt spid="60">
                                            <p:txEl>
                                              <p:pRg end="5" st="5"/>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6" st="6"/>
                                            </p:txEl>
                                          </p:spTgt>
                                        </p:tgtEl>
                                        <p:attrNameLst>
                                          <p:attrName>style.visibility</p:attrName>
                                        </p:attrNameLst>
                                      </p:cBhvr>
                                      <p:to>
                                        <p:strVal val="visible"/>
                                      </p:to>
                                    </p:set>
                                    <p:animEffect filter="fade" transition="in">
                                      <p:cBhvr>
                                        <p:cTn dur="750"/>
                                        <p:tgtEl>
                                          <p:spTgt spid="60">
                                            <p:txEl>
                                              <p:pRg end="6" st="6"/>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7" st="7"/>
                                            </p:txEl>
                                          </p:spTgt>
                                        </p:tgtEl>
                                        <p:attrNameLst>
                                          <p:attrName>style.visibility</p:attrName>
                                        </p:attrNameLst>
                                      </p:cBhvr>
                                      <p:to>
                                        <p:strVal val="visible"/>
                                      </p:to>
                                    </p:set>
                                    <p:animEffect filter="fade" transition="in">
                                      <p:cBhvr>
                                        <p:cTn dur="750"/>
                                        <p:tgtEl>
                                          <p:spTgt spid="60">
                                            <p:txEl>
                                              <p:pRg end="7" st="7"/>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0">
                                            <p:txEl>
                                              <p:pRg end="8" st="8"/>
                                            </p:txEl>
                                          </p:spTgt>
                                        </p:tgtEl>
                                        <p:attrNameLst>
                                          <p:attrName>style.visibility</p:attrName>
                                        </p:attrNameLst>
                                      </p:cBhvr>
                                      <p:to>
                                        <p:strVal val="visible"/>
                                      </p:to>
                                    </p:set>
                                    <p:animEffect filter="fade" transition="in">
                                      <p:cBhvr>
                                        <p:cTn dur="750"/>
                                        <p:tgtEl>
                                          <p:spTgt spid="60">
                                            <p:txEl>
                                              <p:pRg end="8" st="8"/>
                                            </p:txEl>
                                          </p:spTgt>
                                        </p:tgtEl>
                                      </p:cBhvr>
                                    </p:animEffect>
                                  </p:childTnLst>
                                </p:cTn>
                              </p:par>
                              <p:par>
                                <p:cTn fill="hold" nodeType="withEffect" presetClass="entr" presetID="10" presetSubtype="0">
                                  <p:stCondLst>
                                    <p:cond delay="1000"/>
                                  </p:stCondLst>
                                  <p:childTnLst>
                                    <p:set>
                                      <p:cBhvr>
                                        <p:cTn dur="1" fill="hold">
                                          <p:stCondLst>
                                            <p:cond delay="0"/>
                                          </p:stCondLst>
                                        </p:cTn>
                                        <p:tgtEl>
                                          <p:spTgt spid="62"/>
                                        </p:tgtEl>
                                        <p:attrNameLst>
                                          <p:attrName>style.visibility</p:attrName>
                                        </p:attrNameLst>
                                      </p:cBhvr>
                                      <p:to>
                                        <p:strVal val="visible"/>
                                      </p:to>
                                    </p:set>
                                    <p:animEffect filter="fade" transition="in">
                                      <p:cBhvr>
                                        <p:cTn dur="750"/>
                                        <p:tgtEl>
                                          <p:spTgt spid="62"/>
                                        </p:tgtEl>
                                      </p:cBhvr>
                                    </p:animEffect>
                                  </p:childTnLst>
                                </p:cTn>
                              </p:par>
                              <p:par>
                                <p:cTn fill="hold" nodeType="withEffect" presetClass="entr" presetID="10" presetSubtype="0">
                                  <p:stCondLst>
                                    <p:cond delay="1500"/>
                                  </p:stCondLst>
                                  <p:childTnLst>
                                    <p:set>
                                      <p:cBhvr>
                                        <p:cTn dur="1" fill="hold">
                                          <p:stCondLst>
                                            <p:cond delay="0"/>
                                          </p:stCondLst>
                                        </p:cTn>
                                        <p:tgtEl>
                                          <p:spTgt spid="61"/>
                                        </p:tgtEl>
                                        <p:attrNameLst>
                                          <p:attrName>style.visibility</p:attrName>
                                        </p:attrNameLst>
                                      </p:cBhvr>
                                      <p:to>
                                        <p:strVal val="visible"/>
                                      </p:to>
                                    </p:set>
                                    <p:animEffect filter="fade" transition="in">
                                      <p:cBhvr>
                                        <p:cTn dur="750"/>
                                        <p:tgtEl>
                                          <p:spTgt spid="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dex">
  <p:cSld name="Index">
    <p:spTree>
      <p:nvGrpSpPr>
        <p:cNvPr id="67" name="Shape 67"/>
        <p:cNvGrpSpPr/>
        <p:nvPr/>
      </p:nvGrpSpPr>
      <p:grpSpPr>
        <a:xfrm>
          <a:off x="0" y="0"/>
          <a:ext cx="0" cy="0"/>
          <a:chOff x="0" y="0"/>
          <a:chExt cx="0" cy="0"/>
        </a:xfrm>
      </p:grpSpPr>
      <p:sp>
        <p:nvSpPr>
          <p:cNvPr id="68" name="Google Shape;68;p15"/>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69" name="Google Shape;69;p15"/>
          <p:cNvSpPr txBox="1"/>
          <p:nvPr>
            <p:ph idx="1" type="body"/>
          </p:nvPr>
        </p:nvSpPr>
        <p:spPr>
          <a:xfrm>
            <a:off x="303339" y="939627"/>
            <a:ext cx="5132307" cy="3596877"/>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600"/>
              </a:spcBef>
              <a:spcAft>
                <a:spcPts val="0"/>
              </a:spcAft>
              <a:buClr>
                <a:schemeClr val="lt2"/>
              </a:buClr>
              <a:buSzPts val="1800"/>
              <a:buFont typeface="Georgia"/>
              <a:buAutoNum type="arabicPeriod"/>
              <a:defRPr sz="1800">
                <a:solidFill>
                  <a:schemeClr val="lt2"/>
                </a:solidFill>
              </a:defRPr>
            </a:lvl1pPr>
            <a:lvl2pPr indent="-304800" lvl="1" marL="914400" algn="l">
              <a:lnSpc>
                <a:spcPct val="90000"/>
              </a:lnSpc>
              <a:spcBef>
                <a:spcPts val="600"/>
              </a:spcBef>
              <a:spcAft>
                <a:spcPts val="0"/>
              </a:spcAft>
              <a:buClr>
                <a:schemeClr val="lt2"/>
              </a:buClr>
              <a:buSzPts val="1200"/>
              <a:buFont typeface="Arial"/>
              <a:buChar char="•"/>
              <a:defRPr>
                <a:solidFill>
                  <a:schemeClr val="lt2"/>
                </a:solidFill>
              </a:defRPr>
            </a:lvl2pPr>
            <a:lvl3pPr indent="-228600" lvl="2" marL="1371600" algn="l">
              <a:lnSpc>
                <a:spcPct val="90000"/>
              </a:lnSpc>
              <a:spcBef>
                <a:spcPts val="400"/>
              </a:spcBef>
              <a:spcAft>
                <a:spcPts val="0"/>
              </a:spcAft>
              <a:buClr>
                <a:schemeClr val="lt2"/>
              </a:buClr>
              <a:buSzPts val="1300"/>
              <a:buNone/>
              <a:defRPr>
                <a:solidFill>
                  <a:schemeClr val="lt2"/>
                </a:solidFill>
              </a:defRPr>
            </a:lvl3pPr>
            <a:lvl4pPr indent="-228600" lvl="3" marL="1828800" algn="l">
              <a:lnSpc>
                <a:spcPct val="90000"/>
              </a:lnSpc>
              <a:spcBef>
                <a:spcPts val="400"/>
              </a:spcBef>
              <a:spcAft>
                <a:spcPts val="0"/>
              </a:spcAft>
              <a:buClr>
                <a:schemeClr val="lt2"/>
              </a:buClr>
              <a:buSzPts val="1300"/>
              <a:buNone/>
              <a:defRPr>
                <a:solidFill>
                  <a:schemeClr val="lt2"/>
                </a:solidFill>
              </a:defRPr>
            </a:lvl4pPr>
            <a:lvl5pPr indent="-228600" lvl="4" marL="2286000" algn="l">
              <a:lnSpc>
                <a:spcPct val="90000"/>
              </a:lnSpc>
              <a:spcBef>
                <a:spcPts val="400"/>
              </a:spcBef>
              <a:spcAft>
                <a:spcPts val="0"/>
              </a:spcAft>
              <a:buClr>
                <a:schemeClr val="accent1"/>
              </a:buClr>
              <a:buSzPts val="1300"/>
              <a:buNone/>
              <a:defRPr>
                <a:solidFill>
                  <a:schemeClr val="accent1"/>
                </a:solidFill>
              </a:defRPr>
            </a:lvl5pPr>
            <a:lvl6pPr indent="-342900" lvl="5" marL="2743200" algn="l">
              <a:lnSpc>
                <a:spcPct val="90000"/>
              </a:lnSpc>
              <a:spcBef>
                <a:spcPts val="600"/>
              </a:spcBef>
              <a:spcAft>
                <a:spcPts val="0"/>
              </a:spcAft>
              <a:buClr>
                <a:schemeClr val="lt2"/>
              </a:buClr>
              <a:buSzPts val="1800"/>
              <a:buFont typeface="Georgia"/>
              <a:buAutoNum type="arabicPeriod"/>
              <a:defRPr sz="1800">
                <a:solidFill>
                  <a:schemeClr val="lt2"/>
                </a:solidFill>
              </a:defRPr>
            </a:lvl6pPr>
            <a:lvl7pPr indent="-304800" lvl="6" marL="3200400" algn="l">
              <a:lnSpc>
                <a:spcPct val="90000"/>
              </a:lnSpc>
              <a:spcBef>
                <a:spcPts val="600"/>
              </a:spcBef>
              <a:spcAft>
                <a:spcPts val="0"/>
              </a:spcAft>
              <a:buClr>
                <a:schemeClr val="lt2"/>
              </a:buClr>
              <a:buSzPts val="1200"/>
              <a:buFont typeface="Arial"/>
              <a:buChar char="•"/>
              <a:defRPr>
                <a:solidFill>
                  <a:schemeClr val="lt2"/>
                </a:solidFill>
              </a:defRPr>
            </a:lvl7pPr>
            <a:lvl8pPr indent="-228600" lvl="7" marL="3657600" algn="l">
              <a:lnSpc>
                <a:spcPct val="90000"/>
              </a:lnSpc>
              <a:spcBef>
                <a:spcPts val="400"/>
              </a:spcBef>
              <a:spcAft>
                <a:spcPts val="0"/>
              </a:spcAft>
              <a:buClr>
                <a:schemeClr val="lt2"/>
              </a:buClr>
              <a:buSzPts val="1200"/>
              <a:buNone/>
              <a:defRPr>
                <a:solidFill>
                  <a:schemeClr val="lt2"/>
                </a:solidFill>
              </a:defRPr>
            </a:lvl8pPr>
            <a:lvl9pPr indent="-228600" lvl="8" marL="4114800" algn="l">
              <a:lnSpc>
                <a:spcPct val="90000"/>
              </a:lnSpc>
              <a:spcBef>
                <a:spcPts val="400"/>
              </a:spcBef>
              <a:spcAft>
                <a:spcPts val="400"/>
              </a:spcAft>
              <a:buClr>
                <a:schemeClr val="lt2"/>
              </a:buClr>
              <a:buSzPts val="1300"/>
              <a:buNone/>
              <a:defRPr>
                <a:solidFill>
                  <a:schemeClr val="lt2"/>
                </a:solidFill>
              </a:defRPr>
            </a:lvl9pPr>
          </a:lstStyle>
          <a:p/>
        </p:txBody>
      </p:sp>
      <p:sp>
        <p:nvSpPr>
          <p:cNvPr id="70" name="Google Shape;70;p15"/>
          <p:cNvSpPr/>
          <p:nvPr>
            <p:ph idx="2" type="pic"/>
          </p:nvPr>
        </p:nvSpPr>
        <p:spPr>
          <a:xfrm>
            <a:off x="5587316" y="939403"/>
            <a:ext cx="3253234" cy="3596878"/>
          </a:xfrm>
          <a:prstGeom prst="rect">
            <a:avLst/>
          </a:prstGeom>
          <a:solidFill>
            <a:srgbClr val="E5E8F1"/>
          </a:solidFill>
          <a:ln>
            <a:noFill/>
          </a:ln>
        </p:spPr>
      </p:sp>
      <p:sp>
        <p:nvSpPr>
          <p:cNvPr id="71" name="Google Shape;71;p15"/>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100%">
  <p:cSld name="Text 100%">
    <p:spTree>
      <p:nvGrpSpPr>
        <p:cNvPr id="72" name="Shape 72"/>
        <p:cNvGrpSpPr/>
        <p:nvPr/>
      </p:nvGrpSpPr>
      <p:grpSpPr>
        <a:xfrm>
          <a:off x="0" y="0"/>
          <a:ext cx="0" cy="0"/>
          <a:chOff x="0" y="0"/>
          <a:chExt cx="0" cy="0"/>
        </a:xfrm>
      </p:grpSpPr>
      <p:sp>
        <p:nvSpPr>
          <p:cNvPr id="73" name="Google Shape;73;p16"/>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4" name="Google Shape;74;p16"/>
          <p:cNvSpPr txBox="1"/>
          <p:nvPr>
            <p:ph idx="1" type="body"/>
          </p:nvPr>
        </p:nvSpPr>
        <p:spPr>
          <a:xfrm>
            <a:off x="303339" y="939627"/>
            <a:ext cx="8537321"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75" name="Google Shape;75;p16"/>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75%/25%">
  <p:cSld name="Text &amp; Image 75%/25%">
    <p:spTree>
      <p:nvGrpSpPr>
        <p:cNvPr id="76" name="Shape 76"/>
        <p:cNvGrpSpPr/>
        <p:nvPr/>
      </p:nvGrpSpPr>
      <p:grpSpPr>
        <a:xfrm>
          <a:off x="0" y="0"/>
          <a:ext cx="0" cy="0"/>
          <a:chOff x="0" y="0"/>
          <a:chExt cx="0" cy="0"/>
        </a:xfrm>
      </p:grpSpPr>
      <p:sp>
        <p:nvSpPr>
          <p:cNvPr id="77" name="Google Shape;77;p17"/>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78" name="Google Shape;78;p17"/>
          <p:cNvSpPr txBox="1"/>
          <p:nvPr>
            <p:ph idx="1" type="body"/>
          </p:nvPr>
        </p:nvSpPr>
        <p:spPr>
          <a:xfrm>
            <a:off x="303339" y="939627"/>
            <a:ext cx="5941976"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79" name="Google Shape;79;p17"/>
          <p:cNvSpPr/>
          <p:nvPr>
            <p:ph idx="2" type="pic"/>
          </p:nvPr>
        </p:nvSpPr>
        <p:spPr>
          <a:xfrm>
            <a:off x="6396984" y="939403"/>
            <a:ext cx="2443565" cy="3596878"/>
          </a:xfrm>
          <a:prstGeom prst="rect">
            <a:avLst/>
          </a:prstGeom>
          <a:solidFill>
            <a:srgbClr val="E5E8F1"/>
          </a:solidFill>
          <a:ln>
            <a:noFill/>
          </a:ln>
        </p:spPr>
      </p:sp>
      <p:sp>
        <p:nvSpPr>
          <p:cNvPr id="80" name="Google Shape;80;p17"/>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50%/50%">
  <p:cSld name="Text &amp; Image 50%/50%">
    <p:spTree>
      <p:nvGrpSpPr>
        <p:cNvPr id="81" name="Shape 81"/>
        <p:cNvGrpSpPr/>
        <p:nvPr/>
      </p:nvGrpSpPr>
      <p:grpSpPr>
        <a:xfrm>
          <a:off x="0" y="0"/>
          <a:ext cx="0" cy="0"/>
          <a:chOff x="0" y="0"/>
          <a:chExt cx="0" cy="0"/>
        </a:xfrm>
      </p:grpSpPr>
      <p:sp>
        <p:nvSpPr>
          <p:cNvPr id="82" name="Google Shape;82;p18"/>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b="1"/>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3" name="Google Shape;83;p18"/>
          <p:cNvSpPr txBox="1"/>
          <p:nvPr>
            <p:ph idx="1" type="body"/>
          </p:nvPr>
        </p:nvSpPr>
        <p:spPr>
          <a:xfrm>
            <a:off x="303339" y="939627"/>
            <a:ext cx="4192827"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84" name="Google Shape;84;p18"/>
          <p:cNvSpPr/>
          <p:nvPr>
            <p:ph idx="2" type="pic"/>
          </p:nvPr>
        </p:nvSpPr>
        <p:spPr>
          <a:xfrm>
            <a:off x="4648160" y="939403"/>
            <a:ext cx="4192389" cy="3596878"/>
          </a:xfrm>
          <a:prstGeom prst="rect">
            <a:avLst/>
          </a:prstGeom>
          <a:solidFill>
            <a:srgbClr val="E5E8F1"/>
          </a:solidFill>
          <a:ln>
            <a:noFill/>
          </a:ln>
        </p:spPr>
      </p:sp>
      <p:sp>
        <p:nvSpPr>
          <p:cNvPr id="85" name="Google Shape;85;p18"/>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25%/75%">
  <p:cSld name="Text &amp; Image 25%/75%">
    <p:spTree>
      <p:nvGrpSpPr>
        <p:cNvPr id="86" name="Shape 86"/>
        <p:cNvGrpSpPr/>
        <p:nvPr/>
      </p:nvGrpSpPr>
      <p:grpSpPr>
        <a:xfrm>
          <a:off x="0" y="0"/>
          <a:ext cx="0" cy="0"/>
          <a:chOff x="0" y="0"/>
          <a:chExt cx="0" cy="0"/>
        </a:xfrm>
      </p:grpSpPr>
      <p:sp>
        <p:nvSpPr>
          <p:cNvPr id="87" name="Google Shape;87;p19"/>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88" name="Google Shape;88;p19"/>
          <p:cNvSpPr txBox="1"/>
          <p:nvPr>
            <p:ph idx="1" type="body"/>
          </p:nvPr>
        </p:nvSpPr>
        <p:spPr>
          <a:xfrm>
            <a:off x="303339" y="939627"/>
            <a:ext cx="2649325"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89" name="Google Shape;89;p19"/>
          <p:cNvSpPr/>
          <p:nvPr>
            <p:ph idx="2" type="pic"/>
          </p:nvPr>
        </p:nvSpPr>
        <p:spPr>
          <a:xfrm>
            <a:off x="3104334" y="939403"/>
            <a:ext cx="5736215" cy="3596878"/>
          </a:xfrm>
          <a:prstGeom prst="rect">
            <a:avLst/>
          </a:prstGeom>
          <a:solidFill>
            <a:srgbClr val="E5E8F1"/>
          </a:solidFill>
          <a:ln>
            <a:noFill/>
          </a:ln>
        </p:spPr>
      </p:sp>
      <p:sp>
        <p:nvSpPr>
          <p:cNvPr id="90" name="Google Shape;90;p19"/>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100%">
  <p:cSld name="Image 100%">
    <p:spTree>
      <p:nvGrpSpPr>
        <p:cNvPr id="91" name="Shape 91"/>
        <p:cNvGrpSpPr/>
        <p:nvPr/>
      </p:nvGrpSpPr>
      <p:grpSpPr>
        <a:xfrm>
          <a:off x="0" y="0"/>
          <a:ext cx="0" cy="0"/>
          <a:chOff x="0" y="0"/>
          <a:chExt cx="0" cy="0"/>
        </a:xfrm>
      </p:grpSpPr>
      <p:sp>
        <p:nvSpPr>
          <p:cNvPr id="92" name="Google Shape;92;p20"/>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93" name="Google Shape;93;p20"/>
          <p:cNvSpPr/>
          <p:nvPr>
            <p:ph idx="2" type="pic"/>
          </p:nvPr>
        </p:nvSpPr>
        <p:spPr>
          <a:xfrm>
            <a:off x="303339" y="939403"/>
            <a:ext cx="8537211" cy="3596878"/>
          </a:xfrm>
          <a:prstGeom prst="rect">
            <a:avLst/>
          </a:prstGeom>
          <a:solidFill>
            <a:srgbClr val="E5E8F1"/>
          </a:solidFill>
          <a:ln>
            <a:noFill/>
          </a:ln>
        </p:spPr>
      </p:sp>
      <p:sp>
        <p:nvSpPr>
          <p:cNvPr id="94" name="Google Shape;94;p20"/>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4x">
  <p:cSld name="Text &amp; Image 4x">
    <p:spTree>
      <p:nvGrpSpPr>
        <p:cNvPr id="95" name="Shape 95"/>
        <p:cNvGrpSpPr/>
        <p:nvPr/>
      </p:nvGrpSpPr>
      <p:grpSpPr>
        <a:xfrm>
          <a:off x="0" y="0"/>
          <a:ext cx="0" cy="0"/>
          <a:chOff x="0" y="0"/>
          <a:chExt cx="0" cy="0"/>
        </a:xfrm>
      </p:grpSpPr>
      <p:sp>
        <p:nvSpPr>
          <p:cNvPr id="96" name="Google Shape;96;p21"/>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97" name="Google Shape;97;p21"/>
          <p:cNvSpPr txBox="1"/>
          <p:nvPr>
            <p:ph idx="1" type="body"/>
          </p:nvPr>
        </p:nvSpPr>
        <p:spPr>
          <a:xfrm>
            <a:off x="303339" y="939627"/>
            <a:ext cx="4192827"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98" name="Google Shape;98;p21"/>
          <p:cNvSpPr/>
          <p:nvPr>
            <p:ph idx="2" type="pic"/>
          </p:nvPr>
        </p:nvSpPr>
        <p:spPr>
          <a:xfrm>
            <a:off x="4648161" y="939403"/>
            <a:ext cx="2020252" cy="1722787"/>
          </a:xfrm>
          <a:prstGeom prst="rect">
            <a:avLst/>
          </a:prstGeom>
          <a:solidFill>
            <a:srgbClr val="E5E8F1"/>
          </a:solidFill>
          <a:ln>
            <a:noFill/>
          </a:ln>
        </p:spPr>
      </p:sp>
      <p:sp>
        <p:nvSpPr>
          <p:cNvPr id="99" name="Google Shape;99;p21"/>
          <p:cNvSpPr/>
          <p:nvPr>
            <p:ph idx="3" type="pic"/>
          </p:nvPr>
        </p:nvSpPr>
        <p:spPr>
          <a:xfrm>
            <a:off x="6820408" y="939403"/>
            <a:ext cx="2020252" cy="1722787"/>
          </a:xfrm>
          <a:prstGeom prst="rect">
            <a:avLst/>
          </a:prstGeom>
          <a:solidFill>
            <a:srgbClr val="E5E8F1"/>
          </a:solidFill>
          <a:ln>
            <a:noFill/>
          </a:ln>
        </p:spPr>
      </p:sp>
      <p:sp>
        <p:nvSpPr>
          <p:cNvPr id="100" name="Google Shape;100;p21"/>
          <p:cNvSpPr/>
          <p:nvPr>
            <p:ph idx="4" type="pic"/>
          </p:nvPr>
        </p:nvSpPr>
        <p:spPr>
          <a:xfrm>
            <a:off x="4648161" y="2813717"/>
            <a:ext cx="2020252" cy="1722787"/>
          </a:xfrm>
          <a:prstGeom prst="rect">
            <a:avLst/>
          </a:prstGeom>
          <a:solidFill>
            <a:srgbClr val="E5E8F1"/>
          </a:solidFill>
          <a:ln>
            <a:noFill/>
          </a:ln>
        </p:spPr>
      </p:sp>
      <p:sp>
        <p:nvSpPr>
          <p:cNvPr id="101" name="Google Shape;101;p21"/>
          <p:cNvSpPr/>
          <p:nvPr>
            <p:ph idx="5" type="pic"/>
          </p:nvPr>
        </p:nvSpPr>
        <p:spPr>
          <a:xfrm>
            <a:off x="6820408" y="2813717"/>
            <a:ext cx="2020252" cy="1722787"/>
          </a:xfrm>
          <a:prstGeom prst="rect">
            <a:avLst/>
          </a:prstGeom>
          <a:solidFill>
            <a:srgbClr val="E5E8F1"/>
          </a:solidFill>
          <a:ln>
            <a:noFill/>
          </a:ln>
        </p:spPr>
      </p:sp>
      <p:sp>
        <p:nvSpPr>
          <p:cNvPr id="102" name="Google Shape;102;p21"/>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Image 2x">
  <p:cSld name="Text &amp; Image 2x">
    <p:spTree>
      <p:nvGrpSpPr>
        <p:cNvPr id="103" name="Shape 103"/>
        <p:cNvGrpSpPr/>
        <p:nvPr/>
      </p:nvGrpSpPr>
      <p:grpSpPr>
        <a:xfrm>
          <a:off x="0" y="0"/>
          <a:ext cx="0" cy="0"/>
          <a:chOff x="0" y="0"/>
          <a:chExt cx="0" cy="0"/>
        </a:xfrm>
      </p:grpSpPr>
      <p:sp>
        <p:nvSpPr>
          <p:cNvPr id="104" name="Google Shape;104;p22"/>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05" name="Google Shape;105;p22"/>
          <p:cNvSpPr txBox="1"/>
          <p:nvPr>
            <p:ph idx="1" type="body"/>
          </p:nvPr>
        </p:nvSpPr>
        <p:spPr>
          <a:xfrm>
            <a:off x="303339" y="939627"/>
            <a:ext cx="4192827" cy="3596877"/>
          </a:xfrm>
          <a:prstGeom prst="rect">
            <a:avLst/>
          </a:prstGeom>
          <a:noFill/>
          <a:ln>
            <a:noFill/>
          </a:ln>
        </p:spPr>
        <p:txBody>
          <a:bodyPr anchorCtr="0" anchor="t" bIns="0" lIns="0" spcFirstLastPara="1" rIns="0" wrap="square" tIns="0">
            <a:normAutofit/>
          </a:bodyPr>
          <a:lstStyle>
            <a:lvl1pPr indent="-311150" lvl="0" marL="457200" algn="l">
              <a:lnSpc>
                <a:spcPct val="90000"/>
              </a:lnSpc>
              <a:spcBef>
                <a:spcPts val="400"/>
              </a:spcBef>
              <a:spcAft>
                <a:spcPts val="0"/>
              </a:spcAft>
              <a:buSzPts val="1300"/>
              <a:buChar char="•"/>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106" name="Google Shape;106;p22"/>
          <p:cNvSpPr/>
          <p:nvPr>
            <p:ph idx="2" type="pic"/>
          </p:nvPr>
        </p:nvSpPr>
        <p:spPr>
          <a:xfrm>
            <a:off x="4647835" y="939403"/>
            <a:ext cx="2020252" cy="3597101"/>
          </a:xfrm>
          <a:prstGeom prst="rect">
            <a:avLst/>
          </a:prstGeom>
          <a:solidFill>
            <a:srgbClr val="E5E8F1"/>
          </a:solidFill>
          <a:ln>
            <a:noFill/>
          </a:ln>
        </p:spPr>
      </p:sp>
      <p:sp>
        <p:nvSpPr>
          <p:cNvPr id="107" name="Google Shape;107;p22"/>
          <p:cNvSpPr/>
          <p:nvPr>
            <p:ph idx="3" type="pic"/>
          </p:nvPr>
        </p:nvSpPr>
        <p:spPr>
          <a:xfrm>
            <a:off x="6820082" y="939403"/>
            <a:ext cx="2020252" cy="3597101"/>
          </a:xfrm>
          <a:prstGeom prst="rect">
            <a:avLst/>
          </a:prstGeom>
          <a:solidFill>
            <a:srgbClr val="E5E8F1"/>
          </a:solidFill>
          <a:ln>
            <a:noFill/>
          </a:ln>
        </p:spPr>
      </p:sp>
      <p:sp>
        <p:nvSpPr>
          <p:cNvPr id="108" name="Google Shape;108;p22"/>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 100%">
  <p:cSld name="Graph 100%">
    <p:spTree>
      <p:nvGrpSpPr>
        <p:cNvPr id="109" name="Shape 109"/>
        <p:cNvGrpSpPr/>
        <p:nvPr/>
      </p:nvGrpSpPr>
      <p:grpSpPr>
        <a:xfrm>
          <a:off x="0" y="0"/>
          <a:ext cx="0" cy="0"/>
          <a:chOff x="0" y="0"/>
          <a:chExt cx="0" cy="0"/>
        </a:xfrm>
      </p:grpSpPr>
      <p:sp>
        <p:nvSpPr>
          <p:cNvPr id="110" name="Google Shape;110;p23"/>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11" name="Google Shape;111;p23"/>
          <p:cNvSpPr/>
          <p:nvPr>
            <p:ph idx="2" type="chart"/>
          </p:nvPr>
        </p:nvSpPr>
        <p:spPr>
          <a:xfrm>
            <a:off x="303339" y="939627"/>
            <a:ext cx="8537321" cy="3596877"/>
          </a:xfrm>
          <a:prstGeom prst="rect">
            <a:avLst/>
          </a:prstGeom>
          <a:solidFill>
            <a:srgbClr val="E5E8F1"/>
          </a:solidFill>
          <a:ln>
            <a:noFill/>
          </a:ln>
        </p:spPr>
        <p:txBody>
          <a:bodyPr anchorCtr="0" anchor="ctr" bIns="134950" lIns="0" spcFirstLastPara="1" rIns="0" wrap="square" tIns="0">
            <a:noAutofit/>
          </a:bodyPr>
          <a:lstStyle>
            <a:lvl1pPr lvl="0" marR="0" rtl="0" algn="ctr">
              <a:lnSpc>
                <a:spcPct val="250000"/>
              </a:lnSpc>
              <a:spcBef>
                <a:spcPts val="400"/>
              </a:spcBef>
              <a:spcAft>
                <a:spcPts val="0"/>
              </a:spcAft>
              <a:buClr>
                <a:schemeClr val="lt2"/>
              </a:buClr>
              <a:buSzPts val="1000"/>
              <a:buFont typeface="Arial"/>
              <a:buNone/>
              <a:defRPr b="0" i="0" sz="1000" u="none" cap="none" strike="noStrike">
                <a:solidFill>
                  <a:schemeClr val="lt2"/>
                </a:solidFill>
                <a:latin typeface="Georgia"/>
                <a:ea typeface="Georgia"/>
                <a:cs typeface="Georgia"/>
                <a:sym typeface="Georgia"/>
              </a:defRPr>
            </a:lvl1pPr>
            <a:lvl2pPr lvl="1"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2pPr>
            <a:lvl3pPr lvl="2" marR="0" rtl="0" algn="l">
              <a:lnSpc>
                <a:spcPct val="90000"/>
              </a:lnSpc>
              <a:spcBef>
                <a:spcPts val="400"/>
              </a:spcBef>
              <a:spcAft>
                <a:spcPts val="0"/>
              </a:spcAft>
              <a:buClr>
                <a:schemeClr val="lt2"/>
              </a:buClr>
              <a:buSzPts val="1300"/>
              <a:buFont typeface="Arial"/>
              <a:buNone/>
              <a:defRPr b="0" i="0" sz="1300" u="none" cap="none" strike="noStrike">
                <a:solidFill>
                  <a:schemeClr val="lt2"/>
                </a:solidFill>
                <a:latin typeface="Georgia"/>
                <a:ea typeface="Georgia"/>
                <a:cs typeface="Georgia"/>
                <a:sym typeface="Georgia"/>
              </a:defRPr>
            </a:lvl3pPr>
            <a:lvl4pPr lvl="3" marR="0" rtl="0" algn="l">
              <a:lnSpc>
                <a:spcPct val="90000"/>
              </a:lnSpc>
              <a:spcBef>
                <a:spcPts val="400"/>
              </a:spcBef>
              <a:spcAft>
                <a:spcPts val="0"/>
              </a:spcAft>
              <a:buClr>
                <a:schemeClr val="lt2"/>
              </a:buClr>
              <a:buSzPts val="1300"/>
              <a:buFont typeface="Arial"/>
              <a:buNone/>
              <a:defRPr b="1" i="0" sz="1300" u="none" cap="none" strike="noStrike">
                <a:solidFill>
                  <a:schemeClr val="lt2"/>
                </a:solidFill>
                <a:latin typeface="Georgia"/>
                <a:ea typeface="Georgia"/>
                <a:cs typeface="Georgia"/>
                <a:sym typeface="Georgia"/>
              </a:defRPr>
            </a:lvl4pPr>
            <a:lvl5pPr lvl="4" marR="0" rtl="0" algn="l">
              <a:lnSpc>
                <a:spcPct val="90000"/>
              </a:lnSpc>
              <a:spcBef>
                <a:spcPts val="400"/>
              </a:spcBef>
              <a:spcAft>
                <a:spcPts val="0"/>
              </a:spcAft>
              <a:buClr>
                <a:schemeClr val="dk2"/>
              </a:buClr>
              <a:buSzPts val="1300"/>
              <a:buFont typeface="Arial"/>
              <a:buNone/>
              <a:defRPr b="1" i="0" sz="1300" u="none" cap="none" strike="noStrike">
                <a:solidFill>
                  <a:schemeClr val="dk2"/>
                </a:solidFill>
                <a:latin typeface="Georgia"/>
                <a:ea typeface="Georgia"/>
                <a:cs typeface="Georgia"/>
                <a:sym typeface="Georgia"/>
              </a:defRPr>
            </a:lvl5pPr>
            <a:lvl6pPr lvl="5" marR="0" rtl="0" algn="l">
              <a:lnSpc>
                <a:spcPct val="90000"/>
              </a:lnSpc>
              <a:spcBef>
                <a:spcPts val="400"/>
              </a:spcBef>
              <a:spcAft>
                <a:spcPts val="0"/>
              </a:spcAft>
              <a:buClr>
                <a:schemeClr val="lt2"/>
              </a:buClr>
              <a:buSzPts val="1300"/>
              <a:buFont typeface="Arial"/>
              <a:buChar char="•"/>
              <a:defRPr b="0" i="0" sz="1300" u="none" cap="none" strike="noStrike">
                <a:solidFill>
                  <a:schemeClr val="lt2"/>
                </a:solidFill>
                <a:latin typeface="Georgia"/>
                <a:ea typeface="Georgia"/>
                <a:cs typeface="Georgia"/>
                <a:sym typeface="Georgia"/>
              </a:defRPr>
            </a:lvl6pPr>
            <a:lvl7pPr lvl="6"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7pPr>
            <a:lvl8pPr lvl="7" marR="0" rtl="0" algn="l">
              <a:lnSpc>
                <a:spcPct val="90000"/>
              </a:lnSpc>
              <a:spcBef>
                <a:spcPts val="400"/>
              </a:spcBef>
              <a:spcAft>
                <a:spcPts val="0"/>
              </a:spcAft>
              <a:buClr>
                <a:schemeClr val="lt2"/>
              </a:buClr>
              <a:buSzPts val="1200"/>
              <a:buFont typeface="Arial"/>
              <a:buNone/>
              <a:defRPr b="0" i="0" sz="1200" u="none" cap="none" strike="noStrike">
                <a:solidFill>
                  <a:schemeClr val="lt2"/>
                </a:solidFill>
                <a:latin typeface="Georgia"/>
                <a:ea typeface="Georgia"/>
                <a:cs typeface="Georgia"/>
                <a:sym typeface="Georgia"/>
              </a:defRPr>
            </a:lvl8pPr>
            <a:lvl9pPr lvl="8" marR="0" rtl="0" algn="l">
              <a:lnSpc>
                <a:spcPct val="90000"/>
              </a:lnSpc>
              <a:spcBef>
                <a:spcPts val="400"/>
              </a:spcBef>
              <a:spcAft>
                <a:spcPts val="400"/>
              </a:spcAft>
              <a:buClr>
                <a:schemeClr val="lt2"/>
              </a:buClr>
              <a:buSzPts val="1300"/>
              <a:buFont typeface="Arial"/>
              <a:buNone/>
              <a:defRPr b="1" i="0" sz="1300" u="none" cap="none" strike="noStrike">
                <a:solidFill>
                  <a:schemeClr val="lt2"/>
                </a:solidFill>
                <a:latin typeface="Georgia"/>
                <a:ea typeface="Georgia"/>
                <a:cs typeface="Georgia"/>
                <a:sym typeface="Georgia"/>
              </a:defRPr>
            </a:lvl9pPr>
          </a:lstStyle>
          <a:p/>
        </p:txBody>
      </p:sp>
      <p:sp>
        <p:nvSpPr>
          <p:cNvPr id="112" name="Google Shape;112;p23"/>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o 100%">
  <p:cSld name="Video 100%">
    <p:spTree>
      <p:nvGrpSpPr>
        <p:cNvPr id="113" name="Shape 113"/>
        <p:cNvGrpSpPr/>
        <p:nvPr/>
      </p:nvGrpSpPr>
      <p:grpSpPr>
        <a:xfrm>
          <a:off x="0" y="0"/>
          <a:ext cx="0" cy="0"/>
          <a:chOff x="0" y="0"/>
          <a:chExt cx="0" cy="0"/>
        </a:xfrm>
      </p:grpSpPr>
      <p:sp>
        <p:nvSpPr>
          <p:cNvPr id="114" name="Google Shape;114;p24"/>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2"/>
              </a:buClr>
              <a:buSzPts val="3000"/>
              <a:buFont typeface="Georgia"/>
              <a:buNone/>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sp>
        <p:nvSpPr>
          <p:cNvPr id="115" name="Google Shape;115;p24"/>
          <p:cNvSpPr/>
          <p:nvPr>
            <p:ph idx="2" type="media"/>
          </p:nvPr>
        </p:nvSpPr>
        <p:spPr>
          <a:xfrm>
            <a:off x="303339" y="939627"/>
            <a:ext cx="8537321" cy="3596877"/>
          </a:xfrm>
          <a:prstGeom prst="rect">
            <a:avLst/>
          </a:prstGeom>
          <a:solidFill>
            <a:srgbClr val="E5E8F1"/>
          </a:solidFill>
          <a:ln>
            <a:noFill/>
          </a:ln>
        </p:spPr>
        <p:txBody>
          <a:bodyPr anchorCtr="0" anchor="ctr" bIns="134950" lIns="0" spcFirstLastPara="1" rIns="0" wrap="square" tIns="0">
            <a:noAutofit/>
          </a:bodyPr>
          <a:lstStyle>
            <a:lvl1pPr lvl="0" marR="0" rtl="0" algn="ctr">
              <a:lnSpc>
                <a:spcPct val="250000"/>
              </a:lnSpc>
              <a:spcBef>
                <a:spcPts val="400"/>
              </a:spcBef>
              <a:spcAft>
                <a:spcPts val="0"/>
              </a:spcAft>
              <a:buClr>
                <a:schemeClr val="lt2"/>
              </a:buClr>
              <a:buSzPts val="1000"/>
              <a:buFont typeface="Arial"/>
              <a:buNone/>
              <a:defRPr b="0" i="0" sz="1000" u="none" cap="none" strike="noStrike">
                <a:solidFill>
                  <a:schemeClr val="lt2"/>
                </a:solidFill>
                <a:latin typeface="Georgia"/>
                <a:ea typeface="Georgia"/>
                <a:cs typeface="Georgia"/>
                <a:sym typeface="Georgia"/>
              </a:defRPr>
            </a:lvl1pPr>
            <a:lvl2pPr lvl="1"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2pPr>
            <a:lvl3pPr lvl="2" marR="0" rtl="0" algn="l">
              <a:lnSpc>
                <a:spcPct val="90000"/>
              </a:lnSpc>
              <a:spcBef>
                <a:spcPts val="400"/>
              </a:spcBef>
              <a:spcAft>
                <a:spcPts val="0"/>
              </a:spcAft>
              <a:buClr>
                <a:schemeClr val="lt2"/>
              </a:buClr>
              <a:buSzPts val="1300"/>
              <a:buFont typeface="Arial"/>
              <a:buNone/>
              <a:defRPr b="0" i="0" sz="1300" u="none" cap="none" strike="noStrike">
                <a:solidFill>
                  <a:schemeClr val="lt2"/>
                </a:solidFill>
                <a:latin typeface="Georgia"/>
                <a:ea typeface="Georgia"/>
                <a:cs typeface="Georgia"/>
                <a:sym typeface="Georgia"/>
              </a:defRPr>
            </a:lvl3pPr>
            <a:lvl4pPr lvl="3" marR="0" rtl="0" algn="l">
              <a:lnSpc>
                <a:spcPct val="90000"/>
              </a:lnSpc>
              <a:spcBef>
                <a:spcPts val="400"/>
              </a:spcBef>
              <a:spcAft>
                <a:spcPts val="0"/>
              </a:spcAft>
              <a:buClr>
                <a:schemeClr val="lt2"/>
              </a:buClr>
              <a:buSzPts val="1300"/>
              <a:buFont typeface="Arial"/>
              <a:buNone/>
              <a:defRPr b="1" i="0" sz="1300" u="none" cap="none" strike="noStrike">
                <a:solidFill>
                  <a:schemeClr val="lt2"/>
                </a:solidFill>
                <a:latin typeface="Georgia"/>
                <a:ea typeface="Georgia"/>
                <a:cs typeface="Georgia"/>
                <a:sym typeface="Georgia"/>
              </a:defRPr>
            </a:lvl4pPr>
            <a:lvl5pPr lvl="4" marR="0" rtl="0" algn="l">
              <a:lnSpc>
                <a:spcPct val="90000"/>
              </a:lnSpc>
              <a:spcBef>
                <a:spcPts val="400"/>
              </a:spcBef>
              <a:spcAft>
                <a:spcPts val="0"/>
              </a:spcAft>
              <a:buClr>
                <a:schemeClr val="dk2"/>
              </a:buClr>
              <a:buSzPts val="1300"/>
              <a:buFont typeface="Arial"/>
              <a:buNone/>
              <a:defRPr b="1" i="0" sz="1300" u="none" cap="none" strike="noStrike">
                <a:solidFill>
                  <a:schemeClr val="dk2"/>
                </a:solidFill>
                <a:latin typeface="Georgia"/>
                <a:ea typeface="Georgia"/>
                <a:cs typeface="Georgia"/>
                <a:sym typeface="Georgia"/>
              </a:defRPr>
            </a:lvl5pPr>
            <a:lvl6pPr lvl="5" marR="0" rtl="0" algn="l">
              <a:lnSpc>
                <a:spcPct val="90000"/>
              </a:lnSpc>
              <a:spcBef>
                <a:spcPts val="400"/>
              </a:spcBef>
              <a:spcAft>
                <a:spcPts val="0"/>
              </a:spcAft>
              <a:buClr>
                <a:schemeClr val="lt2"/>
              </a:buClr>
              <a:buSzPts val="1300"/>
              <a:buFont typeface="Arial"/>
              <a:buChar char="•"/>
              <a:defRPr b="0" i="0" sz="1300" u="none" cap="none" strike="noStrike">
                <a:solidFill>
                  <a:schemeClr val="lt2"/>
                </a:solidFill>
                <a:latin typeface="Georgia"/>
                <a:ea typeface="Georgia"/>
                <a:cs typeface="Georgia"/>
                <a:sym typeface="Georgia"/>
              </a:defRPr>
            </a:lvl6pPr>
            <a:lvl7pPr lvl="6"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7pPr>
            <a:lvl8pPr lvl="7" marR="0" rtl="0" algn="l">
              <a:lnSpc>
                <a:spcPct val="90000"/>
              </a:lnSpc>
              <a:spcBef>
                <a:spcPts val="400"/>
              </a:spcBef>
              <a:spcAft>
                <a:spcPts val="0"/>
              </a:spcAft>
              <a:buClr>
                <a:schemeClr val="lt2"/>
              </a:buClr>
              <a:buSzPts val="1200"/>
              <a:buFont typeface="Arial"/>
              <a:buNone/>
              <a:defRPr b="0" i="0" sz="1200" u="none" cap="none" strike="noStrike">
                <a:solidFill>
                  <a:schemeClr val="lt2"/>
                </a:solidFill>
                <a:latin typeface="Georgia"/>
                <a:ea typeface="Georgia"/>
                <a:cs typeface="Georgia"/>
                <a:sym typeface="Georgia"/>
              </a:defRPr>
            </a:lvl8pPr>
            <a:lvl9pPr lvl="8" marR="0" rtl="0" algn="l">
              <a:lnSpc>
                <a:spcPct val="90000"/>
              </a:lnSpc>
              <a:spcBef>
                <a:spcPts val="400"/>
              </a:spcBef>
              <a:spcAft>
                <a:spcPts val="400"/>
              </a:spcAft>
              <a:buClr>
                <a:schemeClr val="lt2"/>
              </a:buClr>
              <a:buSzPts val="1300"/>
              <a:buFont typeface="Arial"/>
              <a:buNone/>
              <a:defRPr b="1" i="0" sz="1300" u="none" cap="none" strike="noStrike">
                <a:solidFill>
                  <a:schemeClr val="lt2"/>
                </a:solidFill>
                <a:latin typeface="Georgia"/>
                <a:ea typeface="Georgia"/>
                <a:cs typeface="Georgia"/>
                <a:sym typeface="Georgia"/>
              </a:defRPr>
            </a:lvl9pPr>
          </a:lstStyle>
          <a:p/>
        </p:txBody>
      </p:sp>
      <p:sp>
        <p:nvSpPr>
          <p:cNvPr id="116" name="Google Shape;116;p24"/>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7" name="Shape 117"/>
        <p:cNvGrpSpPr/>
        <p:nvPr/>
      </p:nvGrpSpPr>
      <p:grpSpPr>
        <a:xfrm>
          <a:off x="0" y="0"/>
          <a:ext cx="0" cy="0"/>
          <a:chOff x="0" y="0"/>
          <a:chExt cx="0" cy="0"/>
        </a:xfrm>
      </p:grpSpPr>
      <p:sp>
        <p:nvSpPr>
          <p:cNvPr id="118" name="Google Shape;118;p25"/>
          <p:cNvSpPr txBox="1"/>
          <p:nvPr>
            <p:ph idx="1" type="body"/>
          </p:nvPr>
        </p:nvSpPr>
        <p:spPr>
          <a:xfrm>
            <a:off x="1" y="1"/>
            <a:ext cx="9144000" cy="3391454"/>
          </a:xfrm>
          <a:prstGeom prst="rect">
            <a:avLst/>
          </a:prstGeom>
          <a:solidFill>
            <a:schemeClr val="lt2"/>
          </a:solidFill>
          <a:ln>
            <a:noFill/>
          </a:ln>
        </p:spPr>
        <p:txBody>
          <a:bodyPr anchorCtr="0" anchor="t" bIns="0" lIns="0" spcFirstLastPara="1" rIns="0" wrap="square" tIns="0">
            <a:normAutofit/>
          </a:bodyPr>
          <a:lstStyle>
            <a:lvl1pPr indent="-228600" lvl="0" marL="457200" algn="l">
              <a:lnSpc>
                <a:spcPct val="90000"/>
              </a:lnSpc>
              <a:spcBef>
                <a:spcPts val="400"/>
              </a:spcBef>
              <a:spcAft>
                <a:spcPts val="0"/>
              </a:spcAft>
              <a:buSzPts val="100"/>
              <a:buNone/>
              <a:defRPr sz="100">
                <a:solidFill>
                  <a:schemeClr val="lt2"/>
                </a:solidFill>
              </a:defRPr>
            </a:lvl1pPr>
            <a:lvl2pPr indent="-311150" lvl="1" marL="914400" algn="l">
              <a:lnSpc>
                <a:spcPct val="90000"/>
              </a:lnSpc>
              <a:spcBef>
                <a:spcPts val="400"/>
              </a:spcBef>
              <a:spcAft>
                <a:spcPts val="0"/>
              </a:spcAft>
              <a:buSzPts val="1300"/>
              <a:buChar char="-"/>
              <a:defRPr/>
            </a:lvl2pPr>
            <a:lvl3pPr indent="-228600" lvl="2" marL="1371600" algn="l">
              <a:lnSpc>
                <a:spcPct val="90000"/>
              </a:lnSpc>
              <a:spcBef>
                <a:spcPts val="400"/>
              </a:spcBef>
              <a:spcAft>
                <a:spcPts val="0"/>
              </a:spcAft>
              <a:buClr>
                <a:schemeClr val="lt2"/>
              </a:buClr>
              <a:buSzPts val="1300"/>
              <a:buNone/>
              <a:defRPr/>
            </a:lvl3pPr>
            <a:lvl4pPr indent="-228600" lvl="3" marL="1828800" algn="l">
              <a:lnSpc>
                <a:spcPct val="90000"/>
              </a:lnSpc>
              <a:spcBef>
                <a:spcPts val="400"/>
              </a:spcBef>
              <a:spcAft>
                <a:spcPts val="0"/>
              </a:spcAft>
              <a:buClr>
                <a:schemeClr val="lt2"/>
              </a:buClr>
              <a:buSzPts val="1300"/>
              <a:buNone/>
              <a:defRPr/>
            </a:lvl4pPr>
            <a:lvl5pPr indent="-228600" lvl="4" marL="2286000" algn="l">
              <a:lnSpc>
                <a:spcPct val="90000"/>
              </a:lnSpc>
              <a:spcBef>
                <a:spcPts val="400"/>
              </a:spcBef>
              <a:spcAft>
                <a:spcPts val="0"/>
              </a:spcAft>
              <a:buClr>
                <a:schemeClr val="dk2"/>
              </a:buClr>
              <a:buSzPts val="1300"/>
              <a:buNone/>
              <a:defRPr/>
            </a:lvl5pPr>
            <a:lvl6pPr indent="-311150" lvl="5" marL="2743200" algn="l">
              <a:lnSpc>
                <a:spcPct val="90000"/>
              </a:lnSpc>
              <a:spcBef>
                <a:spcPts val="400"/>
              </a:spcBef>
              <a:spcAft>
                <a:spcPts val="0"/>
              </a:spcAft>
              <a:buSzPts val="1300"/>
              <a:buChar char="•"/>
              <a:defRPr/>
            </a:lvl6pPr>
            <a:lvl7pPr indent="-311150" lvl="6" marL="3200400" algn="l">
              <a:lnSpc>
                <a:spcPct val="90000"/>
              </a:lnSpc>
              <a:spcBef>
                <a:spcPts val="400"/>
              </a:spcBef>
              <a:spcAft>
                <a:spcPts val="0"/>
              </a:spcAft>
              <a:buSzPts val="1300"/>
              <a:buChar char="-"/>
              <a:defRPr/>
            </a:lvl7pPr>
            <a:lvl8pPr indent="-228600" lvl="7" marL="3657600" algn="l">
              <a:lnSpc>
                <a:spcPct val="90000"/>
              </a:lnSpc>
              <a:spcBef>
                <a:spcPts val="400"/>
              </a:spcBef>
              <a:spcAft>
                <a:spcPts val="0"/>
              </a:spcAft>
              <a:buClr>
                <a:schemeClr val="lt2"/>
              </a:buClr>
              <a:buSzPts val="1300"/>
              <a:buNone/>
              <a:defRPr/>
            </a:lvl8pPr>
            <a:lvl9pPr indent="-228600" lvl="8" marL="4114800" algn="l">
              <a:lnSpc>
                <a:spcPct val="90000"/>
              </a:lnSpc>
              <a:spcBef>
                <a:spcPts val="400"/>
              </a:spcBef>
              <a:spcAft>
                <a:spcPts val="400"/>
              </a:spcAft>
              <a:buClr>
                <a:schemeClr val="lt2"/>
              </a:buClr>
              <a:buSzPts val="1300"/>
              <a:buNone/>
              <a:defRPr/>
            </a:lvl9pPr>
          </a:lstStyle>
          <a:p/>
        </p:txBody>
      </p:sp>
      <p:sp>
        <p:nvSpPr>
          <p:cNvPr id="119" name="Google Shape;119;p25"/>
          <p:cNvSpPr txBox="1"/>
          <p:nvPr>
            <p:ph type="title"/>
          </p:nvPr>
        </p:nvSpPr>
        <p:spPr>
          <a:xfrm>
            <a:off x="1117415" y="789552"/>
            <a:ext cx="7664860" cy="1242138"/>
          </a:xfrm>
          <a:prstGeom prst="rect">
            <a:avLst/>
          </a:prstGeom>
          <a:noFill/>
          <a:ln>
            <a:noFill/>
          </a:ln>
        </p:spPr>
        <p:txBody>
          <a:bodyPr anchorCtr="0" anchor="ctr" bIns="0" lIns="0" spcFirstLastPara="1" rIns="0" wrap="square" tIns="0">
            <a:noAutofit/>
          </a:bodyPr>
          <a:lstStyle>
            <a:lvl1pPr lvl="0" algn="l">
              <a:spcBef>
                <a:spcPts val="0"/>
              </a:spcBef>
              <a:spcAft>
                <a:spcPts val="0"/>
              </a:spcAft>
              <a:buClr>
                <a:schemeClr val="lt1"/>
              </a:buClr>
              <a:buSzPts val="4000"/>
              <a:buFont typeface="Georgia"/>
              <a:buNone/>
              <a:defRPr sz="4000">
                <a:solidFill>
                  <a:schemeClr val="lt1"/>
                </a:solidFill>
              </a:defRPr>
            </a:lvl1pPr>
            <a:lvl2pPr lvl="1">
              <a:spcBef>
                <a:spcPts val="0"/>
              </a:spcBef>
              <a:spcAft>
                <a:spcPts val="0"/>
              </a:spcAft>
              <a:buSzPts val="1000"/>
              <a:buNone/>
              <a:defRPr/>
            </a:lvl2pPr>
            <a:lvl3pPr lvl="2">
              <a:spcBef>
                <a:spcPts val="0"/>
              </a:spcBef>
              <a:spcAft>
                <a:spcPts val="0"/>
              </a:spcAft>
              <a:buSzPts val="1000"/>
              <a:buNone/>
              <a:defRPr/>
            </a:lvl3pPr>
            <a:lvl4pPr lvl="3">
              <a:spcBef>
                <a:spcPts val="0"/>
              </a:spcBef>
              <a:spcAft>
                <a:spcPts val="0"/>
              </a:spcAft>
              <a:buSzPts val="1000"/>
              <a:buNone/>
              <a:defRPr/>
            </a:lvl4pPr>
            <a:lvl5pPr lvl="4">
              <a:spcBef>
                <a:spcPts val="0"/>
              </a:spcBef>
              <a:spcAft>
                <a:spcPts val="0"/>
              </a:spcAft>
              <a:buSzPts val="1000"/>
              <a:buNone/>
              <a:defRPr/>
            </a:lvl5pPr>
            <a:lvl6pPr lvl="5">
              <a:spcBef>
                <a:spcPts val="0"/>
              </a:spcBef>
              <a:spcAft>
                <a:spcPts val="0"/>
              </a:spcAft>
              <a:buSzPts val="1000"/>
              <a:buNone/>
              <a:defRPr/>
            </a:lvl6pPr>
            <a:lvl7pPr lvl="6">
              <a:spcBef>
                <a:spcPts val="0"/>
              </a:spcBef>
              <a:spcAft>
                <a:spcPts val="0"/>
              </a:spcAft>
              <a:buSzPts val="1000"/>
              <a:buNone/>
              <a:defRPr/>
            </a:lvl7pPr>
            <a:lvl8pPr lvl="7">
              <a:spcBef>
                <a:spcPts val="0"/>
              </a:spcBef>
              <a:spcAft>
                <a:spcPts val="0"/>
              </a:spcAft>
              <a:buSzPts val="1000"/>
              <a:buNone/>
              <a:defRPr/>
            </a:lvl8pPr>
            <a:lvl9pPr lvl="8">
              <a:spcBef>
                <a:spcPts val="0"/>
              </a:spcBef>
              <a:spcAft>
                <a:spcPts val="0"/>
              </a:spcAft>
              <a:buSzPts val="1000"/>
              <a:buNone/>
              <a:defRPr/>
            </a:lvl9pPr>
          </a:lstStyle>
          <a:p/>
        </p:txBody>
      </p:sp>
      <p:pic>
        <p:nvPicPr>
          <p:cNvPr id="120" name="Google Shape;120;p25"/>
          <p:cNvPicPr preferRelativeResize="0"/>
          <p:nvPr/>
        </p:nvPicPr>
        <p:blipFill rotWithShape="1">
          <a:blip r:embed="rId2">
            <a:alphaModFix/>
          </a:blip>
          <a:srcRect b="0" l="0" r="0" t="0"/>
          <a:stretch/>
        </p:blipFill>
        <p:spPr>
          <a:xfrm>
            <a:off x="331543" y="3666491"/>
            <a:ext cx="1965225" cy="878111"/>
          </a:xfrm>
          <a:prstGeom prst="rect">
            <a:avLst/>
          </a:prstGeom>
          <a:noFill/>
          <a:ln>
            <a:noFill/>
          </a:ln>
        </p:spPr>
      </p:pic>
      <p:sp>
        <p:nvSpPr>
          <p:cNvPr id="121" name="Google Shape;121;p25"/>
          <p:cNvSpPr/>
          <p:nvPr/>
        </p:nvSpPr>
        <p:spPr>
          <a:xfrm>
            <a:off x="0" y="4840002"/>
            <a:ext cx="9144000" cy="303498"/>
          </a:xfrm>
          <a:prstGeom prst="rect">
            <a:avLst/>
          </a:prstGeom>
          <a:solidFill>
            <a:schemeClr val="lt2"/>
          </a:solid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0"/>
              </a:spcAft>
              <a:buClr>
                <a:schemeClr val="dk1"/>
              </a:buClr>
              <a:buSzPts val="1500"/>
              <a:buFont typeface="Arial"/>
              <a:buNone/>
            </a:pPr>
            <a:r>
              <a:t/>
            </a:r>
            <a:endParaRPr b="0" i="0" sz="1500" u="none" cap="none" strike="noStrike">
              <a:solidFill>
                <a:schemeClr val="lt1"/>
              </a:solidFill>
              <a:latin typeface="Arial"/>
              <a:ea typeface="Arial"/>
              <a:cs typeface="Arial"/>
              <a:sym typeface="Arial"/>
            </a:endParaRPr>
          </a:p>
        </p:txBody>
      </p:sp>
      <p:pic>
        <p:nvPicPr>
          <p:cNvPr id="122" name="Google Shape;122;p25"/>
          <p:cNvPicPr preferRelativeResize="0"/>
          <p:nvPr/>
        </p:nvPicPr>
        <p:blipFill rotWithShape="1">
          <a:blip r:embed="rId3">
            <a:alphaModFix/>
          </a:blip>
          <a:srcRect b="0" l="0" r="0" t="0"/>
          <a:stretch/>
        </p:blipFill>
        <p:spPr>
          <a:xfrm>
            <a:off x="1126148" y="4907532"/>
            <a:ext cx="2690161" cy="202395"/>
          </a:xfrm>
          <a:prstGeom prst="rect">
            <a:avLst/>
          </a:prstGeom>
          <a:noFill/>
          <a:ln>
            <a:noFill/>
          </a:ln>
        </p:spPr>
      </p:pic>
      <p:sp>
        <p:nvSpPr>
          <p:cNvPr id="123" name="Google Shape;123;p25"/>
          <p:cNvSpPr/>
          <p:nvPr/>
        </p:nvSpPr>
        <p:spPr>
          <a:xfrm>
            <a:off x="4571999" y="4840002"/>
            <a:ext cx="4572000" cy="303498"/>
          </a:xfrm>
          <a:prstGeom prst="rect">
            <a:avLst/>
          </a:prstGeom>
          <a:solidFill>
            <a:schemeClr val="lt2"/>
          </a:solid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0"/>
              </a:spcAft>
              <a:buClr>
                <a:schemeClr val="dk1"/>
              </a:buClr>
              <a:buSzPts val="1500"/>
              <a:buFont typeface="Arial"/>
              <a:buNone/>
            </a:pPr>
            <a:r>
              <a:t/>
            </a:r>
            <a:endParaRPr b="0" i="0" sz="1500" u="none" cap="none" strike="noStrike">
              <a:solidFill>
                <a:schemeClr val="lt1"/>
              </a:solidFill>
              <a:latin typeface="Arial"/>
              <a:ea typeface="Arial"/>
              <a:cs typeface="Arial"/>
              <a:sym typeface="Arial"/>
            </a:endParaRPr>
          </a:p>
        </p:txBody>
      </p:sp>
      <p:sp>
        <p:nvSpPr>
          <p:cNvPr id="124" name="Google Shape;124;p25"/>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algn="r">
              <a:spcBef>
                <a:spcPts val="0"/>
              </a:spcBef>
              <a:buNone/>
              <a:defRPr b="0" i="0" sz="900" u="none" cap="none" strike="noStrike">
                <a:solidFill>
                  <a:schemeClr val="lt1"/>
                </a:solidFill>
                <a:latin typeface="Georgia"/>
                <a:ea typeface="Georgia"/>
                <a:cs typeface="Georgia"/>
                <a:sym typeface="Georgia"/>
              </a:defRPr>
            </a:lvl1pPr>
            <a:lvl2pPr indent="0" lvl="1" marL="0" algn="r">
              <a:spcBef>
                <a:spcPts val="0"/>
              </a:spcBef>
              <a:buNone/>
              <a:defRPr b="0" i="0" sz="900" u="none" cap="none" strike="noStrike">
                <a:solidFill>
                  <a:schemeClr val="lt1"/>
                </a:solidFill>
                <a:latin typeface="Georgia"/>
                <a:ea typeface="Georgia"/>
                <a:cs typeface="Georgia"/>
                <a:sym typeface="Georgia"/>
              </a:defRPr>
            </a:lvl2pPr>
            <a:lvl3pPr indent="0" lvl="2" marL="0" algn="r">
              <a:spcBef>
                <a:spcPts val="0"/>
              </a:spcBef>
              <a:buNone/>
              <a:defRPr b="0" i="0" sz="900" u="none" cap="none" strike="noStrike">
                <a:solidFill>
                  <a:schemeClr val="lt1"/>
                </a:solidFill>
                <a:latin typeface="Georgia"/>
                <a:ea typeface="Georgia"/>
                <a:cs typeface="Georgia"/>
                <a:sym typeface="Georgia"/>
              </a:defRPr>
            </a:lvl3pPr>
            <a:lvl4pPr indent="0" lvl="3" marL="0" algn="r">
              <a:spcBef>
                <a:spcPts val="0"/>
              </a:spcBef>
              <a:buNone/>
              <a:defRPr b="0" i="0" sz="900" u="none" cap="none" strike="noStrike">
                <a:solidFill>
                  <a:schemeClr val="lt1"/>
                </a:solidFill>
                <a:latin typeface="Georgia"/>
                <a:ea typeface="Georgia"/>
                <a:cs typeface="Georgia"/>
                <a:sym typeface="Georgia"/>
              </a:defRPr>
            </a:lvl4pPr>
            <a:lvl5pPr indent="0" lvl="4" marL="0" algn="r">
              <a:spcBef>
                <a:spcPts val="0"/>
              </a:spcBef>
              <a:buNone/>
              <a:defRPr b="0" i="0" sz="900" u="none" cap="none" strike="noStrike">
                <a:solidFill>
                  <a:schemeClr val="lt1"/>
                </a:solidFill>
                <a:latin typeface="Georgia"/>
                <a:ea typeface="Georgia"/>
                <a:cs typeface="Georgia"/>
                <a:sym typeface="Georgia"/>
              </a:defRPr>
            </a:lvl5pPr>
            <a:lvl6pPr indent="0" lvl="5" marL="0" algn="r">
              <a:spcBef>
                <a:spcPts val="0"/>
              </a:spcBef>
              <a:buNone/>
              <a:defRPr b="0" i="0" sz="900" u="none" cap="none" strike="noStrike">
                <a:solidFill>
                  <a:schemeClr val="lt1"/>
                </a:solidFill>
                <a:latin typeface="Georgia"/>
                <a:ea typeface="Georgia"/>
                <a:cs typeface="Georgia"/>
                <a:sym typeface="Georgia"/>
              </a:defRPr>
            </a:lvl6pPr>
            <a:lvl7pPr indent="0" lvl="6" marL="0" algn="r">
              <a:spcBef>
                <a:spcPts val="0"/>
              </a:spcBef>
              <a:buNone/>
              <a:defRPr b="0" i="0" sz="900" u="none" cap="none" strike="noStrike">
                <a:solidFill>
                  <a:schemeClr val="lt1"/>
                </a:solidFill>
                <a:latin typeface="Georgia"/>
                <a:ea typeface="Georgia"/>
                <a:cs typeface="Georgia"/>
                <a:sym typeface="Georgia"/>
              </a:defRPr>
            </a:lvl7pPr>
            <a:lvl8pPr indent="0" lvl="7" marL="0" algn="r">
              <a:spcBef>
                <a:spcPts val="0"/>
              </a:spcBef>
              <a:buNone/>
              <a:defRPr b="0" i="0" sz="900" u="none" cap="none" strike="noStrike">
                <a:solidFill>
                  <a:schemeClr val="lt1"/>
                </a:solidFill>
                <a:latin typeface="Georgia"/>
                <a:ea typeface="Georgia"/>
                <a:cs typeface="Georgia"/>
                <a:sym typeface="Georgia"/>
              </a:defRPr>
            </a:lvl8pPr>
            <a:lvl9pPr indent="0" lvl="8" mar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par>
                                <p:cTn fill="hold" nodeType="withEffect" presetClass="entr" presetID="2" presetSubtype="1">
                                  <p:stCondLst>
                                    <p:cond delay="250"/>
                                  </p:stCondLst>
                                  <p:childTnLst>
                                    <p:set>
                                      <p:cBhvr>
                                        <p:cTn dur="1" fill="hold">
                                          <p:stCondLst>
                                            <p:cond delay="0"/>
                                          </p:stCondLst>
                                        </p:cTn>
                                        <p:tgtEl>
                                          <p:spTgt spid="118">
                                            <p:txEl>
                                              <p:pRg end="0" st="0"/>
                                            </p:txEl>
                                          </p:spTgt>
                                        </p:tgtEl>
                                        <p:attrNameLst>
                                          <p:attrName>style.visibility</p:attrName>
                                        </p:attrNameLst>
                                      </p:cBhvr>
                                      <p:to>
                                        <p:strVal val="visible"/>
                                      </p:to>
                                    </p:set>
                                    <p:anim calcmode="lin" valueType="num">
                                      <p:cBhvr additive="base">
                                        <p:cTn dur="1000"/>
                                        <p:tgtEl>
                                          <p:spTgt spid="11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1" st="1"/>
                                            </p:txEl>
                                          </p:spTgt>
                                        </p:tgtEl>
                                        <p:attrNameLst>
                                          <p:attrName>style.visibility</p:attrName>
                                        </p:attrNameLst>
                                      </p:cBhvr>
                                      <p:to>
                                        <p:strVal val="visible"/>
                                      </p:to>
                                    </p:set>
                                    <p:anim calcmode="lin" valueType="num">
                                      <p:cBhvr additive="base">
                                        <p:cTn dur="1000"/>
                                        <p:tgtEl>
                                          <p:spTgt spid="11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2" st="2"/>
                                            </p:txEl>
                                          </p:spTgt>
                                        </p:tgtEl>
                                        <p:attrNameLst>
                                          <p:attrName>style.visibility</p:attrName>
                                        </p:attrNameLst>
                                      </p:cBhvr>
                                      <p:to>
                                        <p:strVal val="visible"/>
                                      </p:to>
                                    </p:set>
                                    <p:anim calcmode="lin" valueType="num">
                                      <p:cBhvr additive="base">
                                        <p:cTn dur="1000"/>
                                        <p:tgtEl>
                                          <p:spTgt spid="11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3" st="3"/>
                                            </p:txEl>
                                          </p:spTgt>
                                        </p:tgtEl>
                                        <p:attrNameLst>
                                          <p:attrName>style.visibility</p:attrName>
                                        </p:attrNameLst>
                                      </p:cBhvr>
                                      <p:to>
                                        <p:strVal val="visible"/>
                                      </p:to>
                                    </p:set>
                                    <p:anim calcmode="lin" valueType="num">
                                      <p:cBhvr additive="base">
                                        <p:cTn dur="1000"/>
                                        <p:tgtEl>
                                          <p:spTgt spid="11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4" st="4"/>
                                            </p:txEl>
                                          </p:spTgt>
                                        </p:tgtEl>
                                        <p:attrNameLst>
                                          <p:attrName>style.visibility</p:attrName>
                                        </p:attrNameLst>
                                      </p:cBhvr>
                                      <p:to>
                                        <p:strVal val="visible"/>
                                      </p:to>
                                    </p:set>
                                    <p:anim calcmode="lin" valueType="num">
                                      <p:cBhvr additive="base">
                                        <p:cTn dur="1000"/>
                                        <p:tgtEl>
                                          <p:spTgt spid="11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5" st="5"/>
                                            </p:txEl>
                                          </p:spTgt>
                                        </p:tgtEl>
                                        <p:attrNameLst>
                                          <p:attrName>style.visibility</p:attrName>
                                        </p:attrNameLst>
                                      </p:cBhvr>
                                      <p:to>
                                        <p:strVal val="visible"/>
                                      </p:to>
                                    </p:set>
                                    <p:anim calcmode="lin" valueType="num">
                                      <p:cBhvr additive="base">
                                        <p:cTn dur="1000"/>
                                        <p:tgtEl>
                                          <p:spTgt spid="118">
                                            <p:txEl>
                                              <p:pRg end="5" st="5"/>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6" st="6"/>
                                            </p:txEl>
                                          </p:spTgt>
                                        </p:tgtEl>
                                        <p:attrNameLst>
                                          <p:attrName>style.visibility</p:attrName>
                                        </p:attrNameLst>
                                      </p:cBhvr>
                                      <p:to>
                                        <p:strVal val="visible"/>
                                      </p:to>
                                    </p:set>
                                    <p:anim calcmode="lin" valueType="num">
                                      <p:cBhvr additive="base">
                                        <p:cTn dur="1000"/>
                                        <p:tgtEl>
                                          <p:spTgt spid="118">
                                            <p:txEl>
                                              <p:pRg end="6" st="6"/>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7" st="7"/>
                                            </p:txEl>
                                          </p:spTgt>
                                        </p:tgtEl>
                                        <p:attrNameLst>
                                          <p:attrName>style.visibility</p:attrName>
                                        </p:attrNameLst>
                                      </p:cBhvr>
                                      <p:to>
                                        <p:strVal val="visible"/>
                                      </p:to>
                                    </p:set>
                                    <p:anim calcmode="lin" valueType="num">
                                      <p:cBhvr additive="base">
                                        <p:cTn dur="1000"/>
                                        <p:tgtEl>
                                          <p:spTgt spid="118">
                                            <p:txEl>
                                              <p:pRg end="7" st="7"/>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250"/>
                                  </p:stCondLst>
                                  <p:childTnLst>
                                    <p:set>
                                      <p:cBhvr>
                                        <p:cTn dur="1" fill="hold">
                                          <p:stCondLst>
                                            <p:cond delay="0"/>
                                          </p:stCondLst>
                                        </p:cTn>
                                        <p:tgtEl>
                                          <p:spTgt spid="118">
                                            <p:txEl>
                                              <p:pRg end="8" st="8"/>
                                            </p:txEl>
                                          </p:spTgt>
                                        </p:tgtEl>
                                        <p:attrNameLst>
                                          <p:attrName>style.visibility</p:attrName>
                                        </p:attrNameLst>
                                      </p:cBhvr>
                                      <p:to>
                                        <p:strVal val="visible"/>
                                      </p:to>
                                    </p:set>
                                    <p:anim calcmode="lin" valueType="num">
                                      <p:cBhvr additive="base">
                                        <p:cTn dur="1000"/>
                                        <p:tgtEl>
                                          <p:spTgt spid="118">
                                            <p:txEl>
                                              <p:pRg end="8" st="8"/>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1500"/>
                                  </p:stCondLst>
                                  <p:childTnLst>
                                    <p:set>
                                      <p:cBhvr>
                                        <p:cTn dur="1" fill="hold">
                                          <p:stCondLst>
                                            <p:cond delay="0"/>
                                          </p:stCondLst>
                                        </p:cTn>
                                        <p:tgtEl>
                                          <p:spTgt spid="120"/>
                                        </p:tgtEl>
                                        <p:attrNameLst>
                                          <p:attrName>style.visibility</p:attrName>
                                        </p:attrNameLst>
                                      </p:cBhvr>
                                      <p:to>
                                        <p:strVal val="visible"/>
                                      </p:to>
                                    </p:set>
                                    <p:animEffect filter="fade" transition="in">
                                      <p:cBhvr>
                                        <p:cTn dur="75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 Type="http://schemas.openxmlformats.org/officeDocument/2006/relationships/image" Target="../media/image8.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theme" Target="../theme/theme2.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Clr>
                <a:schemeClr val="lt2"/>
              </a:buClr>
              <a:buSzPts val="3000"/>
              <a:buFont typeface="Georgia"/>
              <a:buNone/>
              <a:defRPr b="1" i="0" sz="3000" u="none" cap="none" strike="noStrike">
                <a:solidFill>
                  <a:schemeClr val="lt2"/>
                </a:solidFill>
                <a:latin typeface="Georgia"/>
                <a:ea typeface="Georgia"/>
                <a:cs typeface="Georgia"/>
                <a:sym typeface="Georgia"/>
              </a:defRPr>
            </a:lvl1pPr>
            <a:lvl2pPr lvl="1">
              <a:spcBef>
                <a:spcPts val="0"/>
              </a:spcBef>
              <a:spcAft>
                <a:spcPts val="0"/>
              </a:spcAft>
              <a:buSzPts val="1000"/>
              <a:buNone/>
              <a:defRPr sz="1300"/>
            </a:lvl2pPr>
            <a:lvl3pPr lvl="2">
              <a:spcBef>
                <a:spcPts val="0"/>
              </a:spcBef>
              <a:spcAft>
                <a:spcPts val="0"/>
              </a:spcAft>
              <a:buSzPts val="1000"/>
              <a:buNone/>
              <a:defRPr sz="1300"/>
            </a:lvl3pPr>
            <a:lvl4pPr lvl="3">
              <a:spcBef>
                <a:spcPts val="0"/>
              </a:spcBef>
              <a:spcAft>
                <a:spcPts val="0"/>
              </a:spcAft>
              <a:buSzPts val="1000"/>
              <a:buNone/>
              <a:defRPr sz="1300"/>
            </a:lvl4pPr>
            <a:lvl5pPr lvl="4">
              <a:spcBef>
                <a:spcPts val="0"/>
              </a:spcBef>
              <a:spcAft>
                <a:spcPts val="0"/>
              </a:spcAft>
              <a:buSzPts val="1000"/>
              <a:buNone/>
              <a:defRPr sz="1300"/>
            </a:lvl5pPr>
            <a:lvl6pPr lvl="5">
              <a:spcBef>
                <a:spcPts val="0"/>
              </a:spcBef>
              <a:spcAft>
                <a:spcPts val="0"/>
              </a:spcAft>
              <a:buSzPts val="1000"/>
              <a:buNone/>
              <a:defRPr sz="1300"/>
            </a:lvl6pPr>
            <a:lvl7pPr lvl="6">
              <a:spcBef>
                <a:spcPts val="0"/>
              </a:spcBef>
              <a:spcAft>
                <a:spcPts val="0"/>
              </a:spcAft>
              <a:buSzPts val="1000"/>
              <a:buNone/>
              <a:defRPr sz="1300"/>
            </a:lvl7pPr>
            <a:lvl8pPr lvl="7">
              <a:spcBef>
                <a:spcPts val="0"/>
              </a:spcBef>
              <a:spcAft>
                <a:spcPts val="0"/>
              </a:spcAft>
              <a:buSzPts val="1000"/>
              <a:buNone/>
              <a:defRPr sz="1300"/>
            </a:lvl8pPr>
            <a:lvl9pPr lvl="8">
              <a:spcBef>
                <a:spcPts val="0"/>
              </a:spcBef>
              <a:spcAft>
                <a:spcPts val="0"/>
              </a:spcAft>
              <a:buSzPts val="1000"/>
              <a:buNone/>
              <a:defRPr sz="1300"/>
            </a:lvl9pPr>
          </a:lstStyle>
          <a:p/>
        </p:txBody>
      </p:sp>
      <p:sp>
        <p:nvSpPr>
          <p:cNvPr id="52" name="Google Shape;52;p13"/>
          <p:cNvSpPr txBox="1"/>
          <p:nvPr>
            <p:ph idx="1" type="body"/>
          </p:nvPr>
        </p:nvSpPr>
        <p:spPr>
          <a:xfrm>
            <a:off x="303339" y="939627"/>
            <a:ext cx="8537321" cy="3596877"/>
          </a:xfrm>
          <a:prstGeom prst="rect">
            <a:avLst/>
          </a:prstGeom>
          <a:noFill/>
          <a:ln>
            <a:noFill/>
          </a:ln>
        </p:spPr>
        <p:txBody>
          <a:bodyPr anchorCtr="0" anchor="t" bIns="0" lIns="0" spcFirstLastPara="1" rIns="0" wrap="square" tIns="0">
            <a:normAutofit/>
          </a:bodyPr>
          <a:lstStyle>
            <a:lvl1pPr indent="-311150" lvl="0" marL="457200" marR="0" rtl="0" algn="l">
              <a:lnSpc>
                <a:spcPct val="90000"/>
              </a:lnSpc>
              <a:spcBef>
                <a:spcPts val="400"/>
              </a:spcBef>
              <a:spcAft>
                <a:spcPts val="0"/>
              </a:spcAft>
              <a:buClr>
                <a:schemeClr val="lt2"/>
              </a:buClr>
              <a:buSzPts val="1300"/>
              <a:buFont typeface="Arial"/>
              <a:buChar char="•"/>
              <a:defRPr b="0" i="0" sz="1300" u="none" cap="none" strike="noStrike">
                <a:solidFill>
                  <a:schemeClr val="lt2"/>
                </a:solidFill>
                <a:latin typeface="Georgia"/>
                <a:ea typeface="Georgia"/>
                <a:cs typeface="Georgia"/>
                <a:sym typeface="Georgia"/>
              </a:defRPr>
            </a:lvl1pPr>
            <a:lvl2pPr indent="-304800" lvl="1" marL="914400"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2pPr>
            <a:lvl3pPr indent="-228600" lvl="2" marL="1371600" marR="0" rtl="0" algn="l">
              <a:lnSpc>
                <a:spcPct val="90000"/>
              </a:lnSpc>
              <a:spcBef>
                <a:spcPts val="400"/>
              </a:spcBef>
              <a:spcAft>
                <a:spcPts val="0"/>
              </a:spcAft>
              <a:buClr>
                <a:schemeClr val="lt2"/>
              </a:buClr>
              <a:buSzPts val="1300"/>
              <a:buFont typeface="Arial"/>
              <a:buNone/>
              <a:defRPr b="0" i="0" sz="1300" u="none" cap="none" strike="noStrike">
                <a:solidFill>
                  <a:schemeClr val="lt2"/>
                </a:solidFill>
                <a:latin typeface="Georgia"/>
                <a:ea typeface="Georgia"/>
                <a:cs typeface="Georgia"/>
                <a:sym typeface="Georgia"/>
              </a:defRPr>
            </a:lvl3pPr>
            <a:lvl4pPr indent="-228600" lvl="3" marL="1828800" marR="0" rtl="0" algn="l">
              <a:lnSpc>
                <a:spcPct val="90000"/>
              </a:lnSpc>
              <a:spcBef>
                <a:spcPts val="400"/>
              </a:spcBef>
              <a:spcAft>
                <a:spcPts val="0"/>
              </a:spcAft>
              <a:buClr>
                <a:schemeClr val="lt2"/>
              </a:buClr>
              <a:buSzPts val="1300"/>
              <a:buFont typeface="Arial"/>
              <a:buNone/>
              <a:defRPr b="1" i="0" sz="1300" u="none" cap="none" strike="noStrike">
                <a:solidFill>
                  <a:schemeClr val="lt2"/>
                </a:solidFill>
                <a:latin typeface="Georgia"/>
                <a:ea typeface="Georgia"/>
                <a:cs typeface="Georgia"/>
                <a:sym typeface="Georgia"/>
              </a:defRPr>
            </a:lvl4pPr>
            <a:lvl5pPr indent="-228600" lvl="4" marL="2286000" marR="0" rtl="0" algn="l">
              <a:lnSpc>
                <a:spcPct val="90000"/>
              </a:lnSpc>
              <a:spcBef>
                <a:spcPts val="400"/>
              </a:spcBef>
              <a:spcAft>
                <a:spcPts val="0"/>
              </a:spcAft>
              <a:buClr>
                <a:schemeClr val="dk2"/>
              </a:buClr>
              <a:buSzPts val="1300"/>
              <a:buFont typeface="Arial"/>
              <a:buNone/>
              <a:defRPr b="1" i="0" sz="1300" u="none" cap="none" strike="noStrike">
                <a:solidFill>
                  <a:schemeClr val="dk2"/>
                </a:solidFill>
                <a:latin typeface="Georgia"/>
                <a:ea typeface="Georgia"/>
                <a:cs typeface="Georgia"/>
                <a:sym typeface="Georgia"/>
              </a:defRPr>
            </a:lvl5pPr>
            <a:lvl6pPr indent="-311150" lvl="5" marL="2743200" marR="0" rtl="0" algn="l">
              <a:lnSpc>
                <a:spcPct val="90000"/>
              </a:lnSpc>
              <a:spcBef>
                <a:spcPts val="400"/>
              </a:spcBef>
              <a:spcAft>
                <a:spcPts val="0"/>
              </a:spcAft>
              <a:buClr>
                <a:schemeClr val="lt2"/>
              </a:buClr>
              <a:buSzPts val="1300"/>
              <a:buFont typeface="Arial"/>
              <a:buChar char="•"/>
              <a:defRPr b="0" i="0" sz="1300" u="none" cap="none" strike="noStrike">
                <a:solidFill>
                  <a:schemeClr val="lt2"/>
                </a:solidFill>
                <a:latin typeface="Georgia"/>
                <a:ea typeface="Georgia"/>
                <a:cs typeface="Georgia"/>
                <a:sym typeface="Georgia"/>
              </a:defRPr>
            </a:lvl6pPr>
            <a:lvl7pPr indent="-304800" lvl="6" marL="3200400" marR="0" rtl="0" algn="l">
              <a:lnSpc>
                <a:spcPct val="90000"/>
              </a:lnSpc>
              <a:spcBef>
                <a:spcPts val="400"/>
              </a:spcBef>
              <a:spcAft>
                <a:spcPts val="0"/>
              </a:spcAft>
              <a:buClr>
                <a:schemeClr val="lt2"/>
              </a:buClr>
              <a:buSzPts val="1200"/>
              <a:buFont typeface="Arial"/>
              <a:buChar char="-"/>
              <a:defRPr b="0" i="0" sz="1200" u="none" cap="none" strike="noStrike">
                <a:solidFill>
                  <a:schemeClr val="lt2"/>
                </a:solidFill>
                <a:latin typeface="Georgia"/>
                <a:ea typeface="Georgia"/>
                <a:cs typeface="Georgia"/>
                <a:sym typeface="Georgia"/>
              </a:defRPr>
            </a:lvl7pPr>
            <a:lvl8pPr indent="-228600" lvl="7" marL="3657600" marR="0" rtl="0" algn="l">
              <a:lnSpc>
                <a:spcPct val="90000"/>
              </a:lnSpc>
              <a:spcBef>
                <a:spcPts val="400"/>
              </a:spcBef>
              <a:spcAft>
                <a:spcPts val="0"/>
              </a:spcAft>
              <a:buClr>
                <a:schemeClr val="lt2"/>
              </a:buClr>
              <a:buSzPts val="1200"/>
              <a:buFont typeface="Arial"/>
              <a:buNone/>
              <a:defRPr b="0" i="0" sz="1200" u="none" cap="none" strike="noStrike">
                <a:solidFill>
                  <a:schemeClr val="lt2"/>
                </a:solidFill>
                <a:latin typeface="Georgia"/>
                <a:ea typeface="Georgia"/>
                <a:cs typeface="Georgia"/>
                <a:sym typeface="Georgia"/>
              </a:defRPr>
            </a:lvl8pPr>
            <a:lvl9pPr indent="-228600" lvl="8" marL="4114800" marR="0" rtl="0" algn="l">
              <a:lnSpc>
                <a:spcPct val="90000"/>
              </a:lnSpc>
              <a:spcBef>
                <a:spcPts val="400"/>
              </a:spcBef>
              <a:spcAft>
                <a:spcPts val="400"/>
              </a:spcAft>
              <a:buClr>
                <a:schemeClr val="lt2"/>
              </a:buClr>
              <a:buSzPts val="1300"/>
              <a:buFont typeface="Arial"/>
              <a:buNone/>
              <a:defRPr b="1" i="0" sz="1300" u="none" cap="none" strike="noStrike">
                <a:solidFill>
                  <a:schemeClr val="lt2"/>
                </a:solidFill>
                <a:latin typeface="Georgia"/>
                <a:ea typeface="Georgia"/>
                <a:cs typeface="Georgia"/>
                <a:sym typeface="Georgia"/>
              </a:defRPr>
            </a:lvl9pPr>
          </a:lstStyle>
          <a:p/>
        </p:txBody>
      </p:sp>
      <p:sp>
        <p:nvSpPr>
          <p:cNvPr id="53" name="Google Shape;53;p13"/>
          <p:cNvSpPr/>
          <p:nvPr/>
        </p:nvSpPr>
        <p:spPr>
          <a:xfrm>
            <a:off x="0" y="4840002"/>
            <a:ext cx="9144000" cy="303498"/>
          </a:xfrm>
          <a:prstGeom prst="rect">
            <a:avLst/>
          </a:prstGeom>
          <a:solidFill>
            <a:schemeClr val="lt2"/>
          </a:solidFill>
          <a:ln>
            <a:noFill/>
          </a:ln>
        </p:spPr>
        <p:txBody>
          <a:bodyPr anchorCtr="0" anchor="t" bIns="34275" lIns="68550" spcFirstLastPara="1" rIns="68550" wrap="square" tIns="34275">
            <a:noAutofit/>
          </a:bodyPr>
          <a:lstStyle/>
          <a:p>
            <a:pPr indent="0" lvl="0" marL="0" marR="0" rtl="0" algn="l">
              <a:lnSpc>
                <a:spcPct val="95000"/>
              </a:lnSpc>
              <a:spcBef>
                <a:spcPts val="0"/>
              </a:spcBef>
              <a:spcAft>
                <a:spcPts val="0"/>
              </a:spcAft>
              <a:buClr>
                <a:schemeClr val="dk1"/>
              </a:buClr>
              <a:buSzPts val="1500"/>
              <a:buFont typeface="Arial"/>
              <a:buNone/>
            </a:pPr>
            <a:r>
              <a:t/>
            </a:r>
            <a:endParaRPr b="0" i="0" sz="1500" u="none" cap="none" strike="noStrike">
              <a:solidFill>
                <a:schemeClr val="lt1"/>
              </a:solidFill>
              <a:latin typeface="Arial"/>
              <a:ea typeface="Arial"/>
              <a:cs typeface="Arial"/>
              <a:sym typeface="Arial"/>
            </a:endParaRPr>
          </a:p>
        </p:txBody>
      </p:sp>
      <p:pic>
        <p:nvPicPr>
          <p:cNvPr id="54" name="Google Shape;54;p13"/>
          <p:cNvPicPr preferRelativeResize="0"/>
          <p:nvPr/>
        </p:nvPicPr>
        <p:blipFill rotWithShape="1">
          <a:blip r:embed="rId1">
            <a:alphaModFix/>
          </a:blip>
          <a:srcRect b="0" l="0" r="0" t="0"/>
          <a:stretch/>
        </p:blipFill>
        <p:spPr>
          <a:xfrm>
            <a:off x="303339" y="4907532"/>
            <a:ext cx="2690161" cy="202395"/>
          </a:xfrm>
          <a:prstGeom prst="rect">
            <a:avLst/>
          </a:prstGeom>
          <a:noFill/>
          <a:ln>
            <a:noFill/>
          </a:ln>
        </p:spPr>
      </p:pic>
      <p:sp>
        <p:nvSpPr>
          <p:cNvPr id="55" name="Google Shape;55;p13"/>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lvl1pPr indent="0" lvl="0" marL="0" marR="0" rtl="0" algn="r">
              <a:spcBef>
                <a:spcPts val="0"/>
              </a:spcBef>
              <a:buNone/>
              <a:defRPr b="0" i="0" sz="900" u="none" cap="none" strike="noStrike">
                <a:solidFill>
                  <a:schemeClr val="lt1"/>
                </a:solidFill>
                <a:latin typeface="Georgia"/>
                <a:ea typeface="Georgia"/>
                <a:cs typeface="Georgia"/>
                <a:sym typeface="Georgia"/>
              </a:defRPr>
            </a:lvl1pPr>
            <a:lvl2pPr indent="0" lvl="1" marL="0" marR="0" rtl="0" algn="r">
              <a:spcBef>
                <a:spcPts val="0"/>
              </a:spcBef>
              <a:buNone/>
              <a:defRPr b="0" i="0" sz="900" u="none" cap="none" strike="noStrike">
                <a:solidFill>
                  <a:schemeClr val="lt1"/>
                </a:solidFill>
                <a:latin typeface="Georgia"/>
                <a:ea typeface="Georgia"/>
                <a:cs typeface="Georgia"/>
                <a:sym typeface="Georgia"/>
              </a:defRPr>
            </a:lvl2pPr>
            <a:lvl3pPr indent="0" lvl="2" marL="0" marR="0" rtl="0" algn="r">
              <a:spcBef>
                <a:spcPts val="0"/>
              </a:spcBef>
              <a:buNone/>
              <a:defRPr b="0" i="0" sz="900" u="none" cap="none" strike="noStrike">
                <a:solidFill>
                  <a:schemeClr val="lt1"/>
                </a:solidFill>
                <a:latin typeface="Georgia"/>
                <a:ea typeface="Georgia"/>
                <a:cs typeface="Georgia"/>
                <a:sym typeface="Georgia"/>
              </a:defRPr>
            </a:lvl3pPr>
            <a:lvl4pPr indent="0" lvl="3" marL="0" marR="0" rtl="0" algn="r">
              <a:spcBef>
                <a:spcPts val="0"/>
              </a:spcBef>
              <a:buNone/>
              <a:defRPr b="0" i="0" sz="900" u="none" cap="none" strike="noStrike">
                <a:solidFill>
                  <a:schemeClr val="lt1"/>
                </a:solidFill>
                <a:latin typeface="Georgia"/>
                <a:ea typeface="Georgia"/>
                <a:cs typeface="Georgia"/>
                <a:sym typeface="Georgia"/>
              </a:defRPr>
            </a:lvl4pPr>
            <a:lvl5pPr indent="0" lvl="4" marL="0" marR="0" rtl="0" algn="r">
              <a:spcBef>
                <a:spcPts val="0"/>
              </a:spcBef>
              <a:buNone/>
              <a:defRPr b="0" i="0" sz="900" u="none" cap="none" strike="noStrike">
                <a:solidFill>
                  <a:schemeClr val="lt1"/>
                </a:solidFill>
                <a:latin typeface="Georgia"/>
                <a:ea typeface="Georgia"/>
                <a:cs typeface="Georgia"/>
                <a:sym typeface="Georgia"/>
              </a:defRPr>
            </a:lvl5pPr>
            <a:lvl6pPr indent="0" lvl="5" marL="0" marR="0" rtl="0" algn="r">
              <a:spcBef>
                <a:spcPts val="0"/>
              </a:spcBef>
              <a:buNone/>
              <a:defRPr b="0" i="0" sz="900" u="none" cap="none" strike="noStrike">
                <a:solidFill>
                  <a:schemeClr val="lt1"/>
                </a:solidFill>
                <a:latin typeface="Georgia"/>
                <a:ea typeface="Georgia"/>
                <a:cs typeface="Georgia"/>
                <a:sym typeface="Georgia"/>
              </a:defRPr>
            </a:lvl6pPr>
            <a:lvl7pPr indent="0" lvl="6" marL="0" marR="0" rtl="0" algn="r">
              <a:spcBef>
                <a:spcPts val="0"/>
              </a:spcBef>
              <a:buNone/>
              <a:defRPr b="0" i="0" sz="900" u="none" cap="none" strike="noStrike">
                <a:solidFill>
                  <a:schemeClr val="lt1"/>
                </a:solidFill>
                <a:latin typeface="Georgia"/>
                <a:ea typeface="Georgia"/>
                <a:cs typeface="Georgia"/>
                <a:sym typeface="Georgia"/>
              </a:defRPr>
            </a:lvl7pPr>
            <a:lvl8pPr indent="0" lvl="7" marL="0" marR="0" rtl="0" algn="r">
              <a:spcBef>
                <a:spcPts val="0"/>
              </a:spcBef>
              <a:buNone/>
              <a:defRPr b="0" i="0" sz="900" u="none" cap="none" strike="noStrike">
                <a:solidFill>
                  <a:schemeClr val="lt1"/>
                </a:solidFill>
                <a:latin typeface="Georgia"/>
                <a:ea typeface="Georgia"/>
                <a:cs typeface="Georgia"/>
                <a:sym typeface="Georgia"/>
              </a:defRPr>
            </a:lvl8pPr>
            <a:lvl9pPr indent="0" lvl="8" marL="0" marR="0" rtl="0" algn="r">
              <a:spcBef>
                <a:spcPts val="0"/>
              </a:spcBef>
              <a:buNone/>
              <a:defRPr b="0" i="0" sz="900" u="none" cap="none" strike="noStrike">
                <a:solidFill>
                  <a:schemeClr val="lt1"/>
                </a:solidFill>
                <a:latin typeface="Georgia"/>
                <a:ea typeface="Georgia"/>
                <a:cs typeface="Georgia"/>
                <a:sym typeface="Georgia"/>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9.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hyperlink" Target="https://towardsdatascience.com/introducing-the-ai-project-canvas-e88e29eb7024"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6"/>
          <p:cNvSpPr txBox="1"/>
          <p:nvPr>
            <p:ph idx="1" type="body"/>
          </p:nvPr>
        </p:nvSpPr>
        <p:spPr>
          <a:xfrm>
            <a:off x="0" y="-1"/>
            <a:ext cx="9143999" cy="3391456"/>
          </a:xfrm>
          <a:prstGeom prst="rect">
            <a:avLst/>
          </a:prstGeom>
          <a:solidFill>
            <a:srgbClr val="8592BC"/>
          </a:solid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00"/>
              <a:buNone/>
            </a:pPr>
            <a:r>
              <a:t/>
            </a:r>
            <a:endParaRPr/>
          </a:p>
        </p:txBody>
      </p:sp>
      <p:sp>
        <p:nvSpPr>
          <p:cNvPr id="131" name="Google Shape;131;p26"/>
          <p:cNvSpPr txBox="1"/>
          <p:nvPr>
            <p:ph idx="2" type="body"/>
          </p:nvPr>
        </p:nvSpPr>
        <p:spPr>
          <a:xfrm>
            <a:off x="1" y="1"/>
            <a:ext cx="9144000" cy="2789501"/>
          </a:xfrm>
          <a:prstGeom prst="rect">
            <a:avLst/>
          </a:prstGeom>
          <a:solidFill>
            <a:schemeClr val="lt2"/>
          </a:solid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00"/>
              <a:buNone/>
            </a:pPr>
            <a:r>
              <a:t/>
            </a:r>
            <a:endParaRPr b="1"/>
          </a:p>
        </p:txBody>
      </p:sp>
      <p:sp>
        <p:nvSpPr>
          <p:cNvPr id="132" name="Google Shape;132;p26"/>
          <p:cNvSpPr txBox="1"/>
          <p:nvPr>
            <p:ph type="title"/>
          </p:nvPr>
        </p:nvSpPr>
        <p:spPr>
          <a:xfrm>
            <a:off x="739570" y="789552"/>
            <a:ext cx="7665000" cy="12420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lt1"/>
              </a:buClr>
              <a:buSzPts val="5400"/>
              <a:buFont typeface="Georgia"/>
              <a:buNone/>
            </a:pPr>
            <a:r>
              <a:rPr lang="zh-TW" sz="4200"/>
              <a:t>LUMC Vaccine Metadata Creation &amp; Deployment</a:t>
            </a:r>
            <a:endParaRPr sz="4200"/>
          </a:p>
        </p:txBody>
      </p:sp>
      <p:sp>
        <p:nvSpPr>
          <p:cNvPr id="133" name="Google Shape;133;p26"/>
          <p:cNvSpPr txBox="1"/>
          <p:nvPr>
            <p:ph idx="3" type="body"/>
          </p:nvPr>
        </p:nvSpPr>
        <p:spPr>
          <a:xfrm>
            <a:off x="1117426" y="2950950"/>
            <a:ext cx="5626800" cy="295200"/>
          </a:xfrm>
          <a:prstGeom prst="rect">
            <a:avLst/>
          </a:prstGeom>
          <a:noFill/>
          <a:ln>
            <a:noFill/>
          </a:ln>
        </p:spPr>
        <p:txBody>
          <a:bodyPr anchorCtr="0" anchor="ctr" bIns="0" lIns="0" spcFirstLastPara="1" rIns="0" wrap="square" tIns="0">
            <a:normAutofit fontScale="62500" lnSpcReduction="20000"/>
          </a:bodyPr>
          <a:lstStyle/>
          <a:p>
            <a:pPr indent="0" lvl="0" marL="0" rtl="0" algn="l">
              <a:spcBef>
                <a:spcPts val="0"/>
              </a:spcBef>
              <a:spcAft>
                <a:spcPts val="0"/>
              </a:spcAft>
              <a:buClr>
                <a:schemeClr val="dk1"/>
              </a:buClr>
              <a:buSzPct val="100000"/>
              <a:buFont typeface="Arial"/>
              <a:buNone/>
            </a:pPr>
            <a:r>
              <a:rPr lang="zh-TW" sz="2400"/>
              <a:t>Group 2    Xinyue Xie, Yuan Lin, Wei Chen, Yiqin Lei, Yijie Lu</a:t>
            </a:r>
            <a:endParaRPr sz="2400"/>
          </a:p>
          <a:p>
            <a:pPr indent="0" lvl="0" marL="0" rtl="0" algn="l">
              <a:lnSpc>
                <a:spcPct val="90000"/>
              </a:lnSpc>
              <a:spcBef>
                <a:spcPts val="0"/>
              </a:spcBef>
              <a:spcAft>
                <a:spcPts val="0"/>
              </a:spcAft>
              <a:buSzPct val="100000"/>
              <a:buNone/>
            </a:pPr>
            <a:r>
              <a:t/>
            </a:r>
            <a:endParaRPr/>
          </a:p>
        </p:txBody>
      </p:sp>
      <p:sp>
        <p:nvSpPr>
          <p:cNvPr id="134" name="Google Shape;134;p26"/>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5"/>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Plan - </a:t>
            </a:r>
            <a:r>
              <a:rPr lang="zh-TW"/>
              <a:t>GANNT</a:t>
            </a:r>
            <a:endParaRPr/>
          </a:p>
        </p:txBody>
      </p:sp>
      <p:sp>
        <p:nvSpPr>
          <p:cNvPr id="232" name="Google Shape;232;p35"/>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33" name="Google Shape;233;p35"/>
          <p:cNvPicPr preferRelativeResize="0"/>
          <p:nvPr>
            <p:ph idx="2" type="pic"/>
          </p:nvPr>
        </p:nvPicPr>
        <p:blipFill rotWithShape="1">
          <a:blip r:embed="rId3">
            <a:alphaModFix/>
          </a:blip>
          <a:srcRect b="1095" l="0" r="0" t="1095"/>
          <a:stretch/>
        </p:blipFill>
        <p:spPr>
          <a:xfrm>
            <a:off x="303339" y="939403"/>
            <a:ext cx="8537099" cy="3597000"/>
          </a:xfrm>
          <a:prstGeom prst="rect">
            <a:avLst/>
          </a:prstGeom>
          <a:solidFill>
            <a:srgbClr val="E5E8F1"/>
          </a:solid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6"/>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Plan - Division of labour &amp; Approch</a:t>
            </a:r>
            <a:endParaRPr/>
          </a:p>
        </p:txBody>
      </p:sp>
      <p:sp>
        <p:nvSpPr>
          <p:cNvPr id="239" name="Google Shape;239;p36"/>
          <p:cNvSpPr txBox="1"/>
          <p:nvPr>
            <p:ph idx="1" type="body"/>
          </p:nvPr>
        </p:nvSpPr>
        <p:spPr>
          <a:xfrm>
            <a:off x="303339" y="939627"/>
            <a:ext cx="8537400" cy="3597000"/>
          </a:xfrm>
          <a:prstGeom prst="rect">
            <a:avLst/>
          </a:prstGeom>
          <a:noFill/>
          <a:ln>
            <a:noFill/>
          </a:ln>
        </p:spPr>
        <p:txBody>
          <a:bodyPr anchorCtr="0" anchor="t" bIns="0" lIns="0" spcFirstLastPara="1" rIns="0" wrap="square" tIns="0">
            <a:normAutofit lnSpcReduction="10000"/>
          </a:bodyPr>
          <a:lstStyle/>
          <a:p>
            <a:pPr indent="0" lvl="3" marL="0" rtl="0" algn="l">
              <a:lnSpc>
                <a:spcPct val="90000"/>
              </a:lnSpc>
              <a:spcBef>
                <a:spcPts val="0"/>
              </a:spcBef>
              <a:spcAft>
                <a:spcPts val="0"/>
              </a:spcAft>
              <a:buClr>
                <a:schemeClr val="lt2"/>
              </a:buClr>
              <a:buSzPts val="1300"/>
              <a:buNone/>
            </a:pPr>
            <a:r>
              <a:rPr lang="zh-TW"/>
              <a:t>Division of labour</a:t>
            </a:r>
            <a:endParaRPr/>
          </a:p>
          <a:p>
            <a:pPr indent="-133350" lvl="0" marL="139700" rtl="0" algn="l">
              <a:lnSpc>
                <a:spcPct val="90000"/>
              </a:lnSpc>
              <a:spcBef>
                <a:spcPts val="900"/>
              </a:spcBef>
              <a:spcAft>
                <a:spcPts val="0"/>
              </a:spcAft>
              <a:buSzPts val="1300"/>
              <a:buChar char="•"/>
            </a:pPr>
            <a:r>
              <a:rPr lang="zh-TW"/>
              <a:t>Xinyue Xie </a:t>
            </a:r>
            <a:endParaRPr/>
          </a:p>
          <a:p>
            <a:pPr indent="-127000" lvl="1" marL="266700" rtl="0" algn="l">
              <a:spcBef>
                <a:spcPts val="900"/>
              </a:spcBef>
              <a:spcAft>
                <a:spcPts val="0"/>
              </a:spcAft>
              <a:buSzPts val="1200"/>
              <a:buChar char="-"/>
            </a:pPr>
            <a:r>
              <a:rPr lang="zh-TW"/>
              <a:t>Template</a:t>
            </a:r>
            <a:r>
              <a:rPr lang="zh-TW"/>
              <a:t> creation.</a:t>
            </a:r>
            <a:endParaRPr/>
          </a:p>
          <a:p>
            <a:pPr indent="-133350" lvl="0" marL="139700" rtl="0" algn="l">
              <a:lnSpc>
                <a:spcPct val="90000"/>
              </a:lnSpc>
              <a:spcBef>
                <a:spcPts val="900"/>
              </a:spcBef>
              <a:spcAft>
                <a:spcPts val="0"/>
              </a:spcAft>
              <a:buSzPts val="1300"/>
              <a:buChar char="•"/>
            </a:pPr>
            <a:r>
              <a:rPr lang="zh-TW"/>
              <a:t>Yuan Lin</a:t>
            </a:r>
            <a:endParaRPr/>
          </a:p>
          <a:p>
            <a:pPr indent="-127000" lvl="1" marL="266700" rtl="0" algn="l">
              <a:spcBef>
                <a:spcPts val="900"/>
              </a:spcBef>
              <a:spcAft>
                <a:spcPts val="0"/>
              </a:spcAft>
              <a:buSzPts val="1200"/>
              <a:buChar char="-"/>
            </a:pPr>
            <a:r>
              <a:rPr lang="zh-TW"/>
              <a:t>Communicate with stakeholder.</a:t>
            </a:r>
            <a:endParaRPr/>
          </a:p>
          <a:p>
            <a:pPr indent="-133350" lvl="1" marL="266700" rtl="0" algn="l">
              <a:spcBef>
                <a:spcPts val="900"/>
              </a:spcBef>
              <a:spcAft>
                <a:spcPts val="0"/>
              </a:spcAft>
              <a:buSzPts val="1300"/>
              <a:buChar char="-"/>
            </a:pPr>
            <a:r>
              <a:rPr lang="zh-TW"/>
              <a:t>Host meetings.</a:t>
            </a:r>
            <a:endParaRPr/>
          </a:p>
          <a:p>
            <a:pPr indent="-133350" lvl="0" marL="139700" rtl="0" algn="l">
              <a:lnSpc>
                <a:spcPct val="90000"/>
              </a:lnSpc>
              <a:spcBef>
                <a:spcPts val="900"/>
              </a:spcBef>
              <a:spcAft>
                <a:spcPts val="0"/>
              </a:spcAft>
              <a:buSzPts val="1300"/>
              <a:buChar char="•"/>
            </a:pPr>
            <a:r>
              <a:rPr lang="zh-TW"/>
              <a:t>Wei Chen</a:t>
            </a:r>
            <a:endParaRPr/>
          </a:p>
          <a:p>
            <a:pPr indent="-133350" lvl="1" marL="266700" rtl="0" algn="l">
              <a:spcBef>
                <a:spcPts val="900"/>
              </a:spcBef>
              <a:spcAft>
                <a:spcPts val="0"/>
              </a:spcAft>
              <a:buSzPts val="1300"/>
              <a:buChar char="-"/>
            </a:pPr>
            <a:r>
              <a:rPr lang="zh-TW"/>
              <a:t>Vocabulary creation.</a:t>
            </a:r>
            <a:endParaRPr/>
          </a:p>
          <a:p>
            <a:pPr indent="-133350" lvl="0" marL="139700" rtl="0" algn="l">
              <a:lnSpc>
                <a:spcPct val="90000"/>
              </a:lnSpc>
              <a:spcBef>
                <a:spcPts val="900"/>
              </a:spcBef>
              <a:spcAft>
                <a:spcPts val="0"/>
              </a:spcAft>
              <a:buSzPts val="1300"/>
              <a:buChar char="•"/>
            </a:pPr>
            <a:r>
              <a:rPr lang="zh-TW"/>
              <a:t>Yiqin Lei</a:t>
            </a:r>
            <a:endParaRPr/>
          </a:p>
          <a:p>
            <a:pPr indent="0" lvl="0" marL="139700" rtl="0" algn="l">
              <a:spcBef>
                <a:spcPts val="900"/>
              </a:spcBef>
              <a:spcAft>
                <a:spcPts val="0"/>
              </a:spcAft>
              <a:buNone/>
            </a:pPr>
            <a:r>
              <a:rPr lang="zh-TW"/>
              <a:t> - Divide the original document.</a:t>
            </a:r>
            <a:endParaRPr/>
          </a:p>
          <a:p>
            <a:pPr indent="0" lvl="0" marL="139700" rtl="0" algn="l">
              <a:spcBef>
                <a:spcPts val="900"/>
              </a:spcBef>
              <a:spcAft>
                <a:spcPts val="0"/>
              </a:spcAft>
              <a:buNone/>
            </a:pPr>
            <a:r>
              <a:rPr lang="zh-TW"/>
              <a:t> - Proofreading.</a:t>
            </a:r>
            <a:endParaRPr/>
          </a:p>
          <a:p>
            <a:pPr indent="-133350" lvl="0" marL="139700" rtl="0" algn="l">
              <a:lnSpc>
                <a:spcPct val="90000"/>
              </a:lnSpc>
              <a:spcBef>
                <a:spcPts val="900"/>
              </a:spcBef>
              <a:spcAft>
                <a:spcPts val="0"/>
              </a:spcAft>
              <a:buSzPts val="1300"/>
              <a:buChar char="•"/>
            </a:pPr>
            <a:r>
              <a:rPr lang="zh-TW"/>
              <a:t>Yijie Lu</a:t>
            </a:r>
            <a:endParaRPr/>
          </a:p>
          <a:p>
            <a:pPr indent="-127000" lvl="1" marL="266700" rtl="0" algn="l">
              <a:lnSpc>
                <a:spcPct val="90000"/>
              </a:lnSpc>
              <a:spcBef>
                <a:spcPts val="900"/>
              </a:spcBef>
              <a:spcAft>
                <a:spcPts val="0"/>
              </a:spcAft>
              <a:buSzPts val="1200"/>
              <a:buChar char="-"/>
            </a:pPr>
            <a:r>
              <a:rPr lang="zh-TW"/>
              <a:t>Template creation.</a:t>
            </a:r>
            <a:endParaRPr/>
          </a:p>
        </p:txBody>
      </p:sp>
      <p:sp>
        <p:nvSpPr>
          <p:cNvPr id="240" name="Google Shape;240;p36"/>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
        <p:nvSpPr>
          <p:cNvPr id="241" name="Google Shape;241;p36"/>
          <p:cNvSpPr txBox="1"/>
          <p:nvPr/>
        </p:nvSpPr>
        <p:spPr>
          <a:xfrm>
            <a:off x="5131375" y="939625"/>
            <a:ext cx="3000000" cy="1546800"/>
          </a:xfrm>
          <a:prstGeom prst="rect">
            <a:avLst/>
          </a:prstGeom>
          <a:noFill/>
          <a:ln>
            <a:noFill/>
          </a:ln>
        </p:spPr>
        <p:txBody>
          <a:bodyPr anchorCtr="0" anchor="t" bIns="91425" lIns="91425" spcFirstLastPara="1" rIns="91425" wrap="square" tIns="91425">
            <a:spAutoFit/>
          </a:bodyPr>
          <a:lstStyle/>
          <a:p>
            <a:pPr indent="0" lvl="3" marL="0" rtl="0" algn="l">
              <a:lnSpc>
                <a:spcPct val="90000"/>
              </a:lnSpc>
              <a:spcBef>
                <a:spcPts val="0"/>
              </a:spcBef>
              <a:spcAft>
                <a:spcPts val="0"/>
              </a:spcAft>
              <a:buNone/>
            </a:pPr>
            <a:r>
              <a:rPr b="1" lang="zh-TW" sz="1300">
                <a:solidFill>
                  <a:schemeClr val="lt2"/>
                </a:solidFill>
                <a:latin typeface="Georgia"/>
                <a:ea typeface="Georgia"/>
                <a:cs typeface="Georgia"/>
                <a:sym typeface="Georgia"/>
              </a:rPr>
              <a:t>Approach</a:t>
            </a:r>
            <a:endParaRPr b="1" sz="1300">
              <a:solidFill>
                <a:schemeClr val="lt2"/>
              </a:solidFill>
              <a:latin typeface="Georgia"/>
              <a:ea typeface="Georgia"/>
              <a:cs typeface="Georgia"/>
              <a:sym typeface="Georgia"/>
            </a:endParaRPr>
          </a:p>
          <a:p>
            <a:pPr indent="-133350" lvl="0" marL="139700" rtl="0" algn="l">
              <a:lnSpc>
                <a:spcPct val="90000"/>
              </a:lnSpc>
              <a:spcBef>
                <a:spcPts val="900"/>
              </a:spcBef>
              <a:spcAft>
                <a:spcPts val="0"/>
              </a:spcAft>
              <a:buClr>
                <a:schemeClr val="lt2"/>
              </a:buClr>
              <a:buSzPts val="1300"/>
              <a:buChar char="•"/>
            </a:pPr>
            <a:r>
              <a:rPr lang="zh-TW" sz="1300">
                <a:solidFill>
                  <a:schemeClr val="lt2"/>
                </a:solidFill>
                <a:latin typeface="Georgia"/>
                <a:ea typeface="Georgia"/>
                <a:cs typeface="Georgia"/>
                <a:sym typeface="Georgia"/>
              </a:rPr>
              <a:t>Relevant data collection</a:t>
            </a:r>
            <a:endParaRPr sz="1300">
              <a:solidFill>
                <a:schemeClr val="lt2"/>
              </a:solidFill>
              <a:latin typeface="Georgia"/>
              <a:ea typeface="Georgia"/>
              <a:cs typeface="Georgia"/>
              <a:sym typeface="Georgia"/>
            </a:endParaRPr>
          </a:p>
          <a:p>
            <a:pPr indent="-133350" lvl="0" marL="139700" rtl="0" algn="l">
              <a:lnSpc>
                <a:spcPct val="90000"/>
              </a:lnSpc>
              <a:spcBef>
                <a:spcPts val="900"/>
              </a:spcBef>
              <a:spcAft>
                <a:spcPts val="0"/>
              </a:spcAft>
              <a:buClr>
                <a:schemeClr val="lt2"/>
              </a:buClr>
              <a:buSzPts val="1300"/>
              <a:buChar char="•"/>
            </a:pPr>
            <a:r>
              <a:rPr lang="zh-TW" sz="1300">
                <a:solidFill>
                  <a:schemeClr val="lt2"/>
                </a:solidFill>
                <a:latin typeface="Georgia"/>
                <a:ea typeface="Georgia"/>
                <a:cs typeface="Georgia"/>
                <a:sym typeface="Georgia"/>
              </a:rPr>
              <a:t>Data analysis</a:t>
            </a:r>
            <a:endParaRPr sz="1300">
              <a:solidFill>
                <a:schemeClr val="lt2"/>
              </a:solidFill>
              <a:latin typeface="Georgia"/>
              <a:ea typeface="Georgia"/>
              <a:cs typeface="Georgia"/>
              <a:sym typeface="Georgia"/>
            </a:endParaRPr>
          </a:p>
          <a:p>
            <a:pPr indent="-133350" lvl="0" marL="139700" rtl="0" algn="l">
              <a:lnSpc>
                <a:spcPct val="90000"/>
              </a:lnSpc>
              <a:spcBef>
                <a:spcPts val="900"/>
              </a:spcBef>
              <a:spcAft>
                <a:spcPts val="0"/>
              </a:spcAft>
              <a:buClr>
                <a:schemeClr val="lt2"/>
              </a:buClr>
              <a:buSzPts val="1300"/>
              <a:buChar char="•"/>
            </a:pPr>
            <a:r>
              <a:rPr lang="zh-TW" sz="1300">
                <a:solidFill>
                  <a:schemeClr val="lt2"/>
                </a:solidFill>
                <a:latin typeface="Georgia"/>
                <a:ea typeface="Georgia"/>
                <a:cs typeface="Georgia"/>
                <a:sym typeface="Georgia"/>
              </a:rPr>
              <a:t>Template creation</a:t>
            </a:r>
            <a:endParaRPr sz="1300">
              <a:solidFill>
                <a:schemeClr val="lt2"/>
              </a:solidFill>
              <a:latin typeface="Georgia"/>
              <a:ea typeface="Georgia"/>
              <a:cs typeface="Georgia"/>
              <a:sym typeface="Georgia"/>
            </a:endParaRPr>
          </a:p>
          <a:p>
            <a:pPr indent="-133350" lvl="0" marL="139700" rtl="0" algn="l">
              <a:lnSpc>
                <a:spcPct val="90000"/>
              </a:lnSpc>
              <a:spcBef>
                <a:spcPts val="900"/>
              </a:spcBef>
              <a:spcAft>
                <a:spcPts val="0"/>
              </a:spcAft>
              <a:buClr>
                <a:schemeClr val="lt2"/>
              </a:buClr>
              <a:buSzPts val="1300"/>
              <a:buChar char="•"/>
            </a:pPr>
            <a:r>
              <a:rPr lang="zh-TW" sz="1300">
                <a:solidFill>
                  <a:schemeClr val="lt2"/>
                </a:solidFill>
                <a:latin typeface="Georgia"/>
                <a:ea typeface="Georgia"/>
                <a:cs typeface="Georgia"/>
                <a:sym typeface="Georgia"/>
              </a:rPr>
              <a:t>Vocabulary creation</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Implementation</a:t>
            </a:r>
            <a:endParaRPr/>
          </a:p>
        </p:txBody>
      </p:sp>
      <p:sp>
        <p:nvSpPr>
          <p:cNvPr id="247" name="Google Shape;247;p37"/>
          <p:cNvSpPr txBox="1"/>
          <p:nvPr>
            <p:ph idx="1" type="body"/>
          </p:nvPr>
        </p:nvSpPr>
        <p:spPr>
          <a:xfrm>
            <a:off x="303339" y="939627"/>
            <a:ext cx="5942100" cy="3597000"/>
          </a:xfrm>
          <a:prstGeom prst="rect">
            <a:avLst/>
          </a:prstGeom>
          <a:noFill/>
          <a:ln>
            <a:noFill/>
          </a:ln>
        </p:spPr>
        <p:txBody>
          <a:bodyPr anchorCtr="0" anchor="t" bIns="0" lIns="0" spcFirstLastPara="1" rIns="0" wrap="square" tIns="0">
            <a:normAutofit/>
          </a:bodyPr>
          <a:lstStyle/>
          <a:p>
            <a:pPr indent="-50800" lvl="0" marL="139700" rtl="0" algn="l">
              <a:lnSpc>
                <a:spcPct val="100000"/>
              </a:lnSpc>
              <a:spcBef>
                <a:spcPts val="900"/>
              </a:spcBef>
              <a:spcAft>
                <a:spcPts val="0"/>
              </a:spcAft>
              <a:buSzPts val="1300"/>
              <a:buNone/>
            </a:pPr>
            <a:r>
              <a:rPr b="1" lang="zh-TW"/>
              <a:t>input: </a:t>
            </a:r>
            <a:r>
              <a:rPr lang="zh-TW"/>
              <a:t>NCD Patient booklet vs 1.1_201908</a:t>
            </a:r>
            <a:endParaRPr/>
          </a:p>
          <a:p>
            <a:pPr indent="-50800" lvl="0" marL="139700" rtl="0" algn="l">
              <a:lnSpc>
                <a:spcPct val="100000"/>
              </a:lnSpc>
              <a:spcBef>
                <a:spcPts val="900"/>
              </a:spcBef>
              <a:spcAft>
                <a:spcPts val="0"/>
              </a:spcAft>
              <a:buSzPts val="1300"/>
              <a:buNone/>
            </a:pPr>
            <a:r>
              <a:rPr b="1" lang="zh-TW"/>
              <a:t>output: </a:t>
            </a:r>
            <a:r>
              <a:rPr lang="zh-TW"/>
              <a:t>user-friendly, shareable forms for collecting metadata, with nested form form elements.</a:t>
            </a:r>
            <a:endParaRPr/>
          </a:p>
          <a:p>
            <a:pPr indent="-50800" lvl="0" marL="139700" rtl="0" algn="l">
              <a:lnSpc>
                <a:spcPct val="100000"/>
              </a:lnSpc>
              <a:spcBef>
                <a:spcPts val="900"/>
              </a:spcBef>
              <a:spcAft>
                <a:spcPts val="0"/>
              </a:spcAft>
              <a:buSzPts val="1300"/>
              <a:buNone/>
            </a:pPr>
            <a:r>
              <a:rPr b="1" lang="zh-TW"/>
              <a:t>tools: </a:t>
            </a:r>
            <a:r>
              <a:rPr lang="zh-TW"/>
              <a:t>CEDAR, Bioportal, SKOS Play</a:t>
            </a:r>
            <a:endParaRPr/>
          </a:p>
          <a:p>
            <a:pPr indent="-50800" lvl="0" marL="139700" rtl="0" algn="l">
              <a:lnSpc>
                <a:spcPct val="100000"/>
              </a:lnSpc>
              <a:spcBef>
                <a:spcPts val="900"/>
              </a:spcBef>
              <a:spcAft>
                <a:spcPts val="0"/>
              </a:spcAft>
              <a:buSzPts val="1300"/>
              <a:buNone/>
            </a:pPr>
            <a:r>
              <a:rPr b="1" lang="zh-TW"/>
              <a:t>steps:</a:t>
            </a:r>
            <a:endParaRPr b="1"/>
          </a:p>
          <a:p>
            <a:pPr indent="-311150" lvl="0" marL="457200" rtl="0" algn="l">
              <a:lnSpc>
                <a:spcPct val="150000"/>
              </a:lnSpc>
              <a:spcBef>
                <a:spcPts val="900"/>
              </a:spcBef>
              <a:spcAft>
                <a:spcPts val="0"/>
              </a:spcAft>
              <a:buSzPts val="1300"/>
              <a:buAutoNum type="arabicPeriod"/>
            </a:pPr>
            <a:r>
              <a:rPr b="1" lang="zh-TW"/>
              <a:t>create metadata template</a:t>
            </a:r>
            <a:endParaRPr b="1"/>
          </a:p>
          <a:p>
            <a:pPr indent="-311150" lvl="0" marL="457200" rtl="0" algn="l">
              <a:lnSpc>
                <a:spcPct val="150000"/>
              </a:lnSpc>
              <a:spcBef>
                <a:spcPts val="0"/>
              </a:spcBef>
              <a:spcAft>
                <a:spcPts val="0"/>
              </a:spcAft>
              <a:buSzPts val="1300"/>
              <a:buAutoNum type="arabicPeriod"/>
            </a:pPr>
            <a:r>
              <a:rPr b="1" lang="zh-TW"/>
              <a:t>vocabulary creation</a:t>
            </a:r>
            <a:endParaRPr b="1"/>
          </a:p>
          <a:p>
            <a:pPr indent="-311150" lvl="0" marL="457200" rtl="0" algn="l">
              <a:lnSpc>
                <a:spcPct val="150000"/>
              </a:lnSpc>
              <a:spcBef>
                <a:spcPts val="0"/>
              </a:spcBef>
              <a:spcAft>
                <a:spcPts val="0"/>
              </a:spcAft>
              <a:buSzPts val="1300"/>
              <a:buAutoNum type="arabicPeriod"/>
            </a:pPr>
            <a:r>
              <a:rPr b="1" lang="zh-TW"/>
              <a:t>complete the metadata form(populate)</a:t>
            </a:r>
            <a:endParaRPr b="1"/>
          </a:p>
        </p:txBody>
      </p:sp>
      <p:sp>
        <p:nvSpPr>
          <p:cNvPr id="248" name="Google Shape;248;p37"/>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49" name="Google Shape;249;p37"/>
          <p:cNvPicPr preferRelativeResize="0"/>
          <p:nvPr/>
        </p:nvPicPr>
        <p:blipFill>
          <a:blip r:embed="rId3">
            <a:alphaModFix/>
          </a:blip>
          <a:stretch>
            <a:fillRect/>
          </a:stretch>
        </p:blipFill>
        <p:spPr>
          <a:xfrm>
            <a:off x="6026825" y="502300"/>
            <a:ext cx="2964775" cy="3757150"/>
          </a:xfrm>
          <a:prstGeom prst="rect">
            <a:avLst/>
          </a:prstGeom>
          <a:noFill/>
          <a:ln>
            <a:noFill/>
          </a:ln>
        </p:spPr>
      </p:pic>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Implementation</a:t>
            </a:r>
            <a:endParaRPr/>
          </a:p>
        </p:txBody>
      </p:sp>
      <p:sp>
        <p:nvSpPr>
          <p:cNvPr id="255" name="Google Shape;255;p38"/>
          <p:cNvSpPr txBox="1"/>
          <p:nvPr>
            <p:ph idx="1" type="body"/>
          </p:nvPr>
        </p:nvSpPr>
        <p:spPr>
          <a:xfrm>
            <a:off x="303339" y="939627"/>
            <a:ext cx="5942100" cy="3597000"/>
          </a:xfrm>
          <a:prstGeom prst="rect">
            <a:avLst/>
          </a:prstGeom>
          <a:noFill/>
          <a:ln>
            <a:noFill/>
          </a:ln>
        </p:spPr>
        <p:txBody>
          <a:bodyPr anchorCtr="0" anchor="t" bIns="0" lIns="0" spcFirstLastPara="1" rIns="0" wrap="square" tIns="0">
            <a:normAutofit/>
          </a:bodyPr>
          <a:lstStyle/>
          <a:p>
            <a:pPr indent="-50800" lvl="0" marL="139700" rtl="0" algn="l">
              <a:lnSpc>
                <a:spcPct val="100000"/>
              </a:lnSpc>
              <a:spcBef>
                <a:spcPts val="900"/>
              </a:spcBef>
              <a:spcAft>
                <a:spcPts val="0"/>
              </a:spcAft>
              <a:buSzPts val="1300"/>
              <a:buNone/>
            </a:pPr>
            <a:r>
              <a:rPr b="1" lang="zh-TW" sz="1600"/>
              <a:t>create metadata template</a:t>
            </a:r>
            <a:endParaRPr sz="1600"/>
          </a:p>
          <a:p>
            <a:pPr indent="-50800" lvl="0" marL="139700" rtl="0" algn="l">
              <a:lnSpc>
                <a:spcPct val="100000"/>
              </a:lnSpc>
              <a:spcBef>
                <a:spcPts val="900"/>
              </a:spcBef>
              <a:spcAft>
                <a:spcPts val="0"/>
              </a:spcAft>
              <a:buSzPts val="1300"/>
              <a:buNone/>
            </a:pPr>
            <a:r>
              <a:rPr b="1" lang="zh-TW"/>
              <a:t>tools: </a:t>
            </a:r>
            <a:r>
              <a:rPr lang="zh-TW"/>
              <a:t>CEDAR</a:t>
            </a:r>
            <a:endParaRPr/>
          </a:p>
          <a:p>
            <a:pPr indent="-50800" lvl="0" marL="139700" rtl="0" algn="l">
              <a:lnSpc>
                <a:spcPct val="100000"/>
              </a:lnSpc>
              <a:spcBef>
                <a:spcPts val="900"/>
              </a:spcBef>
              <a:spcAft>
                <a:spcPts val="0"/>
              </a:spcAft>
              <a:buSzPts val="1300"/>
              <a:buNone/>
            </a:pPr>
            <a:r>
              <a:rPr b="1" lang="zh-TW"/>
              <a:t>steps:</a:t>
            </a:r>
            <a:endParaRPr b="1"/>
          </a:p>
          <a:p>
            <a:pPr indent="-311150" lvl="0" marL="457200" rtl="0" algn="l">
              <a:lnSpc>
                <a:spcPct val="100000"/>
              </a:lnSpc>
              <a:spcBef>
                <a:spcPts val="900"/>
              </a:spcBef>
              <a:spcAft>
                <a:spcPts val="0"/>
              </a:spcAft>
              <a:buSzPts val="1300"/>
              <a:buAutoNum type="arabicPeriod"/>
            </a:pPr>
            <a:r>
              <a:rPr b="1" lang="zh-TW"/>
              <a:t>analyazing the form elements</a:t>
            </a:r>
            <a:endParaRPr b="1"/>
          </a:p>
          <a:p>
            <a:pPr indent="-311150" lvl="0" marL="457200" rtl="0" algn="l">
              <a:lnSpc>
                <a:spcPct val="100000"/>
              </a:lnSpc>
              <a:spcBef>
                <a:spcPts val="0"/>
              </a:spcBef>
              <a:spcAft>
                <a:spcPts val="0"/>
              </a:spcAft>
              <a:buSzPts val="1300"/>
              <a:buAutoNum type="arabicPeriod"/>
            </a:pPr>
            <a:r>
              <a:rPr b="1" lang="zh-TW"/>
              <a:t>designing template questions</a:t>
            </a:r>
            <a:endParaRPr b="1"/>
          </a:p>
          <a:p>
            <a:pPr indent="-311150" lvl="0" marL="457200" rtl="0" algn="l">
              <a:lnSpc>
                <a:spcPct val="100000"/>
              </a:lnSpc>
              <a:spcBef>
                <a:spcPts val="0"/>
              </a:spcBef>
              <a:spcAft>
                <a:spcPts val="0"/>
              </a:spcAft>
              <a:buSzPts val="1300"/>
              <a:buAutoNum type="arabicPeriod"/>
            </a:pPr>
            <a:r>
              <a:rPr b="1" lang="zh-TW"/>
              <a:t>documenting the order in which elements will appear</a:t>
            </a:r>
            <a:endParaRPr b="1"/>
          </a:p>
          <a:p>
            <a:pPr indent="-311150" lvl="0" marL="457200" rtl="0" algn="l">
              <a:lnSpc>
                <a:spcPct val="100000"/>
              </a:lnSpc>
              <a:spcBef>
                <a:spcPts val="0"/>
              </a:spcBef>
              <a:spcAft>
                <a:spcPts val="0"/>
              </a:spcAft>
              <a:buSzPts val="1300"/>
              <a:buAutoNum type="arabicPeriod"/>
            </a:pPr>
            <a:r>
              <a:rPr b="1" lang="zh-TW"/>
              <a:t>new template creation</a:t>
            </a:r>
            <a:endParaRPr b="1"/>
          </a:p>
          <a:p>
            <a:pPr indent="-311150" lvl="0" marL="457200" rtl="0" algn="l">
              <a:lnSpc>
                <a:spcPct val="100000"/>
              </a:lnSpc>
              <a:spcBef>
                <a:spcPts val="0"/>
              </a:spcBef>
              <a:spcAft>
                <a:spcPts val="0"/>
              </a:spcAft>
              <a:buSzPts val="1300"/>
              <a:buAutoNum type="arabicPeriod"/>
            </a:pPr>
            <a:r>
              <a:rPr b="1" lang="zh-TW"/>
              <a:t>adding fields for data entry</a:t>
            </a:r>
            <a:endParaRPr b="1"/>
          </a:p>
          <a:p>
            <a:pPr indent="-311150" lvl="0" marL="457200" rtl="0" algn="l">
              <a:lnSpc>
                <a:spcPct val="100000"/>
              </a:lnSpc>
              <a:spcBef>
                <a:spcPts val="0"/>
              </a:spcBef>
              <a:spcAft>
                <a:spcPts val="0"/>
              </a:spcAft>
              <a:buSzPts val="1300"/>
              <a:buAutoNum type="arabicPeriod"/>
            </a:pPr>
            <a:r>
              <a:rPr b="1" lang="zh-TW"/>
              <a:t>choosing and configuring the field(controlled terms, Bioportal ontologies)</a:t>
            </a:r>
            <a:endParaRPr b="1"/>
          </a:p>
          <a:p>
            <a:pPr indent="0" lvl="0" marL="457200" rtl="0" algn="l">
              <a:lnSpc>
                <a:spcPct val="100000"/>
              </a:lnSpc>
              <a:spcBef>
                <a:spcPts val="900"/>
              </a:spcBef>
              <a:spcAft>
                <a:spcPts val="0"/>
              </a:spcAft>
              <a:buNone/>
            </a:pPr>
            <a:r>
              <a:t/>
            </a:r>
            <a:endParaRPr b="1"/>
          </a:p>
        </p:txBody>
      </p:sp>
      <p:sp>
        <p:nvSpPr>
          <p:cNvPr id="256" name="Google Shape;256;p38"/>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57" name="Google Shape;257;p38"/>
          <p:cNvPicPr preferRelativeResize="0"/>
          <p:nvPr/>
        </p:nvPicPr>
        <p:blipFill>
          <a:blip r:embed="rId3">
            <a:alphaModFix/>
          </a:blip>
          <a:stretch>
            <a:fillRect/>
          </a:stretch>
        </p:blipFill>
        <p:spPr>
          <a:xfrm>
            <a:off x="6103025" y="502300"/>
            <a:ext cx="2964775" cy="3757150"/>
          </a:xfrm>
          <a:prstGeom prst="rect">
            <a:avLst/>
          </a:prstGeom>
          <a:noFill/>
          <a:ln>
            <a:noFill/>
          </a:ln>
        </p:spPr>
      </p:pic>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9"/>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Implementation</a:t>
            </a:r>
            <a:endParaRPr/>
          </a:p>
        </p:txBody>
      </p:sp>
      <p:sp>
        <p:nvSpPr>
          <p:cNvPr id="263" name="Google Shape;263;p39"/>
          <p:cNvSpPr txBox="1"/>
          <p:nvPr>
            <p:ph idx="1" type="body"/>
          </p:nvPr>
        </p:nvSpPr>
        <p:spPr>
          <a:xfrm>
            <a:off x="303339" y="939627"/>
            <a:ext cx="5942100" cy="3597000"/>
          </a:xfrm>
          <a:prstGeom prst="rect">
            <a:avLst/>
          </a:prstGeom>
          <a:noFill/>
          <a:ln>
            <a:noFill/>
          </a:ln>
        </p:spPr>
        <p:txBody>
          <a:bodyPr anchorCtr="0" anchor="t" bIns="0" lIns="0" spcFirstLastPara="1" rIns="0" wrap="square" tIns="0">
            <a:normAutofit/>
          </a:bodyPr>
          <a:lstStyle/>
          <a:p>
            <a:pPr indent="0" lvl="0" marL="0" rtl="0" algn="l">
              <a:lnSpc>
                <a:spcPct val="100000"/>
              </a:lnSpc>
              <a:spcBef>
                <a:spcPts val="900"/>
              </a:spcBef>
              <a:spcAft>
                <a:spcPts val="0"/>
              </a:spcAft>
              <a:buNone/>
            </a:pPr>
            <a:r>
              <a:rPr b="1" lang="zh-TW" sz="1600"/>
              <a:t>Vocabulary creation</a:t>
            </a:r>
            <a:endParaRPr b="1" sz="1600"/>
          </a:p>
          <a:p>
            <a:pPr indent="0" lvl="0" marL="0" rtl="0" algn="l">
              <a:lnSpc>
                <a:spcPct val="100000"/>
              </a:lnSpc>
              <a:spcBef>
                <a:spcPts val="900"/>
              </a:spcBef>
              <a:spcAft>
                <a:spcPts val="0"/>
              </a:spcAft>
              <a:buNone/>
            </a:pPr>
            <a:r>
              <a:rPr b="1" lang="zh-TW"/>
              <a:t>tools: Excel spreadsheet template, SKOS Play </a:t>
            </a:r>
            <a:endParaRPr b="1"/>
          </a:p>
          <a:p>
            <a:pPr indent="0" lvl="0" marL="0" rtl="0" algn="l">
              <a:lnSpc>
                <a:spcPct val="100000"/>
              </a:lnSpc>
              <a:spcBef>
                <a:spcPts val="900"/>
              </a:spcBef>
              <a:spcAft>
                <a:spcPts val="0"/>
              </a:spcAft>
              <a:buNone/>
            </a:pPr>
            <a:r>
              <a:rPr b="1" lang="zh-TW"/>
              <a:t>approach: Excel -&gt; RDF</a:t>
            </a:r>
            <a:endParaRPr b="1"/>
          </a:p>
          <a:p>
            <a:pPr indent="0" lvl="0" marL="0" rtl="0" algn="l">
              <a:lnSpc>
                <a:spcPct val="100000"/>
              </a:lnSpc>
              <a:spcBef>
                <a:spcPts val="900"/>
              </a:spcBef>
              <a:spcAft>
                <a:spcPts val="0"/>
              </a:spcAft>
              <a:buNone/>
            </a:pPr>
            <a:r>
              <a:rPr b="1" lang="zh-TW"/>
              <a:t>steps:</a:t>
            </a:r>
            <a:endParaRPr b="1"/>
          </a:p>
          <a:p>
            <a:pPr indent="-311150" lvl="0" marL="457200" rtl="0" algn="l">
              <a:lnSpc>
                <a:spcPct val="100000"/>
              </a:lnSpc>
              <a:spcBef>
                <a:spcPts val="900"/>
              </a:spcBef>
              <a:spcAft>
                <a:spcPts val="0"/>
              </a:spcAft>
              <a:buSzPts val="1300"/>
              <a:buAutoNum type="arabicPeriod"/>
            </a:pPr>
            <a:r>
              <a:rPr b="1" lang="zh-TW"/>
              <a:t>Download the Excel template from Github</a:t>
            </a:r>
            <a:endParaRPr b="1"/>
          </a:p>
          <a:p>
            <a:pPr indent="-311150" lvl="0" marL="457200" rtl="0" algn="l">
              <a:lnSpc>
                <a:spcPct val="100000"/>
              </a:lnSpc>
              <a:spcBef>
                <a:spcPts val="0"/>
              </a:spcBef>
              <a:spcAft>
                <a:spcPts val="0"/>
              </a:spcAft>
              <a:buSzPts val="1300"/>
              <a:buAutoNum type="arabicPeriod"/>
            </a:pPr>
            <a:r>
              <a:rPr b="1" lang="zh-TW"/>
              <a:t>Edit the Excel template based on the form vocabulary</a:t>
            </a:r>
            <a:endParaRPr b="1"/>
          </a:p>
          <a:p>
            <a:pPr indent="-311150" lvl="0" marL="457200" rtl="0" algn="l">
              <a:lnSpc>
                <a:spcPct val="100000"/>
              </a:lnSpc>
              <a:spcBef>
                <a:spcPts val="0"/>
              </a:spcBef>
              <a:spcAft>
                <a:spcPts val="0"/>
              </a:spcAft>
              <a:buSzPts val="1300"/>
              <a:buAutoNum type="arabicPeriod"/>
            </a:pPr>
            <a:r>
              <a:rPr b="1" lang="zh-TW"/>
              <a:t>Run the SKOS Play Converter on the Excel file</a:t>
            </a:r>
            <a:endParaRPr b="1"/>
          </a:p>
          <a:p>
            <a:pPr indent="-311150" lvl="0" marL="457200" rtl="0" algn="l">
              <a:lnSpc>
                <a:spcPct val="100000"/>
              </a:lnSpc>
              <a:spcBef>
                <a:spcPts val="0"/>
              </a:spcBef>
              <a:spcAft>
                <a:spcPts val="0"/>
              </a:spcAft>
              <a:buSzPts val="1300"/>
              <a:buAutoNum type="arabicPeriod"/>
            </a:pPr>
            <a:r>
              <a:rPr b="1" lang="zh-TW"/>
              <a:t>Save the content as TTL file</a:t>
            </a:r>
            <a:endParaRPr b="1"/>
          </a:p>
          <a:p>
            <a:pPr indent="-311150" lvl="0" marL="457200" rtl="0" algn="l">
              <a:lnSpc>
                <a:spcPct val="100000"/>
              </a:lnSpc>
              <a:spcBef>
                <a:spcPts val="0"/>
              </a:spcBef>
              <a:spcAft>
                <a:spcPts val="0"/>
              </a:spcAft>
              <a:buSzPts val="1300"/>
              <a:buAutoNum type="arabicPeriod"/>
            </a:pPr>
            <a:r>
              <a:rPr b="1" lang="zh-TW"/>
              <a:t>submit resources into Bioportal</a:t>
            </a:r>
            <a:endParaRPr b="1"/>
          </a:p>
          <a:p>
            <a:pPr indent="-311150" lvl="0" marL="457200" rtl="0" algn="l">
              <a:lnSpc>
                <a:spcPct val="100000"/>
              </a:lnSpc>
              <a:spcBef>
                <a:spcPts val="0"/>
              </a:spcBef>
              <a:spcAft>
                <a:spcPts val="0"/>
              </a:spcAft>
              <a:buSzPts val="1300"/>
              <a:buAutoNum type="arabicPeriod"/>
            </a:pPr>
            <a:r>
              <a:rPr b="1" lang="zh-TW"/>
              <a:t>Pull up terms in CEDAR</a:t>
            </a:r>
            <a:endParaRPr b="1"/>
          </a:p>
        </p:txBody>
      </p:sp>
      <p:sp>
        <p:nvSpPr>
          <p:cNvPr id="264" name="Google Shape;264;p39"/>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265" name="Google Shape;265;p39"/>
          <p:cNvPicPr preferRelativeResize="0"/>
          <p:nvPr/>
        </p:nvPicPr>
        <p:blipFill>
          <a:blip r:embed="rId3">
            <a:alphaModFix/>
          </a:blip>
          <a:stretch>
            <a:fillRect/>
          </a:stretch>
        </p:blipFill>
        <p:spPr>
          <a:xfrm>
            <a:off x="3648900" y="2929075"/>
            <a:ext cx="5406924" cy="1531350"/>
          </a:xfrm>
          <a:prstGeom prst="rect">
            <a:avLst/>
          </a:prstGeom>
          <a:noFill/>
          <a:ln>
            <a:noFill/>
          </a:ln>
        </p:spPr>
      </p:pic>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03339" y="303498"/>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a:t>Discussion</a:t>
            </a:r>
            <a:endParaRPr/>
          </a:p>
        </p:txBody>
      </p:sp>
      <p:sp>
        <p:nvSpPr>
          <p:cNvPr id="271" name="Google Shape;271;p40"/>
          <p:cNvSpPr txBox="1"/>
          <p:nvPr>
            <p:ph idx="1" type="body"/>
          </p:nvPr>
        </p:nvSpPr>
        <p:spPr>
          <a:xfrm>
            <a:off x="303350" y="1349875"/>
            <a:ext cx="8537400" cy="3186900"/>
          </a:xfrm>
          <a:prstGeom prst="rect">
            <a:avLst/>
          </a:prstGeom>
        </p:spPr>
        <p:txBody>
          <a:bodyPr anchorCtr="0" anchor="t" bIns="0" lIns="0" spcFirstLastPara="1" rIns="0" wrap="square" tIns="0">
            <a:normAutofit/>
          </a:bodyPr>
          <a:lstStyle/>
          <a:p>
            <a:pPr indent="-311150" lvl="0" marL="457200" rtl="0" algn="l">
              <a:lnSpc>
                <a:spcPct val="200000"/>
              </a:lnSpc>
              <a:spcBef>
                <a:spcPts val="400"/>
              </a:spcBef>
              <a:spcAft>
                <a:spcPts val="0"/>
              </a:spcAft>
              <a:buSzPts val="1300"/>
              <a:buChar char="•"/>
            </a:pPr>
            <a:r>
              <a:rPr lang="zh-TW"/>
              <a:t>Considerations b</a:t>
            </a:r>
            <a:r>
              <a:rPr lang="zh-TW"/>
              <a:t>ased on the template we’ve obtained by CEDAR, the NCD patient booklet :</a:t>
            </a:r>
            <a:endParaRPr/>
          </a:p>
          <a:p>
            <a:pPr indent="-311150" lvl="1" marL="914400" rtl="0" algn="l">
              <a:lnSpc>
                <a:spcPct val="200000"/>
              </a:lnSpc>
              <a:spcBef>
                <a:spcPts val="0"/>
              </a:spcBef>
              <a:spcAft>
                <a:spcPts val="0"/>
              </a:spcAft>
              <a:buSzPts val="1300"/>
              <a:buChar char="-"/>
            </a:pPr>
            <a:r>
              <a:rPr lang="zh-TW" sz="1300"/>
              <a:t>FAIR data: from hand writing data to machine readable data</a:t>
            </a:r>
            <a:endParaRPr sz="1300"/>
          </a:p>
          <a:p>
            <a:pPr indent="-311150" lvl="1" marL="914400" rtl="0" algn="l">
              <a:lnSpc>
                <a:spcPct val="200000"/>
              </a:lnSpc>
              <a:spcBef>
                <a:spcPts val="0"/>
              </a:spcBef>
              <a:spcAft>
                <a:spcPts val="0"/>
              </a:spcAft>
              <a:buSzPts val="1300"/>
              <a:buChar char="-"/>
            </a:pPr>
            <a:r>
              <a:rPr lang="zh-TW" sz="1300"/>
              <a:t>Record the results from various tests for a patient</a:t>
            </a:r>
            <a:endParaRPr sz="1300"/>
          </a:p>
          <a:p>
            <a:pPr indent="-311150" lvl="1" marL="914400" rtl="0" algn="l">
              <a:lnSpc>
                <a:spcPct val="200000"/>
              </a:lnSpc>
              <a:spcBef>
                <a:spcPts val="0"/>
              </a:spcBef>
              <a:spcAft>
                <a:spcPts val="0"/>
              </a:spcAft>
              <a:buSzPts val="1300"/>
              <a:buChar char="-"/>
            </a:pPr>
            <a:r>
              <a:rPr lang="zh-TW" sz="1300"/>
              <a:t>Easy to reach previous information of a patient</a:t>
            </a:r>
            <a:endParaRPr sz="1300"/>
          </a:p>
          <a:p>
            <a:pPr indent="-311150" lvl="1" marL="914400" rtl="0" algn="l">
              <a:lnSpc>
                <a:spcPct val="200000"/>
              </a:lnSpc>
              <a:spcBef>
                <a:spcPts val="0"/>
              </a:spcBef>
              <a:spcAft>
                <a:spcPts val="0"/>
              </a:spcAft>
              <a:buSzPts val="1300"/>
              <a:buChar char="-"/>
            </a:pPr>
            <a:r>
              <a:rPr lang="zh-TW" sz="1300"/>
              <a:t>Possible to cooperate with other department</a:t>
            </a:r>
            <a:endParaRPr sz="1300"/>
          </a:p>
        </p:txBody>
      </p:sp>
      <p:sp>
        <p:nvSpPr>
          <p:cNvPr id="272" name="Google Shape;272;p40"/>
          <p:cNvSpPr txBox="1"/>
          <p:nvPr>
            <p:ph type="title"/>
          </p:nvPr>
        </p:nvSpPr>
        <p:spPr>
          <a:xfrm>
            <a:off x="303289" y="826685"/>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For NCD Patient booklet from Zimbabwe</a:t>
            </a:r>
            <a:endParaRPr sz="2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303339" y="303498"/>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zh-TW"/>
              <a:t>Discussion</a:t>
            </a:r>
            <a:endParaRPr/>
          </a:p>
        </p:txBody>
      </p:sp>
      <p:sp>
        <p:nvSpPr>
          <p:cNvPr id="278" name="Google Shape;278;p41"/>
          <p:cNvSpPr txBox="1"/>
          <p:nvPr>
            <p:ph idx="1" type="body"/>
          </p:nvPr>
        </p:nvSpPr>
        <p:spPr>
          <a:xfrm>
            <a:off x="303350" y="1349850"/>
            <a:ext cx="8537400" cy="3186900"/>
          </a:xfrm>
          <a:prstGeom prst="rect">
            <a:avLst/>
          </a:prstGeom>
        </p:spPr>
        <p:txBody>
          <a:bodyPr anchorCtr="0" anchor="t" bIns="0" lIns="0" spcFirstLastPara="1" rIns="0" wrap="square" tIns="0">
            <a:normAutofit/>
          </a:bodyPr>
          <a:lstStyle/>
          <a:p>
            <a:pPr indent="-311150" lvl="0" marL="457200" rtl="0" algn="l">
              <a:lnSpc>
                <a:spcPct val="200000"/>
              </a:lnSpc>
              <a:spcBef>
                <a:spcPts val="400"/>
              </a:spcBef>
              <a:spcAft>
                <a:spcPts val="0"/>
              </a:spcAft>
              <a:buSzPts val="1300"/>
              <a:buChar char="•"/>
            </a:pPr>
            <a:r>
              <a:rPr lang="zh-TW"/>
              <a:t>Proposal for FAIR data</a:t>
            </a:r>
            <a:r>
              <a:rPr lang="zh-TW"/>
              <a:t>:</a:t>
            </a:r>
            <a:endParaRPr/>
          </a:p>
          <a:p>
            <a:pPr indent="-311150" lvl="1" marL="914400" rtl="0" algn="l">
              <a:lnSpc>
                <a:spcPct val="200000"/>
              </a:lnSpc>
              <a:spcBef>
                <a:spcPts val="0"/>
              </a:spcBef>
              <a:spcAft>
                <a:spcPts val="0"/>
              </a:spcAft>
              <a:buSzPts val="1300"/>
              <a:buChar char="-"/>
            </a:pPr>
            <a:r>
              <a:rPr lang="zh-TW" sz="1300"/>
              <a:t>Keep data unique and private </a:t>
            </a:r>
            <a:endParaRPr sz="1300"/>
          </a:p>
          <a:p>
            <a:pPr indent="-311150" lvl="1" marL="914400" rtl="0" algn="l">
              <a:lnSpc>
                <a:spcPct val="200000"/>
              </a:lnSpc>
              <a:spcBef>
                <a:spcPts val="0"/>
              </a:spcBef>
              <a:spcAft>
                <a:spcPts val="0"/>
              </a:spcAft>
              <a:buSzPts val="1300"/>
              <a:buChar char="-"/>
            </a:pPr>
            <a:r>
              <a:rPr lang="zh-TW" sz="1300"/>
              <a:t>Machine readable from Castor to CEDAR</a:t>
            </a:r>
            <a:endParaRPr sz="1300"/>
          </a:p>
          <a:p>
            <a:pPr indent="-311150" lvl="1" marL="914400" rtl="0" algn="l">
              <a:lnSpc>
                <a:spcPct val="200000"/>
              </a:lnSpc>
              <a:spcBef>
                <a:spcPts val="0"/>
              </a:spcBef>
              <a:spcAft>
                <a:spcPts val="0"/>
              </a:spcAft>
              <a:buSzPts val="1300"/>
              <a:buChar char="-"/>
            </a:pPr>
            <a:r>
              <a:rPr lang="zh-TW" sz="1300"/>
              <a:t>Better way to analysis</a:t>
            </a:r>
            <a:endParaRPr sz="1300"/>
          </a:p>
          <a:p>
            <a:pPr indent="-311150" lvl="1" marL="914400" rtl="0" algn="l">
              <a:lnSpc>
                <a:spcPct val="200000"/>
              </a:lnSpc>
              <a:spcBef>
                <a:spcPts val="0"/>
              </a:spcBef>
              <a:spcAft>
                <a:spcPts val="0"/>
              </a:spcAft>
              <a:buSzPts val="1300"/>
              <a:buChar char="-"/>
            </a:pPr>
            <a:r>
              <a:rPr lang="zh-TW" sz="1300"/>
              <a:t>Possible to cooperate with other researchers for vaccine</a:t>
            </a:r>
            <a:endParaRPr sz="1300"/>
          </a:p>
          <a:p>
            <a:pPr indent="0" lvl="0" marL="0" rtl="0" algn="l">
              <a:spcBef>
                <a:spcPts val="400"/>
              </a:spcBef>
              <a:spcAft>
                <a:spcPts val="400"/>
              </a:spcAft>
              <a:buNone/>
            </a:pPr>
            <a:r>
              <a:t/>
            </a:r>
            <a:endParaRPr/>
          </a:p>
        </p:txBody>
      </p:sp>
      <p:sp>
        <p:nvSpPr>
          <p:cNvPr id="279" name="Google Shape;279;p41"/>
          <p:cNvSpPr txBox="1"/>
          <p:nvPr>
            <p:ph type="title"/>
          </p:nvPr>
        </p:nvSpPr>
        <p:spPr>
          <a:xfrm>
            <a:off x="303289" y="826685"/>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For data from LUMC</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303339" y="303498"/>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zh-TW"/>
              <a:t>Discussion</a:t>
            </a:r>
            <a:endParaRPr/>
          </a:p>
        </p:txBody>
      </p:sp>
      <p:sp>
        <p:nvSpPr>
          <p:cNvPr id="285" name="Google Shape;285;p42"/>
          <p:cNvSpPr txBox="1"/>
          <p:nvPr>
            <p:ph idx="1" type="body"/>
          </p:nvPr>
        </p:nvSpPr>
        <p:spPr>
          <a:xfrm>
            <a:off x="303350" y="1349850"/>
            <a:ext cx="8537400" cy="3131100"/>
          </a:xfrm>
          <a:prstGeom prst="rect">
            <a:avLst/>
          </a:prstGeom>
        </p:spPr>
        <p:txBody>
          <a:bodyPr anchorCtr="0" anchor="t" bIns="0" lIns="0" spcFirstLastPara="1" rIns="0" wrap="square" tIns="0">
            <a:normAutofit lnSpcReduction="20000"/>
          </a:bodyPr>
          <a:lstStyle/>
          <a:p>
            <a:pPr indent="-311150" lvl="0" marL="457200" rtl="0" algn="l">
              <a:lnSpc>
                <a:spcPct val="200000"/>
              </a:lnSpc>
              <a:spcBef>
                <a:spcPts val="400"/>
              </a:spcBef>
              <a:spcAft>
                <a:spcPts val="0"/>
              </a:spcAft>
              <a:buSzPts val="1300"/>
              <a:buChar char="•"/>
            </a:pPr>
            <a:r>
              <a:rPr lang="zh-TW"/>
              <a:t>What did we do, what did we gain</a:t>
            </a:r>
            <a:r>
              <a:rPr lang="zh-TW"/>
              <a:t>:</a:t>
            </a:r>
            <a:endParaRPr/>
          </a:p>
          <a:p>
            <a:pPr indent="-311150" lvl="1" marL="914400" rtl="0" algn="l">
              <a:lnSpc>
                <a:spcPct val="200000"/>
              </a:lnSpc>
              <a:spcBef>
                <a:spcPts val="0"/>
              </a:spcBef>
              <a:spcAft>
                <a:spcPts val="0"/>
              </a:spcAft>
              <a:buSzPts val="1300"/>
              <a:buChar char="-"/>
            </a:pPr>
            <a:r>
              <a:rPr lang="zh-TW" sz="1300"/>
              <a:t>Template design for NCD patient booklet from Zimbabwe:</a:t>
            </a:r>
            <a:endParaRPr sz="1300"/>
          </a:p>
          <a:p>
            <a:pPr indent="-311150" lvl="0" marL="1371600" rtl="0" algn="l">
              <a:lnSpc>
                <a:spcPct val="200000"/>
              </a:lnSpc>
              <a:spcBef>
                <a:spcPts val="0"/>
              </a:spcBef>
              <a:spcAft>
                <a:spcPts val="0"/>
              </a:spcAft>
              <a:buSzPts val="1300"/>
              <a:buAutoNum type="arabicPeriod"/>
            </a:pPr>
            <a:r>
              <a:rPr lang="zh-TW"/>
              <a:t>Different data types for different patients</a:t>
            </a:r>
            <a:endParaRPr/>
          </a:p>
          <a:p>
            <a:pPr indent="-311150" lvl="0" marL="1371600" rtl="0" algn="l">
              <a:lnSpc>
                <a:spcPct val="200000"/>
              </a:lnSpc>
              <a:spcBef>
                <a:spcPts val="0"/>
              </a:spcBef>
              <a:spcAft>
                <a:spcPts val="0"/>
              </a:spcAft>
              <a:buSzPts val="1300"/>
              <a:buAutoNum type="arabicPeriod"/>
            </a:pPr>
            <a:r>
              <a:rPr lang="zh-TW"/>
              <a:t>A beginning of FAIR data system in Zimbabwe</a:t>
            </a:r>
            <a:endParaRPr/>
          </a:p>
          <a:p>
            <a:pPr indent="-311150" lvl="1" marL="914400" rtl="0" algn="l">
              <a:lnSpc>
                <a:spcPct val="200000"/>
              </a:lnSpc>
              <a:spcBef>
                <a:spcPts val="0"/>
              </a:spcBef>
              <a:spcAft>
                <a:spcPts val="0"/>
              </a:spcAft>
              <a:buSzPts val="1300"/>
              <a:buChar char="-"/>
            </a:pPr>
            <a:r>
              <a:rPr lang="zh-TW" sz="1300"/>
              <a:t>Proposal to LUMC about data sharing</a:t>
            </a:r>
            <a:endParaRPr sz="1300"/>
          </a:p>
          <a:p>
            <a:pPr indent="-311150" lvl="0" marL="1371600" rtl="0" algn="l">
              <a:lnSpc>
                <a:spcPct val="200000"/>
              </a:lnSpc>
              <a:spcBef>
                <a:spcPts val="0"/>
              </a:spcBef>
              <a:spcAft>
                <a:spcPts val="0"/>
              </a:spcAft>
              <a:buSzPts val="1300"/>
              <a:buAutoNum type="arabicPeriod"/>
            </a:pPr>
            <a:r>
              <a:rPr lang="zh-TW"/>
              <a:t>Template based on part of experiment data for sharing</a:t>
            </a:r>
            <a:endParaRPr/>
          </a:p>
          <a:p>
            <a:pPr indent="-311150" lvl="0" marL="1371600" rtl="0" algn="l">
              <a:lnSpc>
                <a:spcPct val="200000"/>
              </a:lnSpc>
              <a:spcBef>
                <a:spcPts val="0"/>
              </a:spcBef>
              <a:spcAft>
                <a:spcPts val="0"/>
              </a:spcAft>
              <a:buSzPts val="1300"/>
              <a:buAutoNum type="arabicPeriod"/>
            </a:pPr>
            <a:r>
              <a:rPr lang="zh-TW"/>
              <a:t>Experience with real data</a:t>
            </a:r>
            <a:endParaRPr/>
          </a:p>
          <a:p>
            <a:pPr indent="-311150" lvl="0" marL="1371600" rtl="0" algn="l">
              <a:lnSpc>
                <a:spcPct val="200000"/>
              </a:lnSpc>
              <a:spcBef>
                <a:spcPts val="0"/>
              </a:spcBef>
              <a:spcAft>
                <a:spcPts val="0"/>
              </a:spcAft>
              <a:buSzPts val="1300"/>
              <a:buAutoNum type="arabicPeriod"/>
            </a:pPr>
            <a:r>
              <a:rPr lang="zh-TW"/>
              <a:t>(Further) Help them handle experiment data efficiently</a:t>
            </a:r>
            <a:endParaRPr/>
          </a:p>
          <a:p>
            <a:pPr indent="0" lvl="0" marL="0" rtl="0" algn="l">
              <a:spcBef>
                <a:spcPts val="400"/>
              </a:spcBef>
              <a:spcAft>
                <a:spcPts val="400"/>
              </a:spcAft>
              <a:buNone/>
            </a:pPr>
            <a:r>
              <a:t/>
            </a:r>
            <a:endParaRPr/>
          </a:p>
        </p:txBody>
      </p:sp>
      <p:sp>
        <p:nvSpPr>
          <p:cNvPr id="286" name="Google Shape;286;p42"/>
          <p:cNvSpPr txBox="1"/>
          <p:nvPr>
            <p:ph type="title"/>
          </p:nvPr>
        </p:nvSpPr>
        <p:spPr>
          <a:xfrm>
            <a:off x="303289" y="826685"/>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For us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303339" y="303498"/>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dk1"/>
              </a:buClr>
              <a:buSzPts val="1100"/>
              <a:buFont typeface="Arial"/>
              <a:buNone/>
            </a:pPr>
            <a:r>
              <a:rPr lang="zh-TW"/>
              <a:t>Conclusion</a:t>
            </a:r>
            <a:endParaRPr/>
          </a:p>
        </p:txBody>
      </p:sp>
      <p:sp>
        <p:nvSpPr>
          <p:cNvPr id="292" name="Google Shape;292;p43"/>
          <p:cNvSpPr txBox="1"/>
          <p:nvPr>
            <p:ph idx="1" type="body"/>
          </p:nvPr>
        </p:nvSpPr>
        <p:spPr>
          <a:xfrm>
            <a:off x="303350" y="1221250"/>
            <a:ext cx="8537400" cy="4611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lang="zh-TW" sz="1500"/>
              <a:t>Data collection, </a:t>
            </a:r>
            <a:r>
              <a:rPr lang="zh-TW" sz="1500"/>
              <a:t>sharing, and </a:t>
            </a:r>
            <a:r>
              <a:rPr lang="zh-TW" sz="1500"/>
              <a:t>integration </a:t>
            </a:r>
            <a:r>
              <a:rPr lang="zh-TW" sz="1500"/>
              <a:t>tend to be performed in an inconsistent manner in those insufficiently developed regions</a:t>
            </a:r>
            <a:endParaRPr sz="1500"/>
          </a:p>
        </p:txBody>
      </p:sp>
      <p:sp>
        <p:nvSpPr>
          <p:cNvPr id="293" name="Google Shape;293;p43"/>
          <p:cNvSpPr txBox="1"/>
          <p:nvPr>
            <p:ph type="title"/>
          </p:nvPr>
        </p:nvSpPr>
        <p:spPr>
          <a:xfrm>
            <a:off x="303289" y="826685"/>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Problem</a:t>
            </a:r>
            <a:endParaRPr sz="2000"/>
          </a:p>
        </p:txBody>
      </p:sp>
      <p:sp>
        <p:nvSpPr>
          <p:cNvPr id="294" name="Google Shape;294;p43"/>
          <p:cNvSpPr txBox="1"/>
          <p:nvPr>
            <p:ph type="title"/>
          </p:nvPr>
        </p:nvSpPr>
        <p:spPr>
          <a:xfrm>
            <a:off x="303289" y="2055385"/>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Goal</a:t>
            </a:r>
            <a:endParaRPr sz="2000"/>
          </a:p>
        </p:txBody>
      </p:sp>
      <p:sp>
        <p:nvSpPr>
          <p:cNvPr id="295" name="Google Shape;295;p43"/>
          <p:cNvSpPr txBox="1"/>
          <p:nvPr>
            <p:ph idx="1" type="body"/>
          </p:nvPr>
        </p:nvSpPr>
        <p:spPr>
          <a:xfrm>
            <a:off x="303350" y="2428500"/>
            <a:ext cx="8537400" cy="461100"/>
          </a:xfrm>
          <a:prstGeom prst="rect">
            <a:avLst/>
          </a:prstGeom>
        </p:spPr>
        <p:txBody>
          <a:bodyPr anchorCtr="0" anchor="t" bIns="0" lIns="0" spcFirstLastPara="1" rIns="0" wrap="square" tIns="0">
            <a:noAutofit/>
          </a:bodyPr>
          <a:lstStyle/>
          <a:p>
            <a:pPr indent="0" lvl="0" marL="0" rtl="0" algn="l">
              <a:spcBef>
                <a:spcPts val="900"/>
              </a:spcBef>
              <a:spcAft>
                <a:spcPts val="0"/>
              </a:spcAft>
              <a:buNone/>
            </a:pPr>
            <a:r>
              <a:rPr lang="zh-TW" sz="1500"/>
              <a:t>Create a metadata template based on FAIR principles and put forward a proposal for LUMC that how to do the data sharing based on the experience we have obtained from the NCD project.</a:t>
            </a:r>
            <a:endParaRPr sz="1500"/>
          </a:p>
          <a:p>
            <a:pPr indent="0" lvl="0" marL="0" rtl="0" algn="l">
              <a:spcBef>
                <a:spcPts val="900"/>
              </a:spcBef>
              <a:spcAft>
                <a:spcPts val="0"/>
              </a:spcAft>
              <a:buNone/>
            </a:pPr>
            <a:r>
              <a:t/>
            </a:r>
            <a:endParaRPr sz="1500"/>
          </a:p>
        </p:txBody>
      </p:sp>
      <p:sp>
        <p:nvSpPr>
          <p:cNvPr id="296" name="Google Shape;296;p43"/>
          <p:cNvSpPr txBox="1"/>
          <p:nvPr>
            <p:ph type="title"/>
          </p:nvPr>
        </p:nvSpPr>
        <p:spPr>
          <a:xfrm>
            <a:off x="303289" y="3270610"/>
            <a:ext cx="8537400" cy="324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zh-TW" sz="2000"/>
              <a:t>Progress</a:t>
            </a:r>
            <a:endParaRPr sz="2000"/>
          </a:p>
        </p:txBody>
      </p:sp>
      <p:sp>
        <p:nvSpPr>
          <p:cNvPr id="297" name="Google Shape;297;p43"/>
          <p:cNvSpPr txBox="1"/>
          <p:nvPr>
            <p:ph idx="1" type="body"/>
          </p:nvPr>
        </p:nvSpPr>
        <p:spPr>
          <a:xfrm>
            <a:off x="303300" y="3670800"/>
            <a:ext cx="8537400" cy="860700"/>
          </a:xfrm>
          <a:prstGeom prst="rect">
            <a:avLst/>
          </a:prstGeom>
        </p:spPr>
        <p:txBody>
          <a:bodyPr anchorCtr="0" anchor="t" bIns="0" lIns="0" spcFirstLastPara="1" rIns="0" wrap="square" tIns="0">
            <a:noAutofit/>
          </a:bodyPr>
          <a:lstStyle/>
          <a:p>
            <a:pPr indent="-311150" lvl="0" marL="457200" rtl="0" algn="l">
              <a:lnSpc>
                <a:spcPct val="200000"/>
              </a:lnSpc>
              <a:spcBef>
                <a:spcPts val="400"/>
              </a:spcBef>
              <a:spcAft>
                <a:spcPts val="0"/>
              </a:spcAft>
              <a:buSzPts val="1300"/>
              <a:buChar char="•"/>
            </a:pPr>
            <a:r>
              <a:rPr lang="zh-TW"/>
              <a:t>NCD patient booklet project in Zimbabwe</a:t>
            </a:r>
            <a:r>
              <a:rPr lang="zh-TW"/>
              <a:t>: Done</a:t>
            </a:r>
            <a:endParaRPr/>
          </a:p>
          <a:p>
            <a:pPr indent="-311150" lvl="0" marL="457200" rtl="0" algn="l">
              <a:lnSpc>
                <a:spcPct val="200000"/>
              </a:lnSpc>
              <a:spcBef>
                <a:spcPts val="0"/>
              </a:spcBef>
              <a:spcAft>
                <a:spcPts val="0"/>
              </a:spcAft>
              <a:buSzPts val="1300"/>
              <a:buChar char="•"/>
            </a:pPr>
            <a:r>
              <a:rPr lang="zh-TW"/>
              <a:t>Proposal to Schistosomiasis infection (CoHSI2) project: Still under discussion.</a:t>
            </a:r>
            <a:endParaRPr/>
          </a:p>
          <a:p>
            <a:pPr indent="0" lvl="0" marL="0" rtl="0" algn="l">
              <a:spcBef>
                <a:spcPts val="900"/>
              </a:spcBef>
              <a:spcAft>
                <a:spcPts val="0"/>
              </a:spcAft>
              <a:buNone/>
            </a:pPr>
            <a:r>
              <a:t/>
            </a:r>
            <a:endParaRPr sz="1500"/>
          </a:p>
          <a:p>
            <a:pPr indent="0" lvl="0" marL="0" rtl="0" algn="l">
              <a:spcBef>
                <a:spcPts val="900"/>
              </a:spcBef>
              <a:spcAft>
                <a:spcPts val="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4"/>
          <p:cNvSpPr txBox="1"/>
          <p:nvPr>
            <p:ph idx="1" type="body"/>
          </p:nvPr>
        </p:nvSpPr>
        <p:spPr>
          <a:xfrm>
            <a:off x="1" y="1"/>
            <a:ext cx="9144000" cy="3391454"/>
          </a:xfrm>
          <a:prstGeom prst="rect">
            <a:avLst/>
          </a:prstGeom>
          <a:solidFill>
            <a:schemeClr val="lt2"/>
          </a:solidFill>
          <a:ln>
            <a:noFill/>
          </a:ln>
        </p:spPr>
        <p:txBody>
          <a:bodyPr anchorCtr="0" anchor="t" bIns="0" lIns="0" spcFirstLastPara="1" rIns="0" wrap="square" tIns="0">
            <a:normAutofit/>
          </a:bodyPr>
          <a:lstStyle/>
          <a:p>
            <a:pPr indent="0" lvl="0" marL="0" rtl="0" algn="l">
              <a:lnSpc>
                <a:spcPct val="90000"/>
              </a:lnSpc>
              <a:spcBef>
                <a:spcPts val="0"/>
              </a:spcBef>
              <a:spcAft>
                <a:spcPts val="0"/>
              </a:spcAft>
              <a:buSzPts val="100"/>
              <a:buNone/>
            </a:pPr>
            <a:r>
              <a:t/>
            </a:r>
            <a:endParaRPr/>
          </a:p>
        </p:txBody>
      </p:sp>
      <p:sp>
        <p:nvSpPr>
          <p:cNvPr id="303" name="Google Shape;303;p44"/>
          <p:cNvSpPr txBox="1"/>
          <p:nvPr>
            <p:ph type="title"/>
          </p:nvPr>
        </p:nvSpPr>
        <p:spPr>
          <a:xfrm>
            <a:off x="1117415" y="789552"/>
            <a:ext cx="7664860" cy="1242138"/>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1"/>
              </a:buClr>
              <a:buSzPts val="4000"/>
              <a:buFont typeface="Georgia"/>
              <a:buNone/>
            </a:pPr>
            <a:r>
              <a:rPr lang="zh-TW"/>
              <a:t>Title closure</a:t>
            </a:r>
            <a:endParaRPr/>
          </a:p>
        </p:txBody>
      </p:sp>
      <p:sp>
        <p:nvSpPr>
          <p:cNvPr id="304" name="Google Shape;304;p44"/>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03339" y="303498"/>
            <a:ext cx="8537322" cy="324036"/>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Content</a:t>
            </a:r>
            <a:endParaRPr/>
          </a:p>
        </p:txBody>
      </p:sp>
      <p:sp>
        <p:nvSpPr>
          <p:cNvPr id="140" name="Google Shape;140;p27"/>
          <p:cNvSpPr txBox="1"/>
          <p:nvPr>
            <p:ph idx="1" type="body"/>
          </p:nvPr>
        </p:nvSpPr>
        <p:spPr>
          <a:xfrm>
            <a:off x="702550" y="1338825"/>
            <a:ext cx="3673200" cy="28374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zh-TW" sz="2400"/>
              <a:t>1. </a:t>
            </a:r>
            <a:r>
              <a:rPr lang="zh-TW" sz="2400"/>
              <a:t>Introduction</a:t>
            </a:r>
            <a:endParaRPr sz="2400"/>
          </a:p>
          <a:p>
            <a:pPr indent="0" lvl="0" marL="0" rtl="0" algn="l">
              <a:lnSpc>
                <a:spcPct val="150000"/>
              </a:lnSpc>
              <a:spcBef>
                <a:spcPts val="1200"/>
              </a:spcBef>
              <a:spcAft>
                <a:spcPts val="0"/>
              </a:spcAft>
              <a:buNone/>
            </a:pPr>
            <a:r>
              <a:rPr lang="zh-TW" sz="2400"/>
              <a:t>2. T</a:t>
            </a:r>
            <a:r>
              <a:rPr lang="zh-TW" sz="2400"/>
              <a:t>eam &amp; Expertise</a:t>
            </a:r>
            <a:endParaRPr sz="2400"/>
          </a:p>
          <a:p>
            <a:pPr indent="0" lvl="0" marL="0" rtl="0" algn="l">
              <a:lnSpc>
                <a:spcPct val="150000"/>
              </a:lnSpc>
              <a:spcBef>
                <a:spcPts val="1200"/>
              </a:spcBef>
              <a:spcAft>
                <a:spcPts val="0"/>
              </a:spcAft>
              <a:buNone/>
            </a:pPr>
            <a:r>
              <a:rPr lang="zh-TW" sz="2400"/>
              <a:t>3. E</a:t>
            </a:r>
            <a:r>
              <a:rPr lang="zh-TW" sz="2400"/>
              <a:t>xploring the Problem</a:t>
            </a:r>
            <a:endParaRPr sz="2400"/>
          </a:p>
          <a:p>
            <a:pPr indent="0" lvl="0" marL="0" rtl="0" algn="l">
              <a:lnSpc>
                <a:spcPct val="150000"/>
              </a:lnSpc>
              <a:spcBef>
                <a:spcPts val="1200"/>
              </a:spcBef>
              <a:spcAft>
                <a:spcPts val="0"/>
              </a:spcAft>
              <a:buNone/>
            </a:pPr>
            <a:r>
              <a:rPr lang="zh-TW" sz="2400"/>
              <a:t>4. Plan</a:t>
            </a:r>
            <a:endParaRPr sz="2400"/>
          </a:p>
        </p:txBody>
      </p:sp>
      <p:sp>
        <p:nvSpPr>
          <p:cNvPr id="141" name="Google Shape;141;p27"/>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
        <p:nvSpPr>
          <p:cNvPr id="142" name="Google Shape;142;p27"/>
          <p:cNvSpPr txBox="1"/>
          <p:nvPr/>
        </p:nvSpPr>
        <p:spPr>
          <a:xfrm>
            <a:off x="4805150" y="1232700"/>
            <a:ext cx="3000000" cy="2678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200"/>
              </a:spcBef>
              <a:spcAft>
                <a:spcPts val="0"/>
              </a:spcAft>
              <a:buNone/>
            </a:pPr>
            <a:r>
              <a:rPr lang="zh-TW" sz="2400">
                <a:solidFill>
                  <a:schemeClr val="lt2"/>
                </a:solidFill>
                <a:latin typeface="Georgia"/>
                <a:ea typeface="Georgia"/>
                <a:cs typeface="Georgia"/>
                <a:sym typeface="Georgia"/>
              </a:rPr>
              <a:t>5. </a:t>
            </a:r>
            <a:r>
              <a:rPr lang="zh-TW" sz="2400">
                <a:solidFill>
                  <a:schemeClr val="lt2"/>
                </a:solidFill>
                <a:latin typeface="Georgia"/>
                <a:ea typeface="Georgia"/>
                <a:cs typeface="Georgia"/>
                <a:sym typeface="Georgia"/>
              </a:rPr>
              <a:t>Implementation</a:t>
            </a:r>
            <a:endParaRPr sz="2400">
              <a:solidFill>
                <a:schemeClr val="lt2"/>
              </a:solidFill>
              <a:latin typeface="Georgia"/>
              <a:ea typeface="Georgia"/>
              <a:cs typeface="Georgia"/>
              <a:sym typeface="Georgia"/>
            </a:endParaRPr>
          </a:p>
          <a:p>
            <a:pPr indent="0" lvl="0" marL="0" rtl="0" algn="l">
              <a:lnSpc>
                <a:spcPct val="150000"/>
              </a:lnSpc>
              <a:spcBef>
                <a:spcPts val="1200"/>
              </a:spcBef>
              <a:spcAft>
                <a:spcPts val="0"/>
              </a:spcAft>
              <a:buNone/>
            </a:pPr>
            <a:r>
              <a:rPr lang="zh-TW" sz="2400">
                <a:solidFill>
                  <a:schemeClr val="lt2"/>
                </a:solidFill>
                <a:latin typeface="Georgia"/>
                <a:ea typeface="Georgia"/>
                <a:cs typeface="Georgia"/>
                <a:sym typeface="Georgia"/>
              </a:rPr>
              <a:t>6. Discussion</a:t>
            </a:r>
            <a:endParaRPr sz="2400">
              <a:solidFill>
                <a:schemeClr val="lt2"/>
              </a:solidFill>
              <a:latin typeface="Georgia"/>
              <a:ea typeface="Georgia"/>
              <a:cs typeface="Georgia"/>
              <a:sym typeface="Georgia"/>
            </a:endParaRPr>
          </a:p>
          <a:p>
            <a:pPr indent="0" lvl="0" marL="0" rtl="0" algn="l">
              <a:lnSpc>
                <a:spcPct val="150000"/>
              </a:lnSpc>
              <a:spcBef>
                <a:spcPts val="1200"/>
              </a:spcBef>
              <a:spcAft>
                <a:spcPts val="0"/>
              </a:spcAft>
              <a:buNone/>
            </a:pPr>
            <a:r>
              <a:rPr lang="zh-TW" sz="2400">
                <a:solidFill>
                  <a:schemeClr val="lt2"/>
                </a:solidFill>
                <a:latin typeface="Georgia"/>
                <a:ea typeface="Georgia"/>
                <a:cs typeface="Georgia"/>
                <a:sym typeface="Georgia"/>
              </a:rPr>
              <a:t>7. Conclusion</a:t>
            </a:r>
            <a:endParaRPr sz="2400">
              <a:solidFill>
                <a:schemeClr val="lt2"/>
              </a:solidFill>
              <a:latin typeface="Georgia"/>
              <a:ea typeface="Georgia"/>
              <a:cs typeface="Georgia"/>
              <a:sym typeface="Georgia"/>
            </a:endParaRPr>
          </a:p>
          <a:p>
            <a:pPr indent="0" lvl="0" marL="0" rtl="0" algn="l">
              <a:lnSpc>
                <a:spcPct val="150000"/>
              </a:lnSpc>
              <a:spcBef>
                <a:spcPts val="1200"/>
              </a:spcBef>
              <a:spcAft>
                <a:spcPts val="0"/>
              </a:spcAft>
              <a:buNone/>
            </a:pPr>
            <a:r>
              <a:t/>
            </a:r>
            <a:endParaRPr sz="2400">
              <a:latin typeface="Georgia"/>
              <a:ea typeface="Georgia"/>
              <a:cs typeface="Georgia"/>
              <a:sym typeface="Georgia"/>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idx="1" type="body"/>
          </p:nvPr>
        </p:nvSpPr>
        <p:spPr>
          <a:xfrm>
            <a:off x="570900" y="1031525"/>
            <a:ext cx="8002200" cy="3437400"/>
          </a:xfrm>
          <a:prstGeom prst="rect">
            <a:avLst/>
          </a:prstGeom>
          <a:noFill/>
          <a:ln>
            <a:noFill/>
          </a:ln>
        </p:spPr>
        <p:txBody>
          <a:bodyPr anchorCtr="0" anchor="t" bIns="0" lIns="0" spcFirstLastPara="1" rIns="0" wrap="square" tIns="0">
            <a:noAutofit/>
          </a:bodyPr>
          <a:lstStyle/>
          <a:p>
            <a:pPr indent="0" lvl="0" marL="0" rtl="0" algn="l">
              <a:lnSpc>
                <a:spcPct val="150000"/>
              </a:lnSpc>
              <a:spcBef>
                <a:spcPts val="0"/>
              </a:spcBef>
              <a:spcAft>
                <a:spcPts val="0"/>
              </a:spcAft>
              <a:buNone/>
            </a:pPr>
            <a:r>
              <a:rPr lang="zh-TW" sz="1800"/>
              <a:t>The goal is to develop a metadata template based on Cedar framework, </a:t>
            </a:r>
            <a:endParaRPr sz="1800"/>
          </a:p>
          <a:p>
            <a:pPr indent="-342900" lvl="0" marL="457200" rtl="0" algn="l">
              <a:lnSpc>
                <a:spcPct val="150000"/>
              </a:lnSpc>
              <a:spcBef>
                <a:spcPts val="0"/>
              </a:spcBef>
              <a:spcAft>
                <a:spcPts val="0"/>
              </a:spcAft>
              <a:buSzPts val="1800"/>
              <a:buChar char="•"/>
            </a:pPr>
            <a:r>
              <a:rPr lang="zh-TW" sz="1800"/>
              <a:t>Non- Communicable Diseases (NCD) Project in Zimbabwe</a:t>
            </a:r>
            <a:endParaRPr sz="1800"/>
          </a:p>
          <a:p>
            <a:pPr indent="0" lvl="0" marL="0" rtl="0" algn="l">
              <a:lnSpc>
                <a:spcPct val="150000"/>
              </a:lnSpc>
              <a:spcBef>
                <a:spcPts val="0"/>
              </a:spcBef>
              <a:spcAft>
                <a:spcPts val="0"/>
              </a:spcAft>
              <a:buNone/>
            </a:pPr>
            <a:r>
              <a:rPr lang="zh-TW" sz="1800"/>
              <a:t>Based on the experience of NCD template, we make a proposal for </a:t>
            </a:r>
            <a:r>
              <a:rPr lang="zh-TW" sz="1800"/>
              <a:t>CoHSI2.</a:t>
            </a:r>
            <a:r>
              <a:rPr lang="zh-TW" sz="1800"/>
              <a:t>  Transform the data into Cedar, which make it visitable under the principle of FAIR while complying with the privacy regulations at the same time.</a:t>
            </a:r>
            <a:endParaRPr sz="1800"/>
          </a:p>
          <a:p>
            <a:pPr indent="-342900" lvl="0" marL="457200" rtl="0" algn="l">
              <a:lnSpc>
                <a:spcPct val="150000"/>
              </a:lnSpc>
              <a:spcBef>
                <a:spcPts val="0"/>
              </a:spcBef>
              <a:spcAft>
                <a:spcPts val="0"/>
              </a:spcAft>
              <a:buSzPts val="1800"/>
              <a:buChar char="•"/>
            </a:pPr>
            <a:r>
              <a:rPr lang="zh-TW" sz="1800"/>
              <a:t>Schistosomiasis infection (CoHSI2) performed by LUMC.</a:t>
            </a:r>
            <a:endParaRPr sz="1800"/>
          </a:p>
          <a:p>
            <a:pPr indent="0" lvl="0" marL="457200" rtl="0" algn="l">
              <a:lnSpc>
                <a:spcPct val="150000"/>
              </a:lnSpc>
              <a:spcBef>
                <a:spcPts val="0"/>
              </a:spcBef>
              <a:spcAft>
                <a:spcPts val="0"/>
              </a:spcAft>
              <a:buNone/>
            </a:pPr>
            <a:r>
              <a:rPr lang="zh-TW" sz="1800"/>
              <a:t>In the one-year project, volunteers will be injected with Schistosomiasis, the followed treatment and symptoms are recorded weekly.</a:t>
            </a:r>
            <a:endParaRPr sz="1800"/>
          </a:p>
        </p:txBody>
      </p:sp>
      <p:sp>
        <p:nvSpPr>
          <p:cNvPr id="148" name="Google Shape;148;p28"/>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Introduction</a:t>
            </a:r>
            <a:endParaRPr/>
          </a:p>
        </p:txBody>
      </p:sp>
      <p:sp>
        <p:nvSpPr>
          <p:cNvPr id="149" name="Google Shape;149;p28"/>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idx="1" type="body"/>
          </p:nvPr>
        </p:nvSpPr>
        <p:spPr>
          <a:xfrm>
            <a:off x="303350" y="1641125"/>
            <a:ext cx="3970200" cy="2104800"/>
          </a:xfrm>
          <a:prstGeom prst="rect">
            <a:avLst/>
          </a:prstGeom>
          <a:noFill/>
          <a:ln>
            <a:noFill/>
          </a:ln>
        </p:spPr>
        <p:txBody>
          <a:bodyPr anchorCtr="0" anchor="t" bIns="0" lIns="0" spcFirstLastPara="1" rIns="0" wrap="square" tIns="0">
            <a:noAutofit/>
          </a:bodyPr>
          <a:lstStyle/>
          <a:p>
            <a:pPr indent="0" lvl="3" marL="0" rtl="0" algn="l">
              <a:lnSpc>
                <a:spcPct val="115000"/>
              </a:lnSpc>
              <a:spcBef>
                <a:spcPts val="0"/>
              </a:spcBef>
              <a:spcAft>
                <a:spcPts val="0"/>
              </a:spcAft>
              <a:buClr>
                <a:schemeClr val="lt2"/>
              </a:buClr>
              <a:buSzPts val="1300"/>
              <a:buNone/>
            </a:pPr>
            <a:r>
              <a:rPr lang="zh-TW" sz="1800"/>
              <a:t>Schistosomasis (Schisto.)</a:t>
            </a:r>
            <a:endParaRPr sz="1800"/>
          </a:p>
          <a:p>
            <a:pPr indent="-165100" lvl="0" marL="139700" rtl="0" algn="l">
              <a:lnSpc>
                <a:spcPct val="115000"/>
              </a:lnSpc>
              <a:spcBef>
                <a:spcPts val="900"/>
              </a:spcBef>
              <a:spcAft>
                <a:spcPts val="0"/>
              </a:spcAft>
              <a:buSzPts val="1800"/>
              <a:buChar char="•"/>
            </a:pPr>
            <a:r>
              <a:rPr lang="zh-TW" sz="1800"/>
              <a:t>a chronic parasitic disease caused by Schistosoma of the schistosome genus.</a:t>
            </a:r>
            <a:endParaRPr sz="1800"/>
          </a:p>
          <a:p>
            <a:pPr indent="-165100" lvl="0" marL="139700" rtl="0" algn="l">
              <a:lnSpc>
                <a:spcPct val="115000"/>
              </a:lnSpc>
              <a:spcBef>
                <a:spcPts val="0"/>
              </a:spcBef>
              <a:spcAft>
                <a:spcPts val="0"/>
              </a:spcAft>
              <a:buSzPts val="1800"/>
              <a:buChar char="•"/>
            </a:pPr>
            <a:r>
              <a:rPr lang="zh-TW" sz="1800"/>
              <a:t> 73 countries in Asia, Africa and Latin America.</a:t>
            </a:r>
            <a:endParaRPr sz="1800"/>
          </a:p>
        </p:txBody>
      </p:sp>
      <p:sp>
        <p:nvSpPr>
          <p:cNvPr id="155" name="Google Shape;155;p29"/>
          <p:cNvSpPr txBox="1"/>
          <p:nvPr>
            <p:ph idx="12" type="sldNum"/>
          </p:nvPr>
        </p:nvSpPr>
        <p:spPr>
          <a:xfrm>
            <a:off x="5131844" y="3641122"/>
            <a:ext cx="1542300" cy="2055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pic>
        <p:nvPicPr>
          <p:cNvPr id="156" name="Google Shape;156;p29"/>
          <p:cNvPicPr preferRelativeResize="0"/>
          <p:nvPr/>
        </p:nvPicPr>
        <p:blipFill>
          <a:blip r:embed="rId3">
            <a:alphaModFix/>
          </a:blip>
          <a:stretch>
            <a:fillRect/>
          </a:stretch>
        </p:blipFill>
        <p:spPr>
          <a:xfrm>
            <a:off x="4572055" y="787153"/>
            <a:ext cx="4343465" cy="3704323"/>
          </a:xfrm>
          <a:prstGeom prst="rect">
            <a:avLst/>
          </a:prstGeom>
          <a:noFill/>
          <a:ln>
            <a:noFill/>
          </a:ln>
        </p:spPr>
      </p:pic>
      <p:sp>
        <p:nvSpPr>
          <p:cNvPr id="157" name="Google Shape;157;p29"/>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Introduction</a:t>
            </a:r>
            <a:endParaRPr/>
          </a:p>
        </p:txBody>
      </p:sp>
      <p:sp>
        <p:nvSpPr>
          <p:cNvPr id="158" name="Google Shape;158;p29"/>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Team &amp; Expertise</a:t>
            </a:r>
            <a:endParaRPr/>
          </a:p>
        </p:txBody>
      </p:sp>
      <p:sp>
        <p:nvSpPr>
          <p:cNvPr id="164" name="Google Shape;164;p30"/>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grpSp>
        <p:nvGrpSpPr>
          <p:cNvPr id="165" name="Google Shape;165;p30"/>
          <p:cNvGrpSpPr/>
          <p:nvPr/>
        </p:nvGrpSpPr>
        <p:grpSpPr>
          <a:xfrm>
            <a:off x="213650" y="1768888"/>
            <a:ext cx="8689800" cy="2202125"/>
            <a:chOff x="213650" y="2094175"/>
            <a:chExt cx="8689800" cy="2202125"/>
          </a:xfrm>
        </p:grpSpPr>
        <p:grpSp>
          <p:nvGrpSpPr>
            <p:cNvPr id="166" name="Google Shape;166;p30"/>
            <p:cNvGrpSpPr/>
            <p:nvPr/>
          </p:nvGrpSpPr>
          <p:grpSpPr>
            <a:xfrm>
              <a:off x="213650" y="2094175"/>
              <a:ext cx="1606500" cy="1986725"/>
              <a:chOff x="213650" y="2094175"/>
              <a:chExt cx="1606500" cy="1986725"/>
            </a:xfrm>
          </p:grpSpPr>
          <p:pic>
            <p:nvPicPr>
              <p:cNvPr id="167" name="Google Shape;167;p30"/>
              <p:cNvPicPr preferRelativeResize="0"/>
              <p:nvPr/>
            </p:nvPicPr>
            <p:blipFill>
              <a:blip r:embed="rId3">
                <a:alphaModFix/>
              </a:blip>
              <a:stretch>
                <a:fillRect/>
              </a:stretch>
            </p:blipFill>
            <p:spPr>
              <a:xfrm>
                <a:off x="303350" y="2094175"/>
                <a:ext cx="1427100" cy="1438926"/>
              </a:xfrm>
              <a:prstGeom prst="rect">
                <a:avLst/>
              </a:prstGeom>
              <a:noFill/>
              <a:ln>
                <a:noFill/>
              </a:ln>
            </p:spPr>
          </p:pic>
          <p:sp>
            <p:nvSpPr>
              <p:cNvPr id="168" name="Google Shape;168;p30"/>
              <p:cNvSpPr txBox="1"/>
              <p:nvPr/>
            </p:nvSpPr>
            <p:spPr>
              <a:xfrm>
                <a:off x="213650" y="3249600"/>
                <a:ext cx="16065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Georgia"/>
                    <a:ea typeface="Georgia"/>
                    <a:cs typeface="Georgia"/>
                    <a:sym typeface="Georgia"/>
                  </a:rPr>
                  <a:t>Xinyue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lang="zh-TW">
                    <a:latin typeface="Georgia"/>
                    <a:ea typeface="Georgia"/>
                    <a:cs typeface="Georgia"/>
                    <a:sym typeface="Georgia"/>
                  </a:rPr>
                  <a:t>Automation</a:t>
                </a:r>
                <a:endParaRPr>
                  <a:latin typeface="Georgia"/>
                  <a:ea typeface="Georgia"/>
                  <a:cs typeface="Georgia"/>
                  <a:sym typeface="Georgia"/>
                </a:endParaRPr>
              </a:p>
            </p:txBody>
          </p:sp>
        </p:grpSp>
        <p:grpSp>
          <p:nvGrpSpPr>
            <p:cNvPr id="169" name="Google Shape;169;p30"/>
            <p:cNvGrpSpPr/>
            <p:nvPr/>
          </p:nvGrpSpPr>
          <p:grpSpPr>
            <a:xfrm>
              <a:off x="1820150" y="2094175"/>
              <a:ext cx="1884300" cy="1986725"/>
              <a:chOff x="74750" y="2094175"/>
              <a:chExt cx="1884300" cy="1986725"/>
            </a:xfrm>
          </p:grpSpPr>
          <p:pic>
            <p:nvPicPr>
              <p:cNvPr id="170" name="Google Shape;170;p30"/>
              <p:cNvPicPr preferRelativeResize="0"/>
              <p:nvPr/>
            </p:nvPicPr>
            <p:blipFill>
              <a:blip r:embed="rId3">
                <a:alphaModFix/>
              </a:blip>
              <a:stretch>
                <a:fillRect/>
              </a:stretch>
            </p:blipFill>
            <p:spPr>
              <a:xfrm>
                <a:off x="303350" y="2094175"/>
                <a:ext cx="1427100" cy="1438926"/>
              </a:xfrm>
              <a:prstGeom prst="rect">
                <a:avLst/>
              </a:prstGeom>
              <a:noFill/>
              <a:ln>
                <a:noFill/>
              </a:ln>
            </p:spPr>
          </p:pic>
          <p:sp>
            <p:nvSpPr>
              <p:cNvPr id="171" name="Google Shape;171;p30"/>
              <p:cNvSpPr txBox="1"/>
              <p:nvPr/>
            </p:nvSpPr>
            <p:spPr>
              <a:xfrm>
                <a:off x="74750" y="3249600"/>
                <a:ext cx="18843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Georgia"/>
                    <a:ea typeface="Georgia"/>
                    <a:cs typeface="Georgia"/>
                    <a:sym typeface="Georgia"/>
                  </a:rPr>
                  <a:t>Wei</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zh-TW">
                    <a:latin typeface="Georgia"/>
                    <a:ea typeface="Georgia"/>
                    <a:cs typeface="Georgia"/>
                    <a:sym typeface="Georgia"/>
                  </a:rPr>
                  <a:t>Software Engineering</a:t>
                </a:r>
                <a:endParaRPr>
                  <a:latin typeface="Georgia"/>
                  <a:ea typeface="Georgia"/>
                  <a:cs typeface="Georgia"/>
                  <a:sym typeface="Georgia"/>
                </a:endParaRPr>
              </a:p>
            </p:txBody>
          </p:sp>
        </p:grpSp>
        <p:grpSp>
          <p:nvGrpSpPr>
            <p:cNvPr id="172" name="Google Shape;172;p30"/>
            <p:cNvGrpSpPr/>
            <p:nvPr/>
          </p:nvGrpSpPr>
          <p:grpSpPr>
            <a:xfrm>
              <a:off x="3595100" y="2094175"/>
              <a:ext cx="1884300" cy="2202125"/>
              <a:chOff x="104300" y="2094175"/>
              <a:chExt cx="1884300" cy="2202125"/>
            </a:xfrm>
          </p:grpSpPr>
          <p:pic>
            <p:nvPicPr>
              <p:cNvPr id="173" name="Google Shape;173;p30"/>
              <p:cNvPicPr preferRelativeResize="0"/>
              <p:nvPr/>
            </p:nvPicPr>
            <p:blipFill>
              <a:blip r:embed="rId3">
                <a:alphaModFix/>
              </a:blip>
              <a:stretch>
                <a:fillRect/>
              </a:stretch>
            </p:blipFill>
            <p:spPr>
              <a:xfrm>
                <a:off x="303350" y="2094175"/>
                <a:ext cx="1427100" cy="1438926"/>
              </a:xfrm>
              <a:prstGeom prst="rect">
                <a:avLst/>
              </a:prstGeom>
              <a:noFill/>
              <a:ln>
                <a:noFill/>
              </a:ln>
            </p:spPr>
          </p:pic>
          <p:sp>
            <p:nvSpPr>
              <p:cNvPr id="174" name="Google Shape;174;p30"/>
              <p:cNvSpPr txBox="1"/>
              <p:nvPr/>
            </p:nvSpPr>
            <p:spPr>
              <a:xfrm>
                <a:off x="104300" y="3249600"/>
                <a:ext cx="18843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Georgia"/>
                    <a:ea typeface="Georgia"/>
                    <a:cs typeface="Georgia"/>
                    <a:sym typeface="Georgia"/>
                  </a:rPr>
                  <a:t>Yuan</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zh-TW">
                    <a:latin typeface="Georgia"/>
                    <a:ea typeface="Georgia"/>
                    <a:cs typeface="Georgia"/>
                    <a:sym typeface="Georgia"/>
                  </a:rPr>
                  <a:t>Information </a:t>
                </a:r>
                <a:endParaRPr>
                  <a:latin typeface="Georgia"/>
                  <a:ea typeface="Georgia"/>
                  <a:cs typeface="Georgia"/>
                  <a:sym typeface="Georgia"/>
                </a:endParaRPr>
              </a:p>
              <a:p>
                <a:pPr indent="0" lvl="0" marL="0" rtl="0" algn="ctr">
                  <a:spcBef>
                    <a:spcPts val="0"/>
                  </a:spcBef>
                  <a:spcAft>
                    <a:spcPts val="0"/>
                  </a:spcAft>
                  <a:buNone/>
                </a:pPr>
                <a:r>
                  <a:rPr lang="zh-TW">
                    <a:latin typeface="Georgia"/>
                    <a:ea typeface="Georgia"/>
                    <a:cs typeface="Georgia"/>
                    <a:sym typeface="Georgia"/>
                  </a:rPr>
                  <a:t>Management</a:t>
                </a:r>
                <a:endParaRPr>
                  <a:latin typeface="Georgia"/>
                  <a:ea typeface="Georgia"/>
                  <a:cs typeface="Georgia"/>
                  <a:sym typeface="Georgia"/>
                </a:endParaRPr>
              </a:p>
            </p:txBody>
          </p:sp>
        </p:grpSp>
        <p:grpSp>
          <p:nvGrpSpPr>
            <p:cNvPr id="175" name="Google Shape;175;p30"/>
            <p:cNvGrpSpPr/>
            <p:nvPr/>
          </p:nvGrpSpPr>
          <p:grpSpPr>
            <a:xfrm>
              <a:off x="5449850" y="2094175"/>
              <a:ext cx="1606500" cy="2202125"/>
              <a:chOff x="213650" y="2094175"/>
              <a:chExt cx="1606500" cy="2202125"/>
            </a:xfrm>
          </p:grpSpPr>
          <p:pic>
            <p:nvPicPr>
              <p:cNvPr id="176" name="Google Shape;176;p30"/>
              <p:cNvPicPr preferRelativeResize="0"/>
              <p:nvPr/>
            </p:nvPicPr>
            <p:blipFill>
              <a:blip r:embed="rId3">
                <a:alphaModFix/>
              </a:blip>
              <a:stretch>
                <a:fillRect/>
              </a:stretch>
            </p:blipFill>
            <p:spPr>
              <a:xfrm>
                <a:off x="303350" y="2094175"/>
                <a:ext cx="1427100" cy="1438926"/>
              </a:xfrm>
              <a:prstGeom prst="rect">
                <a:avLst/>
              </a:prstGeom>
              <a:noFill/>
              <a:ln>
                <a:noFill/>
              </a:ln>
            </p:spPr>
          </p:pic>
          <p:sp>
            <p:nvSpPr>
              <p:cNvPr id="177" name="Google Shape;177;p30"/>
              <p:cNvSpPr txBox="1"/>
              <p:nvPr/>
            </p:nvSpPr>
            <p:spPr>
              <a:xfrm>
                <a:off x="213650" y="3249600"/>
                <a:ext cx="16065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Georgia"/>
                    <a:ea typeface="Georgia"/>
                    <a:cs typeface="Georgia"/>
                    <a:sym typeface="Georgia"/>
                  </a:rPr>
                  <a:t>Yijie</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Clr>
                    <a:schemeClr val="dk1"/>
                  </a:buClr>
                  <a:buSzPts val="1100"/>
                  <a:buFont typeface="Arial"/>
                  <a:buNone/>
                </a:pPr>
                <a:r>
                  <a:rPr lang="zh-TW">
                    <a:solidFill>
                      <a:schemeClr val="dk1"/>
                    </a:solidFill>
                    <a:latin typeface="Georgia"/>
                    <a:ea typeface="Georgia"/>
                    <a:cs typeface="Georgia"/>
                    <a:sym typeface="Georgia"/>
                  </a:rPr>
                  <a:t>Information </a:t>
                </a:r>
                <a:endParaRPr>
                  <a:solidFill>
                    <a:schemeClr val="dk1"/>
                  </a:solidFill>
                  <a:latin typeface="Georgia"/>
                  <a:ea typeface="Georgia"/>
                  <a:cs typeface="Georgia"/>
                  <a:sym typeface="Georgia"/>
                </a:endParaRPr>
              </a:p>
              <a:p>
                <a:pPr indent="0" lvl="0" marL="0" rtl="0" algn="ctr">
                  <a:spcBef>
                    <a:spcPts val="0"/>
                  </a:spcBef>
                  <a:spcAft>
                    <a:spcPts val="0"/>
                  </a:spcAft>
                  <a:buNone/>
                </a:pPr>
                <a:r>
                  <a:rPr lang="zh-TW">
                    <a:solidFill>
                      <a:schemeClr val="dk1"/>
                    </a:solidFill>
                    <a:latin typeface="Georgia"/>
                    <a:ea typeface="Georgia"/>
                    <a:cs typeface="Georgia"/>
                    <a:sym typeface="Georgia"/>
                  </a:rPr>
                  <a:t>Management</a:t>
                </a:r>
                <a:endParaRPr>
                  <a:latin typeface="Georgia"/>
                  <a:ea typeface="Georgia"/>
                  <a:cs typeface="Georgia"/>
                  <a:sym typeface="Georgia"/>
                </a:endParaRPr>
              </a:p>
            </p:txBody>
          </p:sp>
        </p:grpSp>
        <p:grpSp>
          <p:nvGrpSpPr>
            <p:cNvPr id="178" name="Google Shape;178;p30"/>
            <p:cNvGrpSpPr/>
            <p:nvPr/>
          </p:nvGrpSpPr>
          <p:grpSpPr>
            <a:xfrm>
              <a:off x="7056350" y="2094175"/>
              <a:ext cx="1847100" cy="2202125"/>
              <a:chOff x="74750" y="2094175"/>
              <a:chExt cx="1847100" cy="2202125"/>
            </a:xfrm>
          </p:grpSpPr>
          <p:pic>
            <p:nvPicPr>
              <p:cNvPr id="179" name="Google Shape;179;p30"/>
              <p:cNvPicPr preferRelativeResize="0"/>
              <p:nvPr/>
            </p:nvPicPr>
            <p:blipFill>
              <a:blip r:embed="rId3">
                <a:alphaModFix/>
              </a:blip>
              <a:stretch>
                <a:fillRect/>
              </a:stretch>
            </p:blipFill>
            <p:spPr>
              <a:xfrm>
                <a:off x="303350" y="2094175"/>
                <a:ext cx="1427100" cy="1438926"/>
              </a:xfrm>
              <a:prstGeom prst="rect">
                <a:avLst/>
              </a:prstGeom>
              <a:noFill/>
              <a:ln>
                <a:noFill/>
              </a:ln>
            </p:spPr>
          </p:pic>
          <p:sp>
            <p:nvSpPr>
              <p:cNvPr id="180" name="Google Shape;180;p30"/>
              <p:cNvSpPr txBox="1"/>
              <p:nvPr/>
            </p:nvSpPr>
            <p:spPr>
              <a:xfrm>
                <a:off x="74750" y="3249600"/>
                <a:ext cx="18471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a:latin typeface="Georgia"/>
                    <a:ea typeface="Georgia"/>
                    <a:cs typeface="Georgia"/>
                    <a:sym typeface="Georgia"/>
                  </a:rPr>
                  <a:t>Yiqin</a:t>
                </a:r>
                <a:endParaRPr>
                  <a:latin typeface="Georgia"/>
                  <a:ea typeface="Georgia"/>
                  <a:cs typeface="Georgia"/>
                  <a:sym typeface="Georgia"/>
                </a:endParaRPr>
              </a:p>
              <a:p>
                <a:pPr indent="0" lvl="0" marL="0" rtl="0" algn="ctr">
                  <a:spcBef>
                    <a:spcPts val="0"/>
                  </a:spcBef>
                  <a:spcAft>
                    <a:spcPts val="0"/>
                  </a:spcAft>
                  <a:buNone/>
                </a:pPr>
                <a:r>
                  <a:t/>
                </a:r>
                <a:endParaRPr>
                  <a:latin typeface="Georgia"/>
                  <a:ea typeface="Georgia"/>
                  <a:cs typeface="Georgia"/>
                  <a:sym typeface="Georgia"/>
                </a:endParaRPr>
              </a:p>
              <a:p>
                <a:pPr indent="0" lvl="0" marL="0" rtl="0" algn="ctr">
                  <a:spcBef>
                    <a:spcPts val="0"/>
                  </a:spcBef>
                  <a:spcAft>
                    <a:spcPts val="0"/>
                  </a:spcAft>
                  <a:buNone/>
                </a:pPr>
                <a:r>
                  <a:rPr lang="zh-TW">
                    <a:latin typeface="Georgia"/>
                    <a:ea typeface="Georgia"/>
                    <a:cs typeface="Georgia"/>
                    <a:sym typeface="Georgia"/>
                  </a:rPr>
                  <a:t>Information &amp; Computing Science</a:t>
                </a:r>
                <a:endParaRPr>
                  <a:latin typeface="Georgia"/>
                  <a:ea typeface="Georgia"/>
                  <a:cs typeface="Georgia"/>
                  <a:sym typeface="Georgia"/>
                </a:endParaRPr>
              </a:p>
            </p:txBody>
          </p:sp>
        </p:grpSp>
      </p:gr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03350" y="303500"/>
            <a:ext cx="86550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Exploring the problem (problem statement)</a:t>
            </a:r>
            <a:endParaRPr/>
          </a:p>
        </p:txBody>
      </p:sp>
      <p:sp>
        <p:nvSpPr>
          <p:cNvPr id="186" name="Google Shape;186;p31"/>
          <p:cNvSpPr txBox="1"/>
          <p:nvPr>
            <p:ph idx="1" type="body"/>
          </p:nvPr>
        </p:nvSpPr>
        <p:spPr>
          <a:xfrm>
            <a:off x="151650" y="826725"/>
            <a:ext cx="8992500" cy="3828900"/>
          </a:xfrm>
          <a:prstGeom prst="rect">
            <a:avLst/>
          </a:prstGeom>
          <a:noFill/>
          <a:ln>
            <a:noFill/>
          </a:ln>
        </p:spPr>
        <p:txBody>
          <a:bodyPr anchorCtr="0" anchor="t" bIns="0" lIns="0" spcFirstLastPara="1" rIns="0" wrap="square" tIns="0">
            <a:normAutofit fontScale="92500" lnSpcReduction="20000"/>
          </a:bodyPr>
          <a:lstStyle/>
          <a:p>
            <a:pPr indent="0" lvl="3" marL="0" rtl="0" algn="l">
              <a:lnSpc>
                <a:spcPct val="90000"/>
              </a:lnSpc>
              <a:spcBef>
                <a:spcPts val="0"/>
              </a:spcBef>
              <a:spcAft>
                <a:spcPts val="0"/>
              </a:spcAft>
              <a:buClr>
                <a:schemeClr val="lt2"/>
              </a:buClr>
              <a:buSzPct val="100000"/>
              <a:buNone/>
            </a:pPr>
            <a:r>
              <a:rPr lang="zh-TW"/>
              <a:t>What are the problems that needs to be solved?</a:t>
            </a:r>
            <a:endParaRPr/>
          </a:p>
          <a:p>
            <a:pPr indent="0" lvl="2" marL="0" rtl="0" algn="l">
              <a:lnSpc>
                <a:spcPct val="90000"/>
              </a:lnSpc>
              <a:spcBef>
                <a:spcPts val="900"/>
              </a:spcBef>
              <a:spcAft>
                <a:spcPts val="0"/>
              </a:spcAft>
              <a:buClr>
                <a:schemeClr val="lt2"/>
              </a:buClr>
              <a:buSzPct val="86666"/>
              <a:buNone/>
            </a:pPr>
            <a:r>
              <a:rPr lang="zh-TW" sz="1500"/>
              <a:t>For the NCD project, c</a:t>
            </a:r>
            <a:r>
              <a:rPr lang="zh-TW" sz="1500"/>
              <a:t>linical data tend to be collected in a discordant manner.</a:t>
            </a:r>
            <a:endParaRPr sz="1500"/>
          </a:p>
          <a:p>
            <a:pPr indent="0" lvl="2" marL="0" rtl="0" algn="l">
              <a:lnSpc>
                <a:spcPct val="90000"/>
              </a:lnSpc>
              <a:spcBef>
                <a:spcPts val="900"/>
              </a:spcBef>
              <a:spcAft>
                <a:spcPts val="0"/>
              </a:spcAft>
              <a:buClr>
                <a:schemeClr val="lt2"/>
              </a:buClr>
              <a:buSzPct val="86666"/>
              <a:buNone/>
            </a:pPr>
            <a:r>
              <a:rPr lang="zh-TW" sz="1500"/>
              <a:t>For the schistosomiasis project in LUMC, most researchers and other people invovled had no previous experience of data sharing.</a:t>
            </a:r>
            <a:endParaRPr sz="1500"/>
          </a:p>
          <a:p>
            <a:pPr indent="0" lvl="2" marL="0" rtl="0" algn="l">
              <a:lnSpc>
                <a:spcPct val="90000"/>
              </a:lnSpc>
              <a:spcBef>
                <a:spcPts val="900"/>
              </a:spcBef>
              <a:spcAft>
                <a:spcPts val="0"/>
              </a:spcAft>
              <a:buClr>
                <a:schemeClr val="lt2"/>
              </a:buClr>
              <a:buSzPct val="86666"/>
              <a:buNone/>
            </a:pPr>
            <a:r>
              <a:t/>
            </a:r>
            <a:endParaRPr sz="1500"/>
          </a:p>
          <a:p>
            <a:pPr indent="0" lvl="0" marL="0" rtl="0" algn="l">
              <a:spcBef>
                <a:spcPts val="0"/>
              </a:spcBef>
              <a:spcAft>
                <a:spcPts val="0"/>
              </a:spcAft>
              <a:buNone/>
            </a:pPr>
            <a:r>
              <a:rPr b="1" lang="zh-TW"/>
              <a:t>Why are they a problem?</a:t>
            </a:r>
            <a:endParaRPr b="1"/>
          </a:p>
          <a:p>
            <a:pPr indent="0" lvl="0" marL="0" rtl="0" algn="l">
              <a:spcBef>
                <a:spcPts val="0"/>
              </a:spcBef>
              <a:spcAft>
                <a:spcPts val="0"/>
              </a:spcAft>
              <a:buNone/>
            </a:pPr>
            <a:r>
              <a:rPr lang="zh-TW" sz="1500"/>
              <a:t>For NCD project, it</a:t>
            </a:r>
            <a:r>
              <a:rPr lang="zh-TW" sz="1500"/>
              <a:t> has already caused great uncertainty for the efficiency of everyone concerned (e.g., researchers).</a:t>
            </a:r>
            <a:endParaRPr sz="1500"/>
          </a:p>
          <a:p>
            <a:pPr indent="0" lvl="0" marL="0" rtl="0" algn="l">
              <a:spcBef>
                <a:spcPts val="0"/>
              </a:spcBef>
              <a:spcAft>
                <a:spcPts val="0"/>
              </a:spcAft>
              <a:buNone/>
            </a:pPr>
            <a:r>
              <a:rPr lang="zh-TW" sz="1500"/>
              <a:t> </a:t>
            </a:r>
            <a:endParaRPr sz="1500"/>
          </a:p>
          <a:p>
            <a:pPr indent="0" lvl="0" marL="0" rtl="0" algn="l">
              <a:spcBef>
                <a:spcPts val="0"/>
              </a:spcBef>
              <a:spcAft>
                <a:spcPts val="0"/>
              </a:spcAft>
              <a:buNone/>
            </a:pPr>
            <a:r>
              <a:rPr lang="zh-TW" sz="1500"/>
              <a:t>The schistosomiasis project in LUMC perhaps puts obstacles in the way of the researchers doing more extensive work and study.</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b="1" lang="zh-TW"/>
              <a:t>Where is the problem observed?</a:t>
            </a:r>
            <a:endParaRPr b="1"/>
          </a:p>
          <a:p>
            <a:pPr indent="0" lvl="0" marL="0" rtl="0" algn="l">
              <a:spcBef>
                <a:spcPts val="0"/>
              </a:spcBef>
              <a:spcAft>
                <a:spcPts val="0"/>
              </a:spcAft>
              <a:buNone/>
            </a:pPr>
            <a:r>
              <a:rPr lang="zh-TW" sz="1500"/>
              <a:t>For the NCD project, this problem is generally observed in the undeveloped regions or countries. For the researchers (for example), it is hard to analyze this kind of data since this takes a long time to integrate.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zh-TW" sz="1500"/>
              <a:t>For the schistosomiasis project in LUMC, the problem holders raise the problem.</a:t>
            </a:r>
            <a:endParaRPr sz="1500"/>
          </a:p>
          <a:p>
            <a:pPr indent="0" lvl="0" marL="0" rtl="0" algn="l">
              <a:spcBef>
                <a:spcPts val="0"/>
              </a:spcBef>
              <a:spcAft>
                <a:spcPts val="0"/>
              </a:spcAft>
              <a:buNone/>
            </a:pPr>
            <a:r>
              <a:t/>
            </a:r>
            <a:endParaRPr/>
          </a:p>
          <a:p>
            <a:pPr indent="0" lvl="0" marL="0" rtl="0" algn="l">
              <a:spcBef>
                <a:spcPts val="0"/>
              </a:spcBef>
              <a:spcAft>
                <a:spcPts val="0"/>
              </a:spcAft>
              <a:buNone/>
            </a:pPr>
            <a:r>
              <a:rPr b="1" lang="zh-TW"/>
              <a:t>Who are affected?</a:t>
            </a:r>
            <a:endParaRPr/>
          </a:p>
          <a:p>
            <a:pPr indent="0" lvl="0" marL="0" rtl="0" algn="l">
              <a:spcBef>
                <a:spcPts val="0"/>
              </a:spcBef>
              <a:spcAft>
                <a:spcPts val="0"/>
              </a:spcAft>
              <a:buNone/>
            </a:pPr>
            <a:r>
              <a:t/>
            </a:r>
            <a:endParaRPr/>
          </a:p>
          <a:p>
            <a:pPr indent="-138906" lvl="0" marL="139700" rtl="0" algn="l">
              <a:spcBef>
                <a:spcPts val="0"/>
              </a:spcBef>
              <a:spcAft>
                <a:spcPts val="0"/>
              </a:spcAft>
              <a:buSzPct val="100000"/>
              <a:buChar char="•"/>
            </a:pPr>
            <a:r>
              <a:rPr lang="zh-TW" sz="1500"/>
              <a:t>Patient</a:t>
            </a:r>
            <a:endParaRPr sz="1500"/>
          </a:p>
          <a:p>
            <a:pPr indent="-138906" lvl="0" marL="139700" rtl="0" algn="l">
              <a:spcBef>
                <a:spcPts val="0"/>
              </a:spcBef>
              <a:spcAft>
                <a:spcPts val="0"/>
              </a:spcAft>
              <a:buSzPct val="100000"/>
              <a:buChar char="•"/>
            </a:pPr>
            <a:r>
              <a:rPr lang="zh-TW" sz="1500"/>
              <a:t>Clinician</a:t>
            </a:r>
            <a:endParaRPr sz="1500"/>
          </a:p>
          <a:p>
            <a:pPr indent="-138906" lvl="0" marL="139700" rtl="0" algn="l">
              <a:spcBef>
                <a:spcPts val="0"/>
              </a:spcBef>
              <a:spcAft>
                <a:spcPts val="0"/>
              </a:spcAft>
              <a:buSzPct val="100000"/>
              <a:buChar char="•"/>
            </a:pPr>
            <a:r>
              <a:rPr lang="zh-TW" sz="1500"/>
              <a:t>Non-clinician (e.g., medical billers and coders, transcriptionists, hospital executives etc.)</a:t>
            </a:r>
            <a:endParaRPr sz="1500"/>
          </a:p>
          <a:p>
            <a:pPr indent="-138906" lvl="0" marL="139700" rtl="0" algn="l">
              <a:spcBef>
                <a:spcPts val="0"/>
              </a:spcBef>
              <a:spcAft>
                <a:spcPts val="0"/>
              </a:spcAft>
              <a:buSzPct val="100000"/>
              <a:buChar char="•"/>
            </a:pPr>
            <a:r>
              <a:rPr lang="zh-TW" sz="1500"/>
              <a:t>Researchers </a:t>
            </a:r>
            <a:endParaRPr sz="1500"/>
          </a:p>
          <a:p>
            <a:pPr indent="0" lvl="0" marL="139700" rtl="0" algn="l">
              <a:spcBef>
                <a:spcPts val="0"/>
              </a:spcBef>
              <a:spcAft>
                <a:spcPts val="0"/>
              </a:spcAft>
              <a:buNone/>
            </a:pPr>
            <a:r>
              <a:rPr lang="zh-TW" sz="1500"/>
              <a:t>…</a:t>
            </a:r>
            <a:endParaRPr sz="1500"/>
          </a:p>
        </p:txBody>
      </p:sp>
      <p:sp>
        <p:nvSpPr>
          <p:cNvPr id="187" name="Google Shape;187;p31"/>
          <p:cNvSpPr txBox="1"/>
          <p:nvPr>
            <p:ph idx="12" type="sldNum"/>
          </p:nvPr>
        </p:nvSpPr>
        <p:spPr>
          <a:xfrm>
            <a:off x="6846023" y="4854829"/>
            <a:ext cx="2057519" cy="273844"/>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03350" y="303500"/>
            <a:ext cx="86550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Exploring the problem (problem statement)</a:t>
            </a:r>
            <a:endParaRPr/>
          </a:p>
        </p:txBody>
      </p:sp>
      <p:sp>
        <p:nvSpPr>
          <p:cNvPr id="193" name="Google Shape;193;p32"/>
          <p:cNvSpPr txBox="1"/>
          <p:nvPr>
            <p:ph idx="1" type="body"/>
          </p:nvPr>
        </p:nvSpPr>
        <p:spPr>
          <a:xfrm>
            <a:off x="131900" y="835825"/>
            <a:ext cx="8901300" cy="3975600"/>
          </a:xfrm>
          <a:prstGeom prst="rect">
            <a:avLst/>
          </a:prstGeom>
          <a:noFill/>
          <a:ln>
            <a:noFill/>
          </a:ln>
        </p:spPr>
        <p:txBody>
          <a:bodyPr anchorCtr="0" anchor="t" bIns="0" lIns="0" spcFirstLastPara="1" rIns="0" wrap="square" tIns="0">
            <a:normAutofit fontScale="55000" lnSpcReduction="20000"/>
          </a:bodyPr>
          <a:lstStyle/>
          <a:p>
            <a:pPr indent="0" lvl="0" marL="0" rtl="0" algn="l">
              <a:spcBef>
                <a:spcPts val="0"/>
              </a:spcBef>
              <a:spcAft>
                <a:spcPts val="0"/>
              </a:spcAft>
              <a:buNone/>
            </a:pPr>
            <a:r>
              <a:rPr b="1" lang="zh-TW" sz="2350"/>
              <a:t>How to solve this problem? </a:t>
            </a:r>
            <a:endParaRPr b="1" sz="2350"/>
          </a:p>
          <a:p>
            <a:pPr indent="0" lvl="0" marL="0" rtl="0" algn="l">
              <a:spcBef>
                <a:spcPts val="0"/>
              </a:spcBef>
              <a:spcAft>
                <a:spcPts val="0"/>
              </a:spcAft>
              <a:buNone/>
            </a:pPr>
            <a:r>
              <a:t/>
            </a:r>
            <a:endParaRPr b="1"/>
          </a:p>
          <a:p>
            <a:pPr indent="-322897" lvl="0" marL="457200" rtl="0" algn="l">
              <a:spcBef>
                <a:spcPts val="0"/>
              </a:spcBef>
              <a:spcAft>
                <a:spcPts val="0"/>
              </a:spcAft>
              <a:buSzPct val="100000"/>
              <a:buAutoNum type="arabicParenR"/>
            </a:pPr>
            <a:r>
              <a:rPr lang="zh-TW" sz="2700"/>
              <a:t>Understand all aspects of the information of data/metadata given by problem holders and stakerholders.</a:t>
            </a:r>
            <a:endParaRPr sz="2700"/>
          </a:p>
          <a:p>
            <a:pPr indent="-145097" lvl="0" marL="139700" rtl="0" algn="l">
              <a:lnSpc>
                <a:spcPct val="90000"/>
              </a:lnSpc>
              <a:spcBef>
                <a:spcPts val="900"/>
              </a:spcBef>
              <a:spcAft>
                <a:spcPts val="0"/>
              </a:spcAft>
              <a:buSzPct val="100000"/>
              <a:buChar char="•"/>
            </a:pPr>
            <a:r>
              <a:rPr lang="zh-TW" sz="2700"/>
              <a:t>The source of the data/metadata information (template)</a:t>
            </a:r>
            <a:endParaRPr sz="2700"/>
          </a:p>
          <a:p>
            <a:pPr indent="-145097" lvl="0" marL="139700" rtl="0" algn="l">
              <a:lnSpc>
                <a:spcPct val="90000"/>
              </a:lnSpc>
              <a:spcBef>
                <a:spcPts val="900"/>
              </a:spcBef>
              <a:spcAft>
                <a:spcPts val="0"/>
              </a:spcAft>
              <a:buSzPct val="100000"/>
              <a:buChar char="•"/>
            </a:pPr>
            <a:r>
              <a:rPr lang="zh-TW" sz="2700"/>
              <a:t>When and how is the data collected?</a:t>
            </a:r>
            <a:endParaRPr sz="2700"/>
          </a:p>
          <a:p>
            <a:pPr indent="-145097" lvl="0" marL="139700" rtl="0" algn="l">
              <a:lnSpc>
                <a:spcPct val="90000"/>
              </a:lnSpc>
              <a:spcBef>
                <a:spcPts val="900"/>
              </a:spcBef>
              <a:spcAft>
                <a:spcPts val="0"/>
              </a:spcAft>
              <a:buSzPct val="100000"/>
              <a:buChar char="•"/>
            </a:pPr>
            <a:r>
              <a:rPr lang="zh-TW" sz="2700"/>
              <a:t>What information or description the data/meta-data have?</a:t>
            </a:r>
            <a:endParaRPr sz="2700"/>
          </a:p>
          <a:p>
            <a:pPr indent="-145097" lvl="0" marL="139700" rtl="0" algn="l">
              <a:lnSpc>
                <a:spcPct val="90000"/>
              </a:lnSpc>
              <a:spcBef>
                <a:spcPts val="900"/>
              </a:spcBef>
              <a:spcAft>
                <a:spcPts val="0"/>
              </a:spcAft>
              <a:buSzPct val="100000"/>
              <a:buChar char="•"/>
            </a:pPr>
            <a:r>
              <a:rPr lang="zh-TW" sz="2700"/>
              <a:t>Who will fill out these templates?  (e.g., clinician or non-clinician ?)</a:t>
            </a:r>
            <a:endParaRPr sz="2700"/>
          </a:p>
          <a:p>
            <a:pPr indent="-145097" lvl="0" marL="139700" rtl="0" algn="l">
              <a:lnSpc>
                <a:spcPct val="90000"/>
              </a:lnSpc>
              <a:spcBef>
                <a:spcPts val="900"/>
              </a:spcBef>
              <a:spcAft>
                <a:spcPts val="0"/>
              </a:spcAft>
              <a:buSzPct val="100000"/>
              <a:buChar char="•"/>
            </a:pPr>
            <a:r>
              <a:rPr lang="zh-TW" sz="2700"/>
              <a:t>What are the types of each metadata in templates given?   (e.g.,  multi-options, single-option or some metadata consisting of many metadata or sub-elements)</a:t>
            </a:r>
            <a:endParaRPr sz="2700"/>
          </a:p>
          <a:p>
            <a:pPr indent="-145097" lvl="0" marL="139700" rtl="0" algn="l">
              <a:lnSpc>
                <a:spcPct val="90000"/>
              </a:lnSpc>
              <a:spcBef>
                <a:spcPts val="900"/>
              </a:spcBef>
              <a:spcAft>
                <a:spcPts val="0"/>
              </a:spcAft>
              <a:buSzPct val="100000"/>
              <a:buChar char="•"/>
            </a:pPr>
            <a:r>
              <a:rPr lang="zh-TW" sz="2700"/>
              <a:t>What medical expertise is there to know?</a:t>
            </a:r>
            <a:endParaRPr sz="2700"/>
          </a:p>
          <a:p>
            <a:pPr indent="-145097" lvl="0" marL="139700" rtl="0" algn="l">
              <a:lnSpc>
                <a:spcPct val="90000"/>
              </a:lnSpc>
              <a:spcBef>
                <a:spcPts val="900"/>
              </a:spcBef>
              <a:spcAft>
                <a:spcPts val="0"/>
              </a:spcAft>
              <a:buSzPct val="100000"/>
              <a:buChar char="•"/>
            </a:pPr>
            <a:r>
              <a:rPr lang="zh-TW" sz="2700"/>
              <a:t>Do we need to sign a confidentiality agreement?</a:t>
            </a:r>
            <a:endParaRPr sz="2700"/>
          </a:p>
          <a:p>
            <a:pPr indent="0" lvl="0" marL="0" rtl="0" algn="l">
              <a:lnSpc>
                <a:spcPct val="90000"/>
              </a:lnSpc>
              <a:spcBef>
                <a:spcPts val="900"/>
              </a:spcBef>
              <a:spcAft>
                <a:spcPts val="0"/>
              </a:spcAft>
              <a:buNone/>
            </a:pPr>
            <a:r>
              <a:rPr lang="zh-TW" sz="2382"/>
              <a:t>…</a:t>
            </a:r>
            <a:endParaRPr sz="2382"/>
          </a:p>
          <a:p>
            <a:pPr indent="0" lvl="0" marL="0" rtl="0" algn="l">
              <a:lnSpc>
                <a:spcPct val="90000"/>
              </a:lnSpc>
              <a:spcBef>
                <a:spcPts val="900"/>
              </a:spcBef>
              <a:spcAft>
                <a:spcPts val="0"/>
              </a:spcAft>
              <a:buNone/>
            </a:pPr>
            <a:r>
              <a:t/>
            </a:r>
            <a:endParaRPr sz="2382"/>
          </a:p>
          <a:p>
            <a:pPr indent="-311802" lvl="0" marL="457200" rtl="0" algn="l">
              <a:lnSpc>
                <a:spcPct val="90000"/>
              </a:lnSpc>
              <a:spcBef>
                <a:spcPts val="900"/>
              </a:spcBef>
              <a:spcAft>
                <a:spcPts val="0"/>
              </a:spcAft>
              <a:buSzPct val="100000"/>
              <a:buAutoNum type="arabicParenR"/>
            </a:pPr>
            <a:r>
              <a:rPr lang="zh-TW" sz="2382"/>
              <a:t>Involve extensive colloboration </a:t>
            </a:r>
            <a:endParaRPr sz="2382"/>
          </a:p>
          <a:p>
            <a:pPr indent="0" lvl="0" marL="457200" rtl="0" algn="l">
              <a:lnSpc>
                <a:spcPct val="90000"/>
              </a:lnSpc>
              <a:spcBef>
                <a:spcPts val="900"/>
              </a:spcBef>
              <a:spcAft>
                <a:spcPts val="0"/>
              </a:spcAft>
              <a:buNone/>
            </a:pPr>
            <a:r>
              <a:t/>
            </a:r>
            <a:endParaRPr sz="2382"/>
          </a:p>
          <a:p>
            <a:pPr indent="-311802" lvl="0" marL="457200" rtl="0" algn="l">
              <a:lnSpc>
                <a:spcPct val="90000"/>
              </a:lnSpc>
              <a:spcBef>
                <a:spcPts val="900"/>
              </a:spcBef>
              <a:spcAft>
                <a:spcPts val="0"/>
              </a:spcAft>
              <a:buSzPct val="100000"/>
              <a:buAutoNum type="arabicParenR"/>
            </a:pPr>
            <a:r>
              <a:rPr lang="zh-TW" sz="2382"/>
              <a:t>Implementation of FAIR principles for the NCD project</a:t>
            </a:r>
            <a:endParaRPr sz="2382"/>
          </a:p>
        </p:txBody>
      </p:sp>
      <p:sp>
        <p:nvSpPr>
          <p:cNvPr id="194" name="Google Shape;194;p32"/>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03339" y="303498"/>
            <a:ext cx="8537400" cy="3240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Clr>
                <a:schemeClr val="lt2"/>
              </a:buClr>
              <a:buSzPts val="3000"/>
              <a:buFont typeface="Georgia"/>
              <a:buNone/>
            </a:pPr>
            <a:r>
              <a:rPr lang="zh-TW"/>
              <a:t>Exploring the problem (interviews)</a:t>
            </a:r>
            <a:endParaRPr/>
          </a:p>
        </p:txBody>
      </p:sp>
      <p:sp>
        <p:nvSpPr>
          <p:cNvPr id="200" name="Google Shape;200;p33"/>
          <p:cNvSpPr txBox="1"/>
          <p:nvPr>
            <p:ph idx="1" type="body"/>
          </p:nvPr>
        </p:nvSpPr>
        <p:spPr>
          <a:xfrm>
            <a:off x="303355" y="939625"/>
            <a:ext cx="8655000" cy="3597000"/>
          </a:xfrm>
          <a:prstGeom prst="rect">
            <a:avLst/>
          </a:prstGeom>
          <a:noFill/>
          <a:ln>
            <a:noFill/>
          </a:ln>
        </p:spPr>
        <p:txBody>
          <a:bodyPr anchorCtr="0" anchor="t" bIns="0" lIns="0" spcFirstLastPara="1" rIns="0" wrap="square" tIns="0">
            <a:normAutofit/>
          </a:bodyPr>
          <a:lstStyle/>
          <a:p>
            <a:pPr indent="-342900" lvl="0" marL="457200" rtl="0" algn="l">
              <a:spcBef>
                <a:spcPts val="0"/>
              </a:spcBef>
              <a:spcAft>
                <a:spcPts val="0"/>
              </a:spcAft>
              <a:buSzPts val="1800"/>
              <a:buAutoNum type="arabicParenR"/>
            </a:pPr>
            <a:r>
              <a:rPr b="1" lang="zh-TW" sz="1800"/>
              <a:t>Output and feedback (from </a:t>
            </a:r>
            <a:r>
              <a:rPr b="1" lang="zh-TW" sz="1800"/>
              <a:t>Aliya)</a:t>
            </a:r>
            <a:endParaRPr b="1" sz="1800"/>
          </a:p>
          <a:p>
            <a:pPr indent="0" lvl="0" marL="0" rtl="0" algn="l">
              <a:spcBef>
                <a:spcPts val="0"/>
              </a:spcBef>
              <a:spcAft>
                <a:spcPts val="0"/>
              </a:spcAft>
              <a:buNone/>
            </a:pPr>
            <a:r>
              <a:t/>
            </a:r>
            <a:endParaRPr b="1" sz="1800"/>
          </a:p>
          <a:p>
            <a:pPr indent="-342900" lvl="0" marL="457200" rtl="0" algn="l">
              <a:spcBef>
                <a:spcPts val="0"/>
              </a:spcBef>
              <a:spcAft>
                <a:spcPts val="0"/>
              </a:spcAft>
              <a:buSzPts val="1800"/>
              <a:buAutoNum type="arabicPeriod"/>
            </a:pPr>
            <a:r>
              <a:rPr lang="zh-TW" sz="1800"/>
              <a:t>Introduction (background) of the projects we might be assigned.</a:t>
            </a:r>
            <a:endParaRPr sz="1800"/>
          </a:p>
          <a:p>
            <a:pPr indent="-342900" lvl="0" marL="457200" rtl="0" algn="l">
              <a:spcBef>
                <a:spcPts val="0"/>
              </a:spcBef>
              <a:spcAft>
                <a:spcPts val="0"/>
              </a:spcAft>
              <a:buSzPts val="1800"/>
              <a:buAutoNum type="arabicPeriod"/>
            </a:pPr>
            <a:r>
              <a:rPr lang="zh-TW" sz="1800"/>
              <a:t>The file about NCD metadata template example </a:t>
            </a:r>
            <a:r>
              <a:rPr lang="zh-TW" sz="1800"/>
              <a:t>in Zimbabwe.</a:t>
            </a:r>
            <a:endParaRPr sz="1800"/>
          </a:p>
          <a:p>
            <a:pPr indent="-342900" lvl="0" marL="457200" rtl="0" algn="l">
              <a:spcBef>
                <a:spcPts val="0"/>
              </a:spcBef>
              <a:spcAft>
                <a:spcPts val="0"/>
              </a:spcAft>
              <a:buSzPts val="1800"/>
              <a:buAutoNum type="arabicPeriod"/>
            </a:pPr>
            <a:r>
              <a:rPr lang="zh-TW" sz="1800"/>
              <a:t>The tutorial about how to create the corresponding template in Cedar </a:t>
            </a:r>
            <a:endParaRPr sz="1800"/>
          </a:p>
          <a:p>
            <a:pPr indent="-342900" lvl="0" marL="457200" rtl="0" algn="l">
              <a:spcBef>
                <a:spcPts val="0"/>
              </a:spcBef>
              <a:spcAft>
                <a:spcPts val="0"/>
              </a:spcAft>
              <a:buSzPts val="1800"/>
              <a:buAutoNum type="arabicPeriod"/>
            </a:pPr>
            <a:r>
              <a:rPr lang="zh-TW" sz="1800"/>
              <a:t>The advice on our follow-up work.</a:t>
            </a:r>
            <a:endParaRPr sz="1800"/>
          </a:p>
          <a:p>
            <a:pPr indent="0" lvl="0" marL="457200" rtl="0" algn="l">
              <a:spcBef>
                <a:spcPts val="0"/>
              </a:spcBef>
              <a:spcAft>
                <a:spcPts val="0"/>
              </a:spcAft>
              <a:buNone/>
            </a:pPr>
            <a:r>
              <a:rPr lang="zh-TW" sz="1800"/>
              <a:t>…</a:t>
            </a:r>
            <a:endParaRPr sz="1800"/>
          </a:p>
          <a:p>
            <a:pPr indent="0" lvl="0" marL="0" rtl="0" algn="l">
              <a:spcBef>
                <a:spcPts val="0"/>
              </a:spcBef>
              <a:spcAft>
                <a:spcPts val="0"/>
              </a:spcAft>
              <a:buClr>
                <a:schemeClr val="dk1"/>
              </a:buClr>
              <a:buSzPts val="1100"/>
              <a:buFont typeface="Arial"/>
              <a:buNone/>
            </a:pPr>
            <a:r>
              <a:t/>
            </a:r>
            <a:endParaRPr sz="1800"/>
          </a:p>
          <a:p>
            <a:pPr indent="-342900" lvl="0" marL="457200" rtl="0" algn="l">
              <a:spcBef>
                <a:spcPts val="0"/>
              </a:spcBef>
              <a:spcAft>
                <a:spcPts val="0"/>
              </a:spcAft>
              <a:buSzPts val="1800"/>
              <a:buAutoNum type="arabicParenR"/>
            </a:pPr>
            <a:r>
              <a:rPr b="1" lang="zh-TW" sz="1800"/>
              <a:t>Output and feedback (from </a:t>
            </a:r>
            <a:r>
              <a:rPr b="1" lang="zh-TW" sz="1800"/>
              <a:t>Jacqueline and Meta)</a:t>
            </a:r>
            <a:endParaRPr b="1" sz="1800"/>
          </a:p>
          <a:p>
            <a:pPr indent="-342900" lvl="0" marL="457200" rtl="0" algn="l">
              <a:spcBef>
                <a:spcPts val="0"/>
              </a:spcBef>
              <a:spcAft>
                <a:spcPts val="0"/>
              </a:spcAft>
              <a:buSzPts val="1800"/>
              <a:buAutoNum type="arabicPeriod"/>
            </a:pPr>
            <a:r>
              <a:rPr lang="zh-TW" sz="1800"/>
              <a:t>Introduction (background) of the schistosomiasis infection experiment</a:t>
            </a:r>
            <a:endParaRPr sz="1800"/>
          </a:p>
          <a:p>
            <a:pPr indent="-342900" lvl="0" marL="457200" rtl="0" algn="l">
              <a:spcBef>
                <a:spcPts val="0"/>
              </a:spcBef>
              <a:spcAft>
                <a:spcPts val="0"/>
              </a:spcAft>
              <a:buSzPts val="1800"/>
              <a:buAutoNum type="arabicPeriod"/>
            </a:pPr>
            <a:r>
              <a:rPr lang="zh-TW" sz="1800"/>
              <a:t>Confidentiality agreement (protocol).</a:t>
            </a:r>
            <a:endParaRPr sz="1800"/>
          </a:p>
          <a:p>
            <a:pPr indent="-342900" lvl="0" marL="457200" rtl="0" algn="l">
              <a:spcBef>
                <a:spcPts val="0"/>
              </a:spcBef>
              <a:spcAft>
                <a:spcPts val="0"/>
              </a:spcAft>
              <a:buSzPts val="1800"/>
              <a:buAutoNum type="arabicPeriod"/>
            </a:pPr>
            <a:r>
              <a:rPr lang="zh-TW" sz="1800"/>
              <a:t>The file about schistosomiasis infection experiment, including the report and study of this project and its corresponding metadada template.</a:t>
            </a:r>
            <a:endParaRPr b="1" sz="1800"/>
          </a:p>
        </p:txBody>
      </p:sp>
      <p:sp>
        <p:nvSpPr>
          <p:cNvPr id="201" name="Google Shape;201;p33"/>
          <p:cNvSpPr txBox="1"/>
          <p:nvPr>
            <p:ph idx="12" type="sldNum"/>
          </p:nvPr>
        </p:nvSpPr>
        <p:spPr>
          <a:xfrm>
            <a:off x="6846023" y="4854829"/>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idx="12" type="sldNum"/>
          </p:nvPr>
        </p:nvSpPr>
        <p:spPr>
          <a:xfrm>
            <a:off x="6847409" y="4668716"/>
            <a:ext cx="2057400" cy="273900"/>
          </a:xfrm>
          <a:prstGeom prst="rect">
            <a:avLst/>
          </a:prstGeom>
          <a:noFill/>
          <a:ln>
            <a:noFill/>
          </a:ln>
        </p:spPr>
        <p:txBody>
          <a:bodyPr anchorCtr="0" anchor="ctr" bIns="34275" lIns="68550" spcFirstLastPara="1" rIns="68550" wrap="square" tIns="34275">
            <a:noAutofit/>
          </a:bodyPr>
          <a:lstStyle/>
          <a:p>
            <a:pPr indent="0" lvl="0" marL="0" rtl="0" algn="r">
              <a:spcBef>
                <a:spcPts val="0"/>
              </a:spcBef>
              <a:spcAft>
                <a:spcPts val="0"/>
              </a:spcAft>
              <a:buClr>
                <a:srgbClr val="000000"/>
              </a:buClr>
              <a:buFont typeface="Arial"/>
              <a:buNone/>
            </a:pPr>
            <a:fld id="{00000000-1234-1234-1234-123412341234}" type="slidenum">
              <a:rPr lang="zh-TW"/>
              <a:t>‹#›</a:t>
            </a:fld>
            <a:endParaRPr/>
          </a:p>
        </p:txBody>
      </p:sp>
      <p:pic>
        <p:nvPicPr>
          <p:cNvPr id="207" name="Google Shape;207;p34"/>
          <p:cNvPicPr preferRelativeResize="0"/>
          <p:nvPr/>
        </p:nvPicPr>
        <p:blipFill rotWithShape="1">
          <a:blip r:embed="rId3">
            <a:alphaModFix/>
          </a:blip>
          <a:srcRect b="0" l="0" r="0" t="0"/>
          <a:stretch/>
        </p:blipFill>
        <p:spPr>
          <a:xfrm>
            <a:off x="-7" y="176955"/>
            <a:ext cx="9074751" cy="4692881"/>
          </a:xfrm>
          <a:prstGeom prst="rect">
            <a:avLst/>
          </a:prstGeom>
          <a:noFill/>
          <a:ln>
            <a:noFill/>
          </a:ln>
        </p:spPr>
      </p:pic>
      <p:sp>
        <p:nvSpPr>
          <p:cNvPr id="208" name="Google Shape;208;p34"/>
          <p:cNvSpPr txBox="1"/>
          <p:nvPr/>
        </p:nvSpPr>
        <p:spPr>
          <a:xfrm>
            <a:off x="8164827" y="3"/>
            <a:ext cx="19440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zh-TW" sz="1100" u="sng" cap="none" strike="noStrike">
                <a:solidFill>
                  <a:schemeClr val="hlink"/>
                </a:solidFill>
                <a:latin typeface="Verdana"/>
                <a:ea typeface="Verdana"/>
                <a:cs typeface="Verdana"/>
                <a:sym typeface="Verdana"/>
                <a:hlinkClick r:id="rId4"/>
              </a:rPr>
              <a:t>More info </a:t>
            </a:r>
            <a:endParaRPr sz="1100">
              <a:solidFill>
                <a:schemeClr val="dk1"/>
              </a:solidFill>
              <a:latin typeface="Verdana"/>
              <a:ea typeface="Verdana"/>
              <a:cs typeface="Verdana"/>
              <a:sym typeface="Verdana"/>
            </a:endParaRPr>
          </a:p>
        </p:txBody>
      </p:sp>
      <p:sp>
        <p:nvSpPr>
          <p:cNvPr id="209" name="Google Shape;209;p34"/>
          <p:cNvSpPr txBox="1"/>
          <p:nvPr/>
        </p:nvSpPr>
        <p:spPr>
          <a:xfrm>
            <a:off x="1981099" y="1809573"/>
            <a:ext cx="1845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Verdana"/>
              <a:ea typeface="Verdana"/>
              <a:cs typeface="Verdana"/>
              <a:sym typeface="Verdana"/>
            </a:endParaRPr>
          </a:p>
        </p:txBody>
      </p:sp>
      <p:sp>
        <p:nvSpPr>
          <p:cNvPr id="210" name="Google Shape;210;p34"/>
          <p:cNvSpPr txBox="1"/>
          <p:nvPr/>
        </p:nvSpPr>
        <p:spPr>
          <a:xfrm>
            <a:off x="108900" y="225413"/>
            <a:ext cx="17010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Data</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rPr lang="zh-TW" sz="1000"/>
              <a:t>The detailed reports about different infected volunteers of different t</a:t>
            </a:r>
            <a:r>
              <a:rPr lang="zh-TW" sz="1000">
                <a:solidFill>
                  <a:schemeClr val="dk1"/>
                </a:solidFill>
              </a:rPr>
              <a:t>ime. </a:t>
            </a:r>
            <a:r>
              <a:rPr lang="zh-TW" sz="1000">
                <a:solidFill>
                  <a:schemeClr val="dk1"/>
                </a:solidFill>
              </a:rPr>
              <a:t>Important</a:t>
            </a:r>
            <a:r>
              <a:rPr lang="zh-TW" sz="1000">
                <a:solidFill>
                  <a:schemeClr val="dk1"/>
                </a:solidFill>
              </a:rPr>
              <a:t> test data of volunteers on week 4-12.</a:t>
            </a:r>
            <a:endParaRPr sz="1000">
              <a:solidFill>
                <a:schemeClr val="dk1"/>
              </a:solidFill>
            </a:endParaRPr>
          </a:p>
          <a:p>
            <a:pPr indent="0" lvl="0" marL="0" marR="0" rtl="0" algn="l">
              <a:spcBef>
                <a:spcPts val="0"/>
              </a:spcBef>
              <a:spcAft>
                <a:spcPts val="0"/>
              </a:spcAft>
              <a:buNone/>
            </a:pPr>
            <a:r>
              <a:rPr lang="zh-TW" sz="1000">
                <a:solidFill>
                  <a:schemeClr val="dk1"/>
                </a:solidFill>
              </a:rPr>
              <a:t>The patient tablet from Zimbabwe.</a:t>
            </a:r>
            <a:endParaRPr sz="1000">
              <a:solidFill>
                <a:schemeClr val="dk1"/>
              </a:solidFill>
            </a:endParaRPr>
          </a:p>
        </p:txBody>
      </p:sp>
      <p:sp>
        <p:nvSpPr>
          <p:cNvPr id="211" name="Google Shape;211;p34"/>
          <p:cNvSpPr txBox="1"/>
          <p:nvPr/>
        </p:nvSpPr>
        <p:spPr>
          <a:xfrm>
            <a:off x="1909052" y="225398"/>
            <a:ext cx="1656300" cy="155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Skills</a:t>
            </a:r>
            <a:endParaRPr sz="1400"/>
          </a:p>
          <a:p>
            <a:pPr indent="0" lvl="0" marL="0" marR="0" rtl="0" algn="l">
              <a:spcBef>
                <a:spcPts val="0"/>
              </a:spcBef>
              <a:spcAft>
                <a:spcPts val="0"/>
              </a:spcAft>
              <a:buNone/>
            </a:pPr>
            <a:r>
              <a:t/>
            </a:r>
            <a:endParaRPr sz="1400"/>
          </a:p>
          <a:p>
            <a:pPr indent="-241300" lvl="0" marL="342900" marR="0" rtl="0" algn="l">
              <a:spcBef>
                <a:spcPts val="0"/>
              </a:spcBef>
              <a:spcAft>
                <a:spcPts val="0"/>
              </a:spcAft>
              <a:buSzPts val="1000"/>
              <a:buChar char="●"/>
            </a:pPr>
            <a:r>
              <a:rPr lang="zh-TW" sz="1000"/>
              <a:t>Operations on CEDAR platform</a:t>
            </a:r>
            <a:endParaRPr sz="1000"/>
          </a:p>
          <a:p>
            <a:pPr indent="-241300" lvl="0" marL="342900" marR="0" rtl="0" algn="l">
              <a:spcBef>
                <a:spcPts val="0"/>
              </a:spcBef>
              <a:spcAft>
                <a:spcPts val="0"/>
              </a:spcAft>
              <a:buSzPts val="1000"/>
              <a:buChar char="●"/>
            </a:pPr>
            <a:r>
              <a:rPr lang="zh-TW" sz="1000"/>
              <a:t>Vocabulary Creation</a:t>
            </a:r>
            <a:endParaRPr sz="1000"/>
          </a:p>
          <a:p>
            <a:pPr indent="-241300" lvl="0" marL="342900" marR="0" rtl="0" algn="l">
              <a:spcBef>
                <a:spcPts val="0"/>
              </a:spcBef>
              <a:spcAft>
                <a:spcPts val="0"/>
              </a:spcAft>
              <a:buSzPts val="1000"/>
              <a:buChar char="●"/>
            </a:pPr>
            <a:r>
              <a:rPr lang="zh-TW" sz="1000"/>
              <a:t>Communication</a:t>
            </a:r>
            <a:endParaRPr sz="1000"/>
          </a:p>
          <a:p>
            <a:pPr indent="0" lvl="0" marL="342900" marR="0" rtl="0" algn="l">
              <a:spcBef>
                <a:spcPts val="0"/>
              </a:spcBef>
              <a:spcAft>
                <a:spcPts val="0"/>
              </a:spcAft>
              <a:buNone/>
            </a:pPr>
            <a:r>
              <a:t/>
            </a:r>
            <a:endParaRPr sz="1000">
              <a:solidFill>
                <a:srgbClr val="00FF00"/>
              </a:solidFill>
            </a:endParaRPr>
          </a:p>
          <a:p>
            <a:pPr indent="0" lvl="0" marL="342900" marR="0" rtl="0" algn="l">
              <a:spcBef>
                <a:spcPts val="0"/>
              </a:spcBef>
              <a:spcAft>
                <a:spcPts val="0"/>
              </a:spcAft>
              <a:buNone/>
            </a:pPr>
            <a:r>
              <a:t/>
            </a:r>
            <a:endParaRPr sz="1200"/>
          </a:p>
        </p:txBody>
      </p:sp>
      <p:sp>
        <p:nvSpPr>
          <p:cNvPr id="212" name="Google Shape;212;p34"/>
          <p:cNvSpPr txBox="1"/>
          <p:nvPr/>
        </p:nvSpPr>
        <p:spPr>
          <a:xfrm>
            <a:off x="3709252" y="232479"/>
            <a:ext cx="16563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Value Proposition</a:t>
            </a:r>
            <a:endParaRPr sz="1400"/>
          </a:p>
        </p:txBody>
      </p:sp>
      <p:sp>
        <p:nvSpPr>
          <p:cNvPr id="213" name="Google Shape;213;p34"/>
          <p:cNvSpPr txBox="1"/>
          <p:nvPr/>
        </p:nvSpPr>
        <p:spPr>
          <a:xfrm>
            <a:off x="5509452" y="225398"/>
            <a:ext cx="16563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Integration</a:t>
            </a:r>
            <a:endParaRPr sz="1400"/>
          </a:p>
        </p:txBody>
      </p:sp>
      <p:sp>
        <p:nvSpPr>
          <p:cNvPr id="214" name="Google Shape;214;p34"/>
          <p:cNvSpPr txBox="1"/>
          <p:nvPr/>
        </p:nvSpPr>
        <p:spPr>
          <a:xfrm>
            <a:off x="7309652" y="297406"/>
            <a:ext cx="15120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Customers</a:t>
            </a:r>
            <a:endParaRPr sz="1400"/>
          </a:p>
        </p:txBody>
      </p:sp>
      <p:sp>
        <p:nvSpPr>
          <p:cNvPr id="215" name="Google Shape;215;p34"/>
          <p:cNvSpPr txBox="1"/>
          <p:nvPr/>
        </p:nvSpPr>
        <p:spPr>
          <a:xfrm>
            <a:off x="5509452" y="1809573"/>
            <a:ext cx="1656300" cy="446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Stakeholders</a:t>
            </a:r>
            <a:endParaRPr sz="1400"/>
          </a:p>
          <a:p>
            <a:pPr indent="0" lvl="0" marL="0" marR="0" rtl="0" algn="l">
              <a:spcBef>
                <a:spcPts val="0"/>
              </a:spcBef>
              <a:spcAft>
                <a:spcPts val="0"/>
              </a:spcAft>
              <a:buNone/>
            </a:pPr>
            <a:r>
              <a:t/>
            </a:r>
            <a:endParaRPr sz="1400"/>
          </a:p>
        </p:txBody>
      </p:sp>
      <p:sp>
        <p:nvSpPr>
          <p:cNvPr id="216" name="Google Shape;216;p34"/>
          <p:cNvSpPr txBox="1"/>
          <p:nvPr/>
        </p:nvSpPr>
        <p:spPr>
          <a:xfrm>
            <a:off x="4645395" y="3471855"/>
            <a:ext cx="2880300" cy="23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Revenue</a:t>
            </a:r>
            <a:endParaRPr sz="1400"/>
          </a:p>
        </p:txBody>
      </p:sp>
      <p:sp>
        <p:nvSpPr>
          <p:cNvPr id="217" name="Google Shape;217;p34"/>
          <p:cNvSpPr txBox="1"/>
          <p:nvPr/>
        </p:nvSpPr>
        <p:spPr>
          <a:xfrm>
            <a:off x="108906" y="3471863"/>
            <a:ext cx="41763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Cost</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rPr lang="zh-TW" sz="1000">
                <a:solidFill>
                  <a:schemeClr val="dk1"/>
                </a:solidFill>
                <a:latin typeface="Verdana"/>
                <a:ea typeface="Verdana"/>
                <a:cs typeface="Verdana"/>
                <a:sym typeface="Verdana"/>
              </a:rPr>
              <a:t>It </a:t>
            </a:r>
            <a:r>
              <a:rPr lang="zh-TW" sz="1000"/>
              <a:t>depends on the size of the dataset. For different types of volunteers, the costs of recording report data are different. Long term volunteers cost more on treatments and measurements.</a:t>
            </a:r>
            <a:endParaRPr sz="1000"/>
          </a:p>
          <a:p>
            <a:pPr indent="0" lvl="0" marL="0" marR="0" rtl="0" algn="l">
              <a:spcBef>
                <a:spcPts val="0"/>
              </a:spcBef>
              <a:spcAft>
                <a:spcPts val="0"/>
              </a:spcAft>
              <a:buNone/>
            </a:pPr>
            <a:r>
              <a:t/>
            </a:r>
            <a:endParaRPr sz="1000"/>
          </a:p>
          <a:p>
            <a:pPr indent="-241300" lvl="0" marL="342900" marR="0" rtl="0" algn="l">
              <a:spcBef>
                <a:spcPts val="0"/>
              </a:spcBef>
              <a:spcAft>
                <a:spcPts val="0"/>
              </a:spcAft>
              <a:buSzPts val="1000"/>
              <a:buChar char="●"/>
            </a:pPr>
            <a:r>
              <a:rPr lang="zh-TW" sz="1000"/>
              <a:t>Treatment: the infection decision, cure methods</a:t>
            </a:r>
            <a:endParaRPr sz="1000"/>
          </a:p>
          <a:p>
            <a:pPr indent="-241300" lvl="0" marL="342900" marR="0" rtl="0" algn="l">
              <a:spcBef>
                <a:spcPts val="0"/>
              </a:spcBef>
              <a:spcAft>
                <a:spcPts val="0"/>
              </a:spcAft>
              <a:buSzPts val="1000"/>
              <a:buChar char="●"/>
            </a:pPr>
            <a:r>
              <a:rPr lang="zh-TW" sz="1000"/>
              <a:t>Measurement: blood test and other health tests </a:t>
            </a:r>
            <a:endParaRPr sz="1000"/>
          </a:p>
        </p:txBody>
      </p:sp>
      <p:sp>
        <p:nvSpPr>
          <p:cNvPr id="218" name="Google Shape;218;p34"/>
          <p:cNvSpPr txBox="1"/>
          <p:nvPr/>
        </p:nvSpPr>
        <p:spPr>
          <a:xfrm>
            <a:off x="1909049" y="1848619"/>
            <a:ext cx="1617900" cy="1446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Output</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rPr lang="zh-TW" sz="1000">
                <a:solidFill>
                  <a:schemeClr val="dk1"/>
                </a:solidFill>
              </a:rPr>
              <a:t>A metadata template for NCD </a:t>
            </a:r>
            <a:r>
              <a:rPr lang="zh-TW" sz="1000">
                <a:solidFill>
                  <a:schemeClr val="dk1"/>
                </a:solidFill>
              </a:rPr>
              <a:t>patient form</a:t>
            </a:r>
            <a:r>
              <a:rPr lang="zh-TW" sz="1000">
                <a:solidFill>
                  <a:schemeClr val="dk1"/>
                </a:solidFill>
              </a:rPr>
              <a:t> which suits the requirement of the patients.</a:t>
            </a:r>
            <a:endParaRPr sz="1000">
              <a:solidFill>
                <a:schemeClr val="dk1"/>
              </a:solidFill>
            </a:endParaRPr>
          </a:p>
          <a:p>
            <a:pPr indent="0" lvl="0" marL="0" marR="0" rtl="0" algn="l">
              <a:spcBef>
                <a:spcPts val="0"/>
              </a:spcBef>
              <a:spcAft>
                <a:spcPts val="0"/>
              </a:spcAft>
              <a:buNone/>
            </a:pPr>
            <a:r>
              <a:rPr lang="zh-TW" sz="1000">
                <a:solidFill>
                  <a:schemeClr val="dk1"/>
                </a:solidFill>
              </a:rPr>
              <a:t>A proposal to LUMC for </a:t>
            </a:r>
            <a:endParaRPr sz="1000">
              <a:solidFill>
                <a:schemeClr val="dk1"/>
              </a:solidFill>
            </a:endParaRPr>
          </a:p>
          <a:p>
            <a:pPr indent="0" lvl="0" marL="0" marR="0" rtl="0" algn="l">
              <a:spcBef>
                <a:spcPts val="0"/>
              </a:spcBef>
              <a:spcAft>
                <a:spcPts val="0"/>
              </a:spcAft>
              <a:buNone/>
            </a:pPr>
            <a:r>
              <a:rPr lang="zh-TW" sz="1000">
                <a:solidFill>
                  <a:schemeClr val="dk1"/>
                </a:solidFill>
              </a:rPr>
              <a:t>vaccine of schistosomiasis.</a:t>
            </a:r>
            <a:endParaRPr sz="1000">
              <a:solidFill>
                <a:schemeClr val="dk1"/>
              </a:solidFill>
            </a:endParaRPr>
          </a:p>
        </p:txBody>
      </p:sp>
      <p:sp>
        <p:nvSpPr>
          <p:cNvPr id="219" name="Google Shape;219;p34"/>
          <p:cNvSpPr/>
          <p:nvPr/>
        </p:nvSpPr>
        <p:spPr>
          <a:xfrm flipH="1" rot="10800000">
            <a:off x="108891" y="1763972"/>
            <a:ext cx="1692000" cy="45600"/>
          </a:xfrm>
          <a:prstGeom prst="rect">
            <a:avLst/>
          </a:prstGeom>
          <a:solidFill>
            <a:schemeClr val="lt1"/>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Verdana"/>
              <a:ea typeface="Verdana"/>
              <a:cs typeface="Verdana"/>
              <a:sym typeface="Verdana"/>
            </a:endParaRPr>
          </a:p>
        </p:txBody>
      </p:sp>
      <p:sp>
        <p:nvSpPr>
          <p:cNvPr id="220" name="Google Shape;220;p34"/>
          <p:cNvSpPr txBox="1"/>
          <p:nvPr/>
        </p:nvSpPr>
        <p:spPr>
          <a:xfrm>
            <a:off x="99803" y="1839251"/>
            <a:ext cx="1701000" cy="1293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900">
                <a:solidFill>
                  <a:schemeClr val="dk1"/>
                </a:solidFill>
                <a:latin typeface="Verdana"/>
                <a:ea typeface="Verdana"/>
                <a:cs typeface="Verdana"/>
                <a:sym typeface="Verdana"/>
              </a:rPr>
              <a:t>FAIR-maturity</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t/>
            </a:r>
            <a:endParaRPr b="1" sz="900">
              <a:solidFill>
                <a:schemeClr val="dk1"/>
              </a:solidFill>
              <a:latin typeface="Verdana"/>
              <a:ea typeface="Verdana"/>
              <a:cs typeface="Verdana"/>
              <a:sym typeface="Verdana"/>
            </a:endParaRPr>
          </a:p>
          <a:p>
            <a:pPr indent="0" lvl="0" marL="0" marR="0" rtl="0" algn="l">
              <a:spcBef>
                <a:spcPts val="0"/>
              </a:spcBef>
              <a:spcAft>
                <a:spcPts val="0"/>
              </a:spcAft>
              <a:buNone/>
            </a:pPr>
            <a:r>
              <a:rPr lang="zh-TW" sz="1200"/>
              <a:t>The metadata after applying to the template we designed could be shared with other researchers.</a:t>
            </a:r>
            <a:endParaRPr sz="1200"/>
          </a:p>
        </p:txBody>
      </p:sp>
      <p:sp>
        <p:nvSpPr>
          <p:cNvPr id="221" name="Google Shape;221;p34"/>
          <p:cNvSpPr txBox="1"/>
          <p:nvPr/>
        </p:nvSpPr>
        <p:spPr>
          <a:xfrm>
            <a:off x="99811" y="0"/>
            <a:ext cx="2130900" cy="261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100">
                <a:solidFill>
                  <a:schemeClr val="lt2"/>
                </a:solidFill>
                <a:latin typeface="Georgia"/>
                <a:ea typeface="Georgia"/>
                <a:cs typeface="Georgia"/>
                <a:sym typeface="Georgia"/>
              </a:rPr>
              <a:t>Plan  - </a:t>
            </a:r>
            <a:r>
              <a:rPr b="1" lang="zh-TW" sz="1100">
                <a:solidFill>
                  <a:schemeClr val="dk1"/>
                </a:solidFill>
                <a:latin typeface="Verdana"/>
                <a:ea typeface="Verdana"/>
                <a:cs typeface="Verdana"/>
                <a:sym typeface="Verdana"/>
              </a:rPr>
              <a:t>Project Canvas</a:t>
            </a:r>
            <a:endParaRPr sz="1400"/>
          </a:p>
        </p:txBody>
      </p:sp>
      <p:sp>
        <p:nvSpPr>
          <p:cNvPr id="222" name="Google Shape;222;p34"/>
          <p:cNvSpPr txBox="1"/>
          <p:nvPr/>
        </p:nvSpPr>
        <p:spPr>
          <a:xfrm>
            <a:off x="4645387" y="3829613"/>
            <a:ext cx="4176300" cy="908100"/>
          </a:xfrm>
          <a:prstGeom prst="rect">
            <a:avLst/>
          </a:prstGeom>
          <a:noFill/>
          <a:ln>
            <a:noFill/>
          </a:ln>
        </p:spPr>
        <p:txBody>
          <a:bodyPr anchorCtr="0" anchor="t" bIns="68550" lIns="68550" spcFirstLastPara="1" rIns="68550" wrap="square" tIns="68550">
            <a:spAutoFit/>
          </a:bodyPr>
          <a:lstStyle/>
          <a:p>
            <a:pPr indent="0" lvl="0" marL="0" rtl="0" algn="l">
              <a:spcBef>
                <a:spcPts val="0"/>
              </a:spcBef>
              <a:spcAft>
                <a:spcPts val="0"/>
              </a:spcAft>
              <a:buNone/>
            </a:pPr>
            <a:r>
              <a:rPr lang="zh-TW" sz="1000">
                <a:solidFill>
                  <a:schemeClr val="dk1"/>
                </a:solidFill>
              </a:rPr>
              <a:t>Once a vaccine against schistosomiasis is developed, revenue can be generated from the vaccine. </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zh-TW" sz="1000">
                <a:solidFill>
                  <a:schemeClr val="dk1"/>
                </a:solidFill>
              </a:rPr>
              <a:t>Other efficient treatments for schistosomiasis could also generate revenue.</a:t>
            </a:r>
            <a:endParaRPr sz="1000">
              <a:solidFill>
                <a:schemeClr val="dk1"/>
              </a:solidFill>
            </a:endParaRPr>
          </a:p>
        </p:txBody>
      </p:sp>
      <p:sp>
        <p:nvSpPr>
          <p:cNvPr id="223" name="Google Shape;223;p34"/>
          <p:cNvSpPr txBox="1"/>
          <p:nvPr/>
        </p:nvSpPr>
        <p:spPr>
          <a:xfrm>
            <a:off x="3785022" y="717356"/>
            <a:ext cx="1512000" cy="2170200"/>
          </a:xfrm>
          <a:prstGeom prst="rect">
            <a:avLst/>
          </a:prstGeom>
          <a:noFill/>
          <a:ln>
            <a:noFill/>
          </a:ln>
        </p:spPr>
        <p:txBody>
          <a:bodyPr anchorCtr="0" anchor="t" bIns="68550" lIns="68550" spcFirstLastPara="1" rIns="68550" wrap="square" tIns="68550">
            <a:spAutoFit/>
          </a:bodyPr>
          <a:lstStyle/>
          <a:p>
            <a:pPr indent="0" lvl="0" marL="0" rtl="0" algn="l">
              <a:spcBef>
                <a:spcPts val="0"/>
              </a:spcBef>
              <a:spcAft>
                <a:spcPts val="0"/>
              </a:spcAft>
              <a:buNone/>
            </a:pPr>
            <a:r>
              <a:rPr lang="zh-TW" sz="1200">
                <a:solidFill>
                  <a:schemeClr val="dk1"/>
                </a:solidFill>
              </a:rPr>
              <a:t>Build Metadata template which applies FAIR principles.</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zh-TW" sz="1200">
                <a:solidFill>
                  <a:schemeClr val="dk1"/>
                </a:solidFill>
              </a:rPr>
              <a:t>Help build the infected patient model for further steps as the vaccine against schistosomiasis.</a:t>
            </a:r>
            <a:endParaRPr sz="1200">
              <a:solidFill>
                <a:schemeClr val="dk1"/>
              </a:solidFill>
            </a:endParaRPr>
          </a:p>
        </p:txBody>
      </p:sp>
      <p:sp>
        <p:nvSpPr>
          <p:cNvPr id="224" name="Google Shape;224;p34"/>
          <p:cNvSpPr txBox="1"/>
          <p:nvPr/>
        </p:nvSpPr>
        <p:spPr>
          <a:xfrm>
            <a:off x="5581527" y="639300"/>
            <a:ext cx="1512000" cy="1062000"/>
          </a:xfrm>
          <a:prstGeom prst="rect">
            <a:avLst/>
          </a:prstGeom>
          <a:noFill/>
          <a:ln>
            <a:noFill/>
          </a:ln>
        </p:spPr>
        <p:txBody>
          <a:bodyPr anchorCtr="0" anchor="t" bIns="68550" lIns="68550" spcFirstLastPara="1" rIns="68550" wrap="square" tIns="68550">
            <a:spAutoFit/>
          </a:bodyPr>
          <a:lstStyle/>
          <a:p>
            <a:pPr indent="0" lvl="0" marL="0" rtl="0" algn="l">
              <a:spcBef>
                <a:spcPts val="0"/>
              </a:spcBef>
              <a:spcAft>
                <a:spcPts val="0"/>
              </a:spcAft>
              <a:buNone/>
            </a:pPr>
            <a:r>
              <a:rPr lang="zh-TW" sz="1200">
                <a:solidFill>
                  <a:schemeClr val="dk1"/>
                </a:solidFill>
              </a:rPr>
              <a:t>Integration of template from Cedar, and weekly health log  for volunteers.</a:t>
            </a:r>
            <a:endParaRPr sz="1200">
              <a:solidFill>
                <a:schemeClr val="dk1"/>
              </a:solidFill>
            </a:endParaRPr>
          </a:p>
        </p:txBody>
      </p:sp>
      <p:sp>
        <p:nvSpPr>
          <p:cNvPr id="225" name="Google Shape;225;p34"/>
          <p:cNvSpPr txBox="1"/>
          <p:nvPr/>
        </p:nvSpPr>
        <p:spPr>
          <a:xfrm>
            <a:off x="7371717" y="731663"/>
            <a:ext cx="1392900" cy="1616100"/>
          </a:xfrm>
          <a:prstGeom prst="rect">
            <a:avLst/>
          </a:prstGeom>
          <a:noFill/>
          <a:ln>
            <a:noFill/>
          </a:ln>
        </p:spPr>
        <p:txBody>
          <a:bodyPr anchorCtr="0" anchor="t" bIns="68550" lIns="68550" spcFirstLastPara="1" rIns="68550" wrap="square" tIns="68550">
            <a:spAutoFit/>
          </a:bodyPr>
          <a:lstStyle/>
          <a:p>
            <a:pPr indent="0" lvl="0" marL="0" rtl="0" algn="l">
              <a:spcBef>
                <a:spcPts val="0"/>
              </a:spcBef>
              <a:spcAft>
                <a:spcPts val="0"/>
              </a:spcAft>
              <a:buNone/>
            </a:pPr>
            <a:r>
              <a:rPr lang="zh-TW" sz="1200">
                <a:solidFill>
                  <a:schemeClr val="dk1"/>
                </a:solidFill>
              </a:rPr>
              <a:t>Participants and volunteers in the schistosomiasis research project.</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zh-TW" sz="1200">
                <a:solidFill>
                  <a:schemeClr val="dk1"/>
                </a:solidFill>
              </a:rPr>
              <a:t>Potential patients/hospitals in the South area</a:t>
            </a:r>
            <a:r>
              <a:rPr lang="zh-TW" sz="1200">
                <a:solidFill>
                  <a:srgbClr val="00FF00"/>
                </a:solidFill>
              </a:rPr>
              <a:t>.</a:t>
            </a:r>
            <a:endParaRPr sz="1200">
              <a:solidFill>
                <a:srgbClr val="00FF00"/>
              </a:solidFill>
            </a:endParaRPr>
          </a:p>
        </p:txBody>
      </p:sp>
      <p:sp>
        <p:nvSpPr>
          <p:cNvPr id="226" name="Google Shape;226;p34"/>
          <p:cNvSpPr txBox="1"/>
          <p:nvPr/>
        </p:nvSpPr>
        <p:spPr>
          <a:xfrm>
            <a:off x="5440479" y="2075100"/>
            <a:ext cx="2248800" cy="600300"/>
          </a:xfrm>
          <a:prstGeom prst="rect">
            <a:avLst/>
          </a:prstGeom>
          <a:noFill/>
          <a:ln>
            <a:noFill/>
          </a:ln>
        </p:spPr>
        <p:txBody>
          <a:bodyPr anchorCtr="0" anchor="t" bIns="68550" lIns="68550" spcFirstLastPara="1" rIns="68550" wrap="square" tIns="68550">
            <a:spAutoFit/>
          </a:bodyPr>
          <a:lstStyle/>
          <a:p>
            <a:pPr indent="-241300" lvl="0" marL="342900" rtl="0" algn="l">
              <a:spcBef>
                <a:spcPts val="0"/>
              </a:spcBef>
              <a:spcAft>
                <a:spcPts val="0"/>
              </a:spcAft>
              <a:buClr>
                <a:schemeClr val="dk1"/>
              </a:buClr>
              <a:buSzPts val="1000"/>
              <a:buChar char="●"/>
            </a:pPr>
            <a:r>
              <a:rPr lang="zh-TW" sz="1000">
                <a:solidFill>
                  <a:schemeClr val="dk1"/>
                </a:solidFill>
              </a:rPr>
              <a:t>Meta Roestenberg</a:t>
            </a:r>
            <a:endParaRPr sz="1000">
              <a:solidFill>
                <a:schemeClr val="dk1"/>
              </a:solidFill>
            </a:endParaRPr>
          </a:p>
          <a:p>
            <a:pPr indent="-241300" lvl="0" marL="342900" rtl="0" algn="l">
              <a:spcBef>
                <a:spcPts val="0"/>
              </a:spcBef>
              <a:spcAft>
                <a:spcPts val="0"/>
              </a:spcAft>
              <a:buClr>
                <a:schemeClr val="dk1"/>
              </a:buClr>
              <a:buSzPts val="1000"/>
              <a:buChar char="●"/>
            </a:pPr>
            <a:r>
              <a:rPr lang="zh-TW" sz="1000">
                <a:solidFill>
                  <a:schemeClr val="dk1"/>
                </a:solidFill>
              </a:rPr>
              <a:t>Jacqueline J.Janse</a:t>
            </a:r>
            <a:endParaRPr sz="1000">
              <a:solidFill>
                <a:schemeClr val="dk1"/>
              </a:solidFill>
            </a:endParaRPr>
          </a:p>
          <a:p>
            <a:pPr indent="-241300" lvl="0" marL="342900" rtl="0" algn="l">
              <a:spcBef>
                <a:spcPts val="0"/>
              </a:spcBef>
              <a:spcAft>
                <a:spcPts val="0"/>
              </a:spcAft>
              <a:buClr>
                <a:schemeClr val="dk1"/>
              </a:buClr>
              <a:buSzPts val="1000"/>
              <a:buChar char="●"/>
            </a:pPr>
            <a:r>
              <a:rPr lang="zh-TW" sz="1000">
                <a:solidFill>
                  <a:schemeClr val="dk1"/>
                </a:solidFill>
              </a:rPr>
              <a:t>Aliya</a:t>
            </a:r>
            <a:endParaRPr sz="1000">
              <a:solidFill>
                <a:schemeClr val="dk1"/>
              </a:solidFill>
            </a:endParaRPr>
          </a:p>
        </p:txBody>
      </p:sp>
    </p:spTree>
  </p:cSld>
  <p:clrMapOvr>
    <a:masterClrMapping/>
  </p:clrMapOvr>
  <p:transition spd="slow">
    <p:fade thruBlk="1"/>
  </p:transition>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porate template-set Universiteit Leiden">
  <a:themeElements>
    <a:clrScheme name="Universiteit Leiden">
      <a:dk1>
        <a:srgbClr val="000000"/>
      </a:dk1>
      <a:lt1>
        <a:srgbClr val="FFFFFF"/>
      </a:lt1>
      <a:dk2>
        <a:srgbClr val="8592BC"/>
      </a:dk2>
      <a:lt2>
        <a:srgbClr val="001158"/>
      </a:lt2>
      <a:accent1>
        <a:srgbClr val="9EBA2E"/>
      </a:accent1>
      <a:accent2>
        <a:srgbClr val="5CB1EB"/>
      </a:accent2>
      <a:accent3>
        <a:srgbClr val="34A3A9"/>
      </a:accent3>
      <a:accent4>
        <a:srgbClr val="F46E32"/>
      </a:accent4>
      <a:accent5>
        <a:srgbClr val="2C712D"/>
      </a:accent5>
      <a:accent6>
        <a:srgbClr val="B02079"/>
      </a:accent6>
      <a:hlink>
        <a:srgbClr val="0033CC"/>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