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548" r:id="rId5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8BB4"/>
    <a:srgbClr val="164174"/>
    <a:srgbClr val="C80703"/>
    <a:srgbClr val="C10203"/>
    <a:srgbClr val="57AFE1"/>
    <a:srgbClr val="8FC440"/>
    <a:srgbClr val="B8D431"/>
    <a:srgbClr val="F8C221"/>
    <a:srgbClr val="F9891C"/>
    <a:srgbClr val="EC1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06" autoAdjust="0"/>
  </p:normalViewPr>
  <p:slideViewPr>
    <p:cSldViewPr>
      <p:cViewPr varScale="1">
        <p:scale>
          <a:sx n="155" d="100"/>
          <a:sy n="155" d="100"/>
        </p:scale>
        <p:origin x="27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presProps" Target="presProps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notesMaster" Target="notesMasters/notesMaster1.xml" /><Relationship Id="rId5" Type="http://schemas.openxmlformats.org/officeDocument/2006/relationships/slide" Target="slides/slide1.xml" /><Relationship Id="rId10" Type="http://schemas.openxmlformats.org/officeDocument/2006/relationships/tableStyles" Target="tableStyles.xml" /><Relationship Id="rId4" Type="http://schemas.openxmlformats.org/officeDocument/2006/relationships/slideMaster" Target="slideMasters/slideMaster1.xml" /><Relationship Id="rId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5DB0F-AAC5-489C-B27B-618C070CC984}" type="datetimeFigureOut">
              <a:rPr lang="nl-NL" smtClean="0"/>
              <a:t>5-9-2020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3A64C-4B66-4F47-AF01-039F75496E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7970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3A64C-4B66-4F47-AF01-039F75496E0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289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75B7-142F-4FDF-8648-EDD90FC1AF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642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892F3A4-E108-4FB8-92A1-7559B9D3F201}" type="datetimeFigureOut">
              <a:rPr lang="nl-NL" smtClean="0"/>
              <a:t>5-9-2020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75B7-142F-4FDF-8648-EDD90FC1AF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95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892F3A4-E108-4FB8-92A1-7559B9D3F201}" type="datetimeFigureOut">
              <a:rPr lang="nl-NL" smtClean="0"/>
              <a:t>5-9-2020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75B7-142F-4FDF-8648-EDD90FC1AF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103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892F3A4-E108-4FB8-92A1-7559B9D3F201}" type="datetimeFigureOut">
              <a:rPr lang="nl-NL" smtClean="0"/>
              <a:t>5-9-2020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75B7-142F-4FDF-8648-EDD90FC1AF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993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A_Tekst_18 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>
          <a:xfrm>
            <a:off x="431800" y="1404000"/>
            <a:ext cx="8280400" cy="3186000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58257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75B7-142F-4FDF-8648-EDD90FC1AF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487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75B7-142F-4FDF-8648-EDD90FC1AF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089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75B7-142F-4FDF-8648-EDD90FC1AF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96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75B7-142F-4FDF-8648-EDD90FC1AF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237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75B7-142F-4FDF-8648-EDD90FC1AF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61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892F3A4-E108-4FB8-92A1-7559B9D3F201}" type="datetimeFigureOut">
              <a:rPr lang="nl-NL" smtClean="0"/>
              <a:t>5-9-2020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75B7-142F-4FDF-8648-EDD90FC1AF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22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892F3A4-E108-4FB8-92A1-7559B9D3F201}" type="datetimeFigureOut">
              <a:rPr lang="nl-NL" smtClean="0"/>
              <a:t>5-9-2020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75B7-142F-4FDF-8648-EDD90FC1AF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921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892F3A4-E108-4FB8-92A1-7559B9D3F201}" type="datetimeFigureOut">
              <a:rPr lang="nl-NL" smtClean="0"/>
              <a:t>5-9-2020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75B7-142F-4FDF-8648-EDD90FC1AF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46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C75B7-142F-4FDF-8648-EDD90FC1AF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204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6.xml" /><Relationship Id="rId4" Type="http://schemas.openxmlformats.org/officeDocument/2006/relationships/hyperlink" Target="https://towardsdatascience.com/introducing-the-ai-project-canvas-e88e29eb7024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Afbeelding 29">
            <a:extLst>
              <a:ext uri="{FF2B5EF4-FFF2-40B4-BE49-F238E27FC236}">
                <a16:creationId xmlns:a16="http://schemas.microsoft.com/office/drawing/2014/main" id="{EFF920C6-01F2-4A64-8ACA-E8CBB5A8F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4" y="368393"/>
            <a:ext cx="9074750" cy="4692881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51B23866-701C-4E3D-8316-6E9E5C2EECCC}"/>
              </a:ext>
            </a:extLst>
          </p:cNvPr>
          <p:cNvSpPr txBox="1"/>
          <p:nvPr/>
        </p:nvSpPr>
        <p:spPr>
          <a:xfrm>
            <a:off x="8171892" y="94765"/>
            <a:ext cx="194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>
                <a:hlinkClick r:id="rId4"/>
              </a:rPr>
              <a:t>More info </a:t>
            </a:r>
            <a:endParaRPr lang="nl-NL" sz="11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4C8684B-F090-4C0B-A79B-762E7E7727A7}"/>
              </a:ext>
            </a:extLst>
          </p:cNvPr>
          <p:cNvSpPr txBox="1"/>
          <p:nvPr/>
        </p:nvSpPr>
        <p:spPr>
          <a:xfrm>
            <a:off x="33754" y="101472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b="1" dirty="0"/>
              <a:t>Project Canvas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3DA1FF81-3831-4C49-B4C7-6B13F1039B86}"/>
              </a:ext>
            </a:extLst>
          </p:cNvPr>
          <p:cNvSpPr txBox="1"/>
          <p:nvPr/>
        </p:nvSpPr>
        <p:spPr>
          <a:xfrm>
            <a:off x="1979712" y="19956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E07361CB-1462-4710-9E54-32566FAC6837}"/>
              </a:ext>
            </a:extLst>
          </p:cNvPr>
          <p:cNvSpPr txBox="1"/>
          <p:nvPr/>
        </p:nvSpPr>
        <p:spPr>
          <a:xfrm>
            <a:off x="107504" y="411510"/>
            <a:ext cx="149592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b="1" dirty="0"/>
              <a:t>Data</a:t>
            </a:r>
          </a:p>
          <a:p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Which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data do </a:t>
            </a:r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you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need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622176D6-0A7B-4549-98CB-4B457F2E0B70}"/>
              </a:ext>
            </a:extLst>
          </p:cNvPr>
          <p:cNvSpPr txBox="1"/>
          <p:nvPr/>
        </p:nvSpPr>
        <p:spPr>
          <a:xfrm>
            <a:off x="1907665" y="411510"/>
            <a:ext cx="16562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/>
              <a:t>Skills</a:t>
            </a:r>
          </a:p>
          <a:p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Which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skills do </a:t>
            </a:r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you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need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development?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B39A986B-3816-4DE1-89F8-A0DD5C15BD50}"/>
              </a:ext>
            </a:extLst>
          </p:cNvPr>
          <p:cNvSpPr txBox="1"/>
          <p:nvPr/>
        </p:nvSpPr>
        <p:spPr>
          <a:xfrm>
            <a:off x="3707865" y="418592"/>
            <a:ext cx="16562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/>
              <a:t>Value </a:t>
            </a:r>
            <a:r>
              <a:rPr lang="nl-NL" sz="900" b="1" dirty="0" err="1"/>
              <a:t>Proposition</a:t>
            </a:r>
            <a:endParaRPr lang="nl-NL" sz="900" b="1" dirty="0"/>
          </a:p>
          <a:p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What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is </a:t>
            </a:r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value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added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your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project?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6B16ADB3-42F2-4EA6-BD6D-268EC457E3F1}"/>
              </a:ext>
            </a:extLst>
          </p:cNvPr>
          <p:cNvSpPr txBox="1"/>
          <p:nvPr/>
        </p:nvSpPr>
        <p:spPr>
          <a:xfrm>
            <a:off x="5508065" y="411510"/>
            <a:ext cx="16562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/>
              <a:t>Integration</a:t>
            </a:r>
          </a:p>
          <a:p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How </a:t>
            </a:r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will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project </a:t>
            </a:r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be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integrated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589F57E3-1BB4-4B2A-BF24-08B0CDF7981C}"/>
              </a:ext>
            </a:extLst>
          </p:cNvPr>
          <p:cNvSpPr txBox="1"/>
          <p:nvPr/>
        </p:nvSpPr>
        <p:spPr>
          <a:xfrm>
            <a:off x="7308265" y="483518"/>
            <a:ext cx="15122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 err="1"/>
              <a:t>Customers</a:t>
            </a:r>
            <a:endParaRPr lang="nl-NL" sz="900" b="1" dirty="0"/>
          </a:p>
          <a:p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Who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are </a:t>
            </a:r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end </a:t>
            </a:r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customers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A8D68CCC-F306-4A6F-AE02-28F2CB976C54}"/>
              </a:ext>
            </a:extLst>
          </p:cNvPr>
          <p:cNvSpPr txBox="1"/>
          <p:nvPr/>
        </p:nvSpPr>
        <p:spPr>
          <a:xfrm>
            <a:off x="5508065" y="1995686"/>
            <a:ext cx="16562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/>
              <a:t>Stakeholders</a:t>
            </a:r>
          </a:p>
          <a:p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Who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are </a:t>
            </a:r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key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stakeholders?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8B9FE661-450F-401D-A85A-94C6E0CC9122}"/>
              </a:ext>
            </a:extLst>
          </p:cNvPr>
          <p:cNvSpPr txBox="1"/>
          <p:nvPr/>
        </p:nvSpPr>
        <p:spPr>
          <a:xfrm>
            <a:off x="4644008" y="3657967"/>
            <a:ext cx="28803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 err="1"/>
              <a:t>Revenue</a:t>
            </a:r>
            <a:endParaRPr lang="nl-NL" sz="900" b="1" dirty="0"/>
          </a:p>
          <a:p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How </a:t>
            </a:r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will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project (</a:t>
            </a:r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results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generate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revenue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BDADAE96-3FE5-4C4C-8436-3DE04C5FDDD6}"/>
              </a:ext>
            </a:extLst>
          </p:cNvPr>
          <p:cNvSpPr txBox="1"/>
          <p:nvPr/>
        </p:nvSpPr>
        <p:spPr>
          <a:xfrm>
            <a:off x="107504" y="3657967"/>
            <a:ext cx="23957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 err="1"/>
              <a:t>Cost</a:t>
            </a:r>
            <a:endParaRPr lang="nl-NL" sz="900" b="1" dirty="0"/>
          </a:p>
          <a:p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What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costs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project </a:t>
            </a:r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incur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614DA19E-A53F-4A18-BFF2-9B37838CC9F1}"/>
              </a:ext>
            </a:extLst>
          </p:cNvPr>
          <p:cNvSpPr txBox="1"/>
          <p:nvPr/>
        </p:nvSpPr>
        <p:spPr>
          <a:xfrm>
            <a:off x="1907665" y="2034738"/>
            <a:ext cx="15717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/>
              <a:t>Output</a:t>
            </a:r>
          </a:p>
          <a:p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Which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key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metric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are </a:t>
            </a:r>
          </a:p>
          <a:p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you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optimizing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? </a:t>
            </a:r>
          </a:p>
        </p:txBody>
      </p:sp>
      <p:sp>
        <p:nvSpPr>
          <p:cNvPr id="2" name="Rechthoek 1"/>
          <p:cNvSpPr/>
          <p:nvPr/>
        </p:nvSpPr>
        <p:spPr>
          <a:xfrm flipV="1">
            <a:off x="107504" y="1949966"/>
            <a:ext cx="16920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E07361CB-1462-4710-9E54-32566FAC6837}"/>
              </a:ext>
            </a:extLst>
          </p:cNvPr>
          <p:cNvSpPr txBox="1"/>
          <p:nvPr/>
        </p:nvSpPr>
        <p:spPr>
          <a:xfrm>
            <a:off x="98416" y="2025363"/>
            <a:ext cx="17011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b="1" dirty="0"/>
              <a:t>FAIR-</a:t>
            </a:r>
            <a:r>
              <a:rPr lang="nl-NL" sz="900" b="1" dirty="0" err="1"/>
              <a:t>maturity</a:t>
            </a:r>
            <a:endParaRPr lang="nl-NL" sz="900" b="1" dirty="0"/>
          </a:p>
          <a:p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Inidicate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FAIR-</a:t>
            </a:r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ness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sz="800" i="1" dirty="0" err="1">
                <a:solidFill>
                  <a:schemeClr val="bg1">
                    <a:lumMod val="65000"/>
                  </a:schemeClr>
                </a:solidFill>
              </a:rPr>
              <a:t>your</a:t>
            </a:r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nl-NL" sz="800" i="1" dirty="0">
                <a:solidFill>
                  <a:schemeClr val="bg1">
                    <a:lumMod val="65000"/>
                  </a:schemeClr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8415979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9F9419269F5C4A9190AE122E2B801F" ma:contentTypeVersion="11" ma:contentTypeDescription="Een nieuw document maken." ma:contentTypeScope="" ma:versionID="e2850f13e035203ee263ea9c0ebda38d">
  <xsd:schema xmlns:xsd="http://www.w3.org/2001/XMLSchema" xmlns:xs="http://www.w3.org/2001/XMLSchema" xmlns:p="http://schemas.microsoft.com/office/2006/metadata/properties" xmlns:ns3="8f218aa2-d52b-4625-8e71-a768525273c6" xmlns:ns4="eccad639-cd8e-4bac-b24a-f8d91a03acde" targetNamespace="http://schemas.microsoft.com/office/2006/metadata/properties" ma:root="true" ma:fieldsID="1c41c781859bfa35484ce50612efb9d1" ns3:_="" ns4:_="">
    <xsd:import namespace="8f218aa2-d52b-4625-8e71-a768525273c6"/>
    <xsd:import namespace="eccad639-cd8e-4bac-b24a-f8d91a03ac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18aa2-d52b-4625-8e71-a768525273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cad639-cd8e-4bac-b24a-f8d91a03acd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69A93D-A503-4439-B856-D6FB131591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4F7E6B-8A9D-4363-BB68-0F9F8DA0A938}">
  <ds:schemaRefs>
    <ds:schemaRef ds:uri="http://schemas.microsoft.com/office/2006/metadata/propertie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25790C7F-780A-4EDD-86BA-D1F9D0C952C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f218aa2-d52b-4625-8e71-a768525273c6"/>
    <ds:schemaRef ds:uri="eccad639-cd8e-4bac-b24a-f8d91a03acd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5783</Words>
  <Application>Microsoft Office PowerPoint</Application>
  <PresentationFormat>Diavoorstelling (16:9)</PresentationFormat>
  <Paragraphs>895</Paragraphs>
  <Slides>1</Slides>
  <Notes>1</Notes>
  <HiddenSlides>0</HiddenSlides>
  <MMClips>4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Kantoorthema</vt:lpstr>
      <vt:lpstr>PowerPoint-presentatie</vt:lpstr>
    </vt:vector>
  </TitlesOfParts>
  <Company>Tweede Kamer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Kedilioglu, M.</dc:creator>
  <cp:lastModifiedBy>Mustafa Kedilioglu</cp:lastModifiedBy>
  <cp:revision>161</cp:revision>
  <dcterms:created xsi:type="dcterms:W3CDTF">2019-07-11T06:09:12Z</dcterms:created>
  <dcterms:modified xsi:type="dcterms:W3CDTF">2020-09-05T16:51:20Z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0x010100A29F9419269F5C4A9190AE122E2B801F</vt:lpwstr>
  </property>
</Properties>
</file>