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gif" ContentType="image/gif"/>
  <Override PartName="/ppt/media/image2.gif" ContentType="image/gif"/>
  <Override PartName="/ppt/media/image3.gif" ContentType="image/gif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</p:sldIdLst>
  <p:sldSz cx="9144000" cy="6858000"/>
  <p:notesSz cx="7008812" cy="9294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28240" y="392868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7966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24288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5752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22824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body"/>
          </p:nvPr>
        </p:nvSpPr>
        <p:spPr>
          <a:xfrm>
            <a:off x="324288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7"/>
          <p:cNvSpPr>
            <a:spLocks noGrp="1"/>
          </p:cNvSpPr>
          <p:nvPr>
            <p:ph type="body"/>
          </p:nvPr>
        </p:nvSpPr>
        <p:spPr>
          <a:xfrm>
            <a:off x="625752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7772400" cy="459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7966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28240" y="392868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7966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24288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5752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22824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324288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25752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7772400" cy="459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7966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228240" y="392868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7966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324288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5752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22824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324288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625752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7772400" cy="459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7966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228240" y="392868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7966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24288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5752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22824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24288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25752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7772400" cy="459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7966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228240" y="392868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7966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7772400" cy="459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324288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6257520" y="114264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 type="body"/>
          </p:nvPr>
        </p:nvSpPr>
        <p:spPr>
          <a:xfrm>
            <a:off x="22824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6"/>
          <p:cNvSpPr>
            <a:spLocks noGrp="1"/>
          </p:cNvSpPr>
          <p:nvPr>
            <p:ph type="body"/>
          </p:nvPr>
        </p:nvSpPr>
        <p:spPr>
          <a:xfrm>
            <a:off x="324288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7"/>
          <p:cNvSpPr>
            <a:spLocks noGrp="1"/>
          </p:cNvSpPr>
          <p:nvPr>
            <p:ph type="body"/>
          </p:nvPr>
        </p:nvSpPr>
        <p:spPr>
          <a:xfrm>
            <a:off x="6257520" y="3928680"/>
            <a:ext cx="287064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796640" y="392868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96640" y="1142640"/>
            <a:ext cx="43506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28240" y="3928680"/>
            <a:ext cx="8915400" cy="254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7924680" y="152280"/>
            <a:ext cx="0" cy="99072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1" lang="en-US" sz="3100" spc="-1" strike="noStrike">
                <a:solidFill>
                  <a:srgbClr val="330066"/>
                </a:solidFill>
                <a:latin typeface="Arial"/>
              </a:rPr>
              <a:t>Click to edit the title text format</a:t>
            </a:r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691920" indent="-347760">
              <a:spcBef>
                <a:spcPts val="598"/>
              </a:spcBef>
              <a:buClr>
                <a:srgbClr val="669999"/>
              </a:buClr>
              <a:buSzPct val="70000"/>
              <a:buFont typeface="Wingdings" charset="2"/>
              <a:buChar char=""/>
              <a:tabLst>
                <a:tab algn="l" pos="222120"/>
                <a:tab algn="l" pos="1136520"/>
                <a:tab algn="l" pos="2050920"/>
                <a:tab algn="l" pos="2965320"/>
                <a:tab algn="l" pos="3879720"/>
                <a:tab algn="l" pos="4794120"/>
                <a:tab algn="l" pos="5708520"/>
                <a:tab algn="l" pos="6622920"/>
                <a:tab algn="l" pos="7537320"/>
                <a:tab algn="l" pos="8451720"/>
                <a:tab algn="l" pos="936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87120" indent="-293400">
              <a:spcBef>
                <a:spcPts val="524"/>
              </a:spcBef>
              <a:buClr>
                <a:srgbClr val="cccc00"/>
              </a:buClr>
              <a:buSzPct val="70000"/>
              <a:buFont typeface="Wingdings" charset="2"/>
              <a:buChar char=""/>
              <a:tabLst>
                <a:tab algn="l" pos="841320"/>
                <a:tab algn="l" pos="1755720"/>
                <a:tab algn="l" pos="2670120"/>
                <a:tab algn="l" pos="3584520"/>
                <a:tab algn="l" pos="4498920"/>
                <a:tab algn="l" pos="5413320"/>
                <a:tab algn="l" pos="6327720"/>
                <a:tab algn="l" pos="7242120"/>
                <a:tab algn="l" pos="8156520"/>
                <a:tab algn="l" pos="907092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280880" indent="-291960">
              <a:spcBef>
                <a:spcPts val="448"/>
              </a:spcBef>
              <a:buClr>
                <a:srgbClr val="330066"/>
              </a:buClr>
              <a:buSzPct val="75000"/>
              <a:buFont typeface="Wingdings" charset="2"/>
              <a:buChar char=""/>
              <a:tabLst>
                <a:tab algn="l" pos="547560"/>
                <a:tab algn="l" pos="1461960"/>
                <a:tab algn="l" pos="2376360"/>
                <a:tab algn="l" pos="3290760"/>
                <a:tab algn="l" pos="4205160"/>
                <a:tab algn="l" pos="5119560"/>
                <a:tab algn="l" pos="6033960"/>
                <a:tab algn="l" pos="6948360"/>
                <a:tab algn="l" pos="7862760"/>
                <a:tab algn="l" pos="87771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598400" indent="-315720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230040"/>
                <a:tab algn="l" pos="1144440"/>
                <a:tab algn="l" pos="2058840"/>
                <a:tab algn="l" pos="2973240"/>
                <a:tab algn="l" pos="3887640"/>
                <a:tab algn="l" pos="4802040"/>
                <a:tab algn="l" pos="5716440"/>
                <a:tab algn="l" pos="6630840"/>
                <a:tab algn="l" pos="7545240"/>
                <a:tab algn="l" pos="8459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1598400" indent="-315720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230040"/>
                <a:tab algn="l" pos="1144440"/>
                <a:tab algn="l" pos="2058840"/>
                <a:tab algn="l" pos="2973240"/>
                <a:tab algn="l" pos="3887640"/>
                <a:tab algn="l" pos="4802040"/>
                <a:tab algn="l" pos="5716440"/>
                <a:tab algn="l" pos="6630840"/>
                <a:tab algn="l" pos="7545240"/>
                <a:tab algn="l" pos="8459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1598400" indent="-315720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230040"/>
                <a:tab algn="l" pos="1144440"/>
                <a:tab algn="l" pos="2058840"/>
                <a:tab algn="l" pos="2973240"/>
                <a:tab algn="l" pos="3887640"/>
                <a:tab algn="l" pos="4802040"/>
                <a:tab algn="l" pos="5716440"/>
                <a:tab algn="l" pos="6630840"/>
                <a:tab algn="l" pos="7545240"/>
                <a:tab algn="l" pos="8459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" name=""/>
          <p:cNvGrpSpPr/>
          <p:nvPr/>
        </p:nvGrpSpPr>
        <p:grpSpPr>
          <a:xfrm>
            <a:off x="8153280" y="152280"/>
            <a:ext cx="685440" cy="990360"/>
            <a:chOff x="8153280" y="152280"/>
            <a:chExt cx="685440" cy="990360"/>
          </a:xfrm>
        </p:grpSpPr>
        <p:sp>
          <p:nvSpPr>
            <p:cNvPr id="4" name=""/>
            <p:cNvSpPr/>
            <p:nvPr/>
          </p:nvSpPr>
          <p:spPr>
            <a:xfrm>
              <a:off x="8153280" y="152280"/>
              <a:ext cx="1036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8298720" y="152280"/>
              <a:ext cx="1036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8444160" y="152280"/>
              <a:ext cx="1036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8153280" y="280440"/>
              <a:ext cx="1036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8298720" y="280440"/>
              <a:ext cx="1036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8444160" y="280440"/>
              <a:ext cx="1036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8589600" y="280440"/>
              <a:ext cx="10368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8153280" y="408960"/>
              <a:ext cx="1036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8298720" y="408960"/>
              <a:ext cx="1036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8444160" y="408960"/>
              <a:ext cx="10368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89600" y="408960"/>
              <a:ext cx="10368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8735040" y="408960"/>
              <a:ext cx="103680" cy="918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8153280" y="537480"/>
              <a:ext cx="1036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8298720" y="537480"/>
              <a:ext cx="10368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8444160" y="537480"/>
              <a:ext cx="10368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589600" y="537480"/>
              <a:ext cx="103680" cy="918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"/>
            <p:cNvSpPr/>
            <p:nvPr/>
          </p:nvSpPr>
          <p:spPr>
            <a:xfrm>
              <a:off x="8153280" y="666000"/>
              <a:ext cx="10368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"/>
            <p:cNvSpPr/>
            <p:nvPr/>
          </p:nvSpPr>
          <p:spPr>
            <a:xfrm>
              <a:off x="8298720" y="666000"/>
              <a:ext cx="10368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"/>
            <p:cNvSpPr/>
            <p:nvPr/>
          </p:nvSpPr>
          <p:spPr>
            <a:xfrm>
              <a:off x="8444160" y="666000"/>
              <a:ext cx="103680" cy="918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"/>
            <p:cNvSpPr/>
            <p:nvPr/>
          </p:nvSpPr>
          <p:spPr>
            <a:xfrm>
              <a:off x="8589600" y="666000"/>
              <a:ext cx="103680" cy="918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"/>
            <p:cNvSpPr/>
            <p:nvPr/>
          </p:nvSpPr>
          <p:spPr>
            <a:xfrm>
              <a:off x="8735040" y="666000"/>
              <a:ext cx="103680" cy="918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"/>
            <p:cNvSpPr/>
            <p:nvPr/>
          </p:nvSpPr>
          <p:spPr>
            <a:xfrm>
              <a:off x="8153280" y="794520"/>
              <a:ext cx="10368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"/>
            <p:cNvSpPr/>
            <p:nvPr/>
          </p:nvSpPr>
          <p:spPr>
            <a:xfrm>
              <a:off x="8298720" y="794520"/>
              <a:ext cx="103680" cy="918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"/>
            <p:cNvSpPr/>
            <p:nvPr/>
          </p:nvSpPr>
          <p:spPr>
            <a:xfrm>
              <a:off x="8444160" y="794520"/>
              <a:ext cx="103680" cy="918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"/>
            <p:cNvSpPr/>
            <p:nvPr/>
          </p:nvSpPr>
          <p:spPr>
            <a:xfrm>
              <a:off x="8589600" y="794520"/>
              <a:ext cx="103680" cy="918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"/>
            <p:cNvSpPr/>
            <p:nvPr/>
          </p:nvSpPr>
          <p:spPr>
            <a:xfrm>
              <a:off x="8153280" y="923040"/>
              <a:ext cx="103680" cy="9144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"/>
            <p:cNvSpPr/>
            <p:nvPr/>
          </p:nvSpPr>
          <p:spPr>
            <a:xfrm>
              <a:off x="8298720" y="923040"/>
              <a:ext cx="103680" cy="9144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"/>
            <p:cNvSpPr/>
            <p:nvPr/>
          </p:nvSpPr>
          <p:spPr>
            <a:xfrm>
              <a:off x="8444160" y="923040"/>
              <a:ext cx="103680" cy="9144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>
              <a:off x="8589600" y="923040"/>
              <a:ext cx="103680" cy="9144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>
              <a:off x="8298720" y="1051200"/>
              <a:ext cx="103680" cy="9144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>
              <a:off x="8589600" y="1051200"/>
              <a:ext cx="103680" cy="9144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" name="Rectangle 6"/>
          <p:cNvSpPr/>
          <p:nvPr/>
        </p:nvSpPr>
        <p:spPr>
          <a:xfrm>
            <a:off x="0" y="0"/>
            <a:ext cx="914400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Re-use permitted when acknowledging the original © Stavros Harizopoulos, Daniel Abadi, Peter Boncz (2009) 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/>
          <p:nvPr/>
        </p:nvSpPr>
        <p:spPr>
          <a:xfrm>
            <a:off x="7315200" y="1066680"/>
            <a:ext cx="0" cy="449604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6080" y="466200"/>
            <a:ext cx="6781680" cy="2133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4100" spc="-1" strike="noStrike">
                <a:solidFill>
                  <a:srgbClr val="330066"/>
                </a:solidFill>
                <a:latin typeface="Arial"/>
              </a:rPr>
              <a:t>Click to edit the title text format</a:t>
            </a:r>
            <a:endParaRPr b="1" lang="en-US" sz="4100" spc="-1" strike="noStrike">
              <a:solidFill>
                <a:srgbClr val="330066"/>
              </a:solidFill>
              <a:latin typeface="Arial"/>
            </a:endParaRPr>
          </a:p>
        </p:txBody>
      </p:sp>
      <p:grpSp>
        <p:nvGrpSpPr>
          <p:cNvPr id="74" name=""/>
          <p:cNvGrpSpPr/>
          <p:nvPr/>
        </p:nvGrpSpPr>
        <p:grpSpPr>
          <a:xfrm>
            <a:off x="7493040" y="2992320"/>
            <a:ext cx="1337760" cy="2189160"/>
            <a:chOff x="7493040" y="2992320"/>
            <a:chExt cx="1337760" cy="2189160"/>
          </a:xfrm>
        </p:grpSpPr>
        <p:sp>
          <p:nvSpPr>
            <p:cNvPr id="75" name=""/>
            <p:cNvSpPr/>
            <p:nvPr/>
          </p:nvSpPr>
          <p:spPr>
            <a:xfrm>
              <a:off x="749304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>
              <a:off x="777708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806112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>
              <a:off x="749304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>
              <a:off x="777708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>
              <a:off x="806112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>
              <a:off x="8345160" y="3276720"/>
              <a:ext cx="201240" cy="2016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>
              <a:off x="7493040" y="356076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"/>
            <p:cNvSpPr/>
            <p:nvPr/>
          </p:nvSpPr>
          <p:spPr>
            <a:xfrm>
              <a:off x="7777080" y="356076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>
              <a:off x="8061120" y="3560760"/>
              <a:ext cx="201240" cy="2016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>
              <a:off x="8345160" y="3560760"/>
              <a:ext cx="201240" cy="2016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8629560" y="3560760"/>
              <a:ext cx="201240" cy="2016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7493040" y="3843360"/>
              <a:ext cx="201240" cy="20304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7777080" y="3843360"/>
              <a:ext cx="201240" cy="20304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8061120" y="3843360"/>
              <a:ext cx="201240" cy="20304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8345160" y="3843360"/>
              <a:ext cx="201240" cy="20304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"/>
            <p:cNvSpPr/>
            <p:nvPr/>
          </p:nvSpPr>
          <p:spPr>
            <a:xfrm>
              <a:off x="7493040" y="4127400"/>
              <a:ext cx="201240" cy="2034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"/>
            <p:cNvSpPr/>
            <p:nvPr/>
          </p:nvSpPr>
          <p:spPr>
            <a:xfrm>
              <a:off x="7777080" y="4127400"/>
              <a:ext cx="201240" cy="2034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"/>
            <p:cNvSpPr/>
            <p:nvPr/>
          </p:nvSpPr>
          <p:spPr>
            <a:xfrm>
              <a:off x="8061120" y="4127400"/>
              <a:ext cx="201240" cy="2034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"/>
            <p:cNvSpPr/>
            <p:nvPr/>
          </p:nvSpPr>
          <p:spPr>
            <a:xfrm>
              <a:off x="8345160" y="4127400"/>
              <a:ext cx="201240" cy="2034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"/>
            <p:cNvSpPr/>
            <p:nvPr/>
          </p:nvSpPr>
          <p:spPr>
            <a:xfrm>
              <a:off x="8629560" y="4127400"/>
              <a:ext cx="201240" cy="2034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"/>
            <p:cNvSpPr/>
            <p:nvPr/>
          </p:nvSpPr>
          <p:spPr>
            <a:xfrm>
              <a:off x="7493040" y="4411800"/>
              <a:ext cx="201240" cy="2016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"/>
            <p:cNvSpPr/>
            <p:nvPr/>
          </p:nvSpPr>
          <p:spPr>
            <a:xfrm>
              <a:off x="7777080" y="4411800"/>
              <a:ext cx="201240" cy="2016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"/>
            <p:cNvSpPr/>
            <p:nvPr/>
          </p:nvSpPr>
          <p:spPr>
            <a:xfrm>
              <a:off x="8061120" y="4411800"/>
              <a:ext cx="201240" cy="2016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"/>
            <p:cNvSpPr/>
            <p:nvPr/>
          </p:nvSpPr>
          <p:spPr>
            <a:xfrm>
              <a:off x="8345160" y="4411800"/>
              <a:ext cx="201240" cy="2016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7493040" y="4695840"/>
              <a:ext cx="201240" cy="2016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"/>
            <p:cNvSpPr/>
            <p:nvPr/>
          </p:nvSpPr>
          <p:spPr>
            <a:xfrm>
              <a:off x="7777080" y="4695840"/>
              <a:ext cx="201240" cy="2016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"/>
            <p:cNvSpPr/>
            <p:nvPr/>
          </p:nvSpPr>
          <p:spPr>
            <a:xfrm>
              <a:off x="8061120" y="4695840"/>
              <a:ext cx="201240" cy="2016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"/>
            <p:cNvSpPr/>
            <p:nvPr/>
          </p:nvSpPr>
          <p:spPr>
            <a:xfrm>
              <a:off x="8345160" y="4695840"/>
              <a:ext cx="201240" cy="2016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"/>
            <p:cNvSpPr/>
            <p:nvPr/>
          </p:nvSpPr>
          <p:spPr>
            <a:xfrm>
              <a:off x="7777080" y="4979880"/>
              <a:ext cx="201240" cy="2016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"/>
            <p:cNvSpPr/>
            <p:nvPr/>
          </p:nvSpPr>
          <p:spPr>
            <a:xfrm>
              <a:off x="8345160" y="4979880"/>
              <a:ext cx="201240" cy="2016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" name=""/>
          <p:cNvSpPr/>
          <p:nvPr/>
        </p:nvSpPr>
        <p:spPr>
          <a:xfrm>
            <a:off x="304920" y="2819520"/>
            <a:ext cx="8229600" cy="0"/>
          </a:xfrm>
          <a:prstGeom prst="line">
            <a:avLst/>
          </a:prstGeom>
          <a:ln cap="sq"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Rectangle 6"/>
          <p:cNvSpPr/>
          <p:nvPr/>
        </p:nvSpPr>
        <p:spPr>
          <a:xfrm>
            <a:off x="0" y="0"/>
            <a:ext cx="914400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Re-use permitted when acknowledging the original © Stavros Harizopoulos, Daniel Abadi, Peter Boncz (2009)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344160" algn="ctr">
              <a:spcBef>
                <a:spcPts val="598"/>
              </a:spcBef>
              <a:buClr>
                <a:srgbClr val="669999"/>
              </a:buClr>
              <a:buSzPct val="70000"/>
              <a:buFont typeface="Wingdings" charset="2"/>
              <a:buChar char=""/>
              <a:tabLst>
                <a:tab algn="l" pos="0"/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93720" algn="ctr">
              <a:spcBef>
                <a:spcPts val="524"/>
              </a:spcBef>
              <a:buClr>
                <a:srgbClr val="cccc00"/>
              </a:buClr>
              <a:buSzPct val="70000"/>
              <a:buFont typeface="Wingdings" charset="2"/>
              <a:buChar char=""/>
              <a:tabLst>
                <a:tab algn="l" pos="0"/>
                <a:tab algn="l" pos="220320"/>
                <a:tab algn="l" pos="1134720"/>
                <a:tab algn="l" pos="2049120"/>
                <a:tab algn="l" pos="2963520"/>
                <a:tab algn="l" pos="3877920"/>
                <a:tab algn="l" pos="4792320"/>
                <a:tab algn="l" pos="5706720"/>
                <a:tab algn="l" pos="6621120"/>
                <a:tab algn="l" pos="7535520"/>
                <a:tab algn="l" pos="8449920"/>
                <a:tab algn="l" pos="936432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988920" algn="ctr">
              <a:spcBef>
                <a:spcPts val="448"/>
              </a:spcBef>
              <a:buClr>
                <a:srgbClr val="330066"/>
              </a:buClr>
              <a:buSzPct val="75000"/>
              <a:buFont typeface="Wingdings" charset="2"/>
              <a:buChar char=""/>
              <a:tabLst>
                <a:tab algn="l" pos="0"/>
                <a:tab algn="l" pos="839520"/>
                <a:tab algn="l" pos="1753920"/>
                <a:tab algn="l" pos="2668320"/>
                <a:tab algn="l" pos="3582720"/>
                <a:tab algn="l" pos="4497120"/>
                <a:tab algn="l" pos="5411520"/>
                <a:tab algn="l" pos="6325920"/>
                <a:tab algn="l" pos="7240320"/>
                <a:tab algn="l" pos="8154720"/>
                <a:tab algn="l" pos="90691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282680" algn="ctr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0"/>
                <a:tab algn="l" pos="545760"/>
                <a:tab algn="l" pos="1460160"/>
                <a:tab algn="l" pos="2374560"/>
                <a:tab algn="l" pos="3288960"/>
                <a:tab algn="l" pos="4203360"/>
                <a:tab algn="l" pos="5117760"/>
                <a:tab algn="l" pos="6032160"/>
                <a:tab algn="l" pos="6946560"/>
                <a:tab algn="l" pos="7860960"/>
                <a:tab algn="l" pos="8775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1282680" algn="ctr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0"/>
                <a:tab algn="l" pos="545760"/>
                <a:tab algn="l" pos="1460160"/>
                <a:tab algn="l" pos="2374560"/>
                <a:tab algn="l" pos="3288960"/>
                <a:tab algn="l" pos="4203360"/>
                <a:tab algn="l" pos="5117760"/>
                <a:tab algn="l" pos="6032160"/>
                <a:tab algn="l" pos="6946560"/>
                <a:tab algn="l" pos="7860960"/>
                <a:tab algn="l" pos="8775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1282680" algn="ctr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0"/>
                <a:tab algn="l" pos="545760"/>
                <a:tab algn="l" pos="1460160"/>
                <a:tab algn="l" pos="2374560"/>
                <a:tab algn="l" pos="3288960"/>
                <a:tab algn="l" pos="4203360"/>
                <a:tab algn="l" pos="5117760"/>
                <a:tab algn="l" pos="6032160"/>
                <a:tab algn="l" pos="6946560"/>
                <a:tab algn="l" pos="7860960"/>
                <a:tab algn="l" pos="8775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2"/>
          <p:cNvSpPr/>
          <p:nvPr/>
        </p:nvSpPr>
        <p:spPr>
          <a:xfrm>
            <a:off x="7315200" y="1066680"/>
            <a:ext cx="0" cy="449604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Group 8"/>
          <p:cNvGrpSpPr/>
          <p:nvPr/>
        </p:nvGrpSpPr>
        <p:grpSpPr>
          <a:xfrm>
            <a:off x="7493040" y="2992320"/>
            <a:ext cx="1337760" cy="2189160"/>
            <a:chOff x="7493040" y="2992320"/>
            <a:chExt cx="1337760" cy="2189160"/>
          </a:xfrm>
        </p:grpSpPr>
        <p:sp>
          <p:nvSpPr>
            <p:cNvPr id="147" name="Oval 9"/>
            <p:cNvSpPr/>
            <p:nvPr/>
          </p:nvSpPr>
          <p:spPr>
            <a:xfrm>
              <a:off x="749304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Oval 10"/>
            <p:cNvSpPr/>
            <p:nvPr/>
          </p:nvSpPr>
          <p:spPr>
            <a:xfrm>
              <a:off x="777708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Oval 11"/>
            <p:cNvSpPr/>
            <p:nvPr/>
          </p:nvSpPr>
          <p:spPr>
            <a:xfrm>
              <a:off x="806112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Oval 12"/>
            <p:cNvSpPr/>
            <p:nvPr/>
          </p:nvSpPr>
          <p:spPr>
            <a:xfrm>
              <a:off x="749304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Oval 13"/>
            <p:cNvSpPr/>
            <p:nvPr/>
          </p:nvSpPr>
          <p:spPr>
            <a:xfrm>
              <a:off x="777708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Oval 14"/>
            <p:cNvSpPr/>
            <p:nvPr/>
          </p:nvSpPr>
          <p:spPr>
            <a:xfrm>
              <a:off x="806112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Oval 15"/>
            <p:cNvSpPr/>
            <p:nvPr/>
          </p:nvSpPr>
          <p:spPr>
            <a:xfrm>
              <a:off x="8345160" y="3276720"/>
              <a:ext cx="201240" cy="2016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Oval 16"/>
            <p:cNvSpPr/>
            <p:nvPr/>
          </p:nvSpPr>
          <p:spPr>
            <a:xfrm>
              <a:off x="7493040" y="356076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Oval 17"/>
            <p:cNvSpPr/>
            <p:nvPr/>
          </p:nvSpPr>
          <p:spPr>
            <a:xfrm>
              <a:off x="7777080" y="3560760"/>
              <a:ext cx="201240" cy="2016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Oval 18"/>
            <p:cNvSpPr/>
            <p:nvPr/>
          </p:nvSpPr>
          <p:spPr>
            <a:xfrm>
              <a:off x="8061120" y="3560760"/>
              <a:ext cx="201240" cy="2016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Oval 19"/>
            <p:cNvSpPr/>
            <p:nvPr/>
          </p:nvSpPr>
          <p:spPr>
            <a:xfrm>
              <a:off x="8345160" y="3560760"/>
              <a:ext cx="201240" cy="2016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Oval 20"/>
            <p:cNvSpPr/>
            <p:nvPr/>
          </p:nvSpPr>
          <p:spPr>
            <a:xfrm>
              <a:off x="8629560" y="3560760"/>
              <a:ext cx="201240" cy="2016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Oval 21"/>
            <p:cNvSpPr/>
            <p:nvPr/>
          </p:nvSpPr>
          <p:spPr>
            <a:xfrm>
              <a:off x="7493040" y="3843360"/>
              <a:ext cx="201240" cy="20304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Oval 22"/>
            <p:cNvSpPr/>
            <p:nvPr/>
          </p:nvSpPr>
          <p:spPr>
            <a:xfrm>
              <a:off x="7777080" y="3843360"/>
              <a:ext cx="201240" cy="20304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Oval 23"/>
            <p:cNvSpPr/>
            <p:nvPr/>
          </p:nvSpPr>
          <p:spPr>
            <a:xfrm>
              <a:off x="8061120" y="3843360"/>
              <a:ext cx="201240" cy="20304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Oval 24"/>
            <p:cNvSpPr/>
            <p:nvPr/>
          </p:nvSpPr>
          <p:spPr>
            <a:xfrm>
              <a:off x="8345160" y="3843360"/>
              <a:ext cx="201240" cy="20304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Oval 25"/>
            <p:cNvSpPr/>
            <p:nvPr/>
          </p:nvSpPr>
          <p:spPr>
            <a:xfrm>
              <a:off x="7493040" y="4127400"/>
              <a:ext cx="201240" cy="2034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Oval 26"/>
            <p:cNvSpPr/>
            <p:nvPr/>
          </p:nvSpPr>
          <p:spPr>
            <a:xfrm>
              <a:off x="7777080" y="4127400"/>
              <a:ext cx="201240" cy="2034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Oval 27"/>
            <p:cNvSpPr/>
            <p:nvPr/>
          </p:nvSpPr>
          <p:spPr>
            <a:xfrm>
              <a:off x="8061120" y="4127400"/>
              <a:ext cx="201240" cy="2034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Oval 28"/>
            <p:cNvSpPr/>
            <p:nvPr/>
          </p:nvSpPr>
          <p:spPr>
            <a:xfrm>
              <a:off x="8345160" y="4127400"/>
              <a:ext cx="201240" cy="2034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Oval 29"/>
            <p:cNvSpPr/>
            <p:nvPr/>
          </p:nvSpPr>
          <p:spPr>
            <a:xfrm>
              <a:off x="8629560" y="4127400"/>
              <a:ext cx="201240" cy="2034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Oval 30"/>
            <p:cNvSpPr/>
            <p:nvPr/>
          </p:nvSpPr>
          <p:spPr>
            <a:xfrm>
              <a:off x="7493040" y="4411800"/>
              <a:ext cx="201240" cy="2016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Oval 31"/>
            <p:cNvSpPr/>
            <p:nvPr/>
          </p:nvSpPr>
          <p:spPr>
            <a:xfrm>
              <a:off x="7777080" y="4411800"/>
              <a:ext cx="201240" cy="2016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Oval 32"/>
            <p:cNvSpPr/>
            <p:nvPr/>
          </p:nvSpPr>
          <p:spPr>
            <a:xfrm>
              <a:off x="8061120" y="4411800"/>
              <a:ext cx="201240" cy="2016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Oval 33"/>
            <p:cNvSpPr/>
            <p:nvPr/>
          </p:nvSpPr>
          <p:spPr>
            <a:xfrm>
              <a:off x="8345160" y="4411800"/>
              <a:ext cx="201240" cy="2016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Oval 34"/>
            <p:cNvSpPr/>
            <p:nvPr/>
          </p:nvSpPr>
          <p:spPr>
            <a:xfrm>
              <a:off x="7493040" y="4695840"/>
              <a:ext cx="201240" cy="2016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Oval 35"/>
            <p:cNvSpPr/>
            <p:nvPr/>
          </p:nvSpPr>
          <p:spPr>
            <a:xfrm>
              <a:off x="7777080" y="4695840"/>
              <a:ext cx="201240" cy="2016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Oval 36"/>
            <p:cNvSpPr/>
            <p:nvPr/>
          </p:nvSpPr>
          <p:spPr>
            <a:xfrm>
              <a:off x="8061120" y="4695840"/>
              <a:ext cx="201240" cy="2016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Oval 37"/>
            <p:cNvSpPr/>
            <p:nvPr/>
          </p:nvSpPr>
          <p:spPr>
            <a:xfrm>
              <a:off x="8345160" y="4695840"/>
              <a:ext cx="201240" cy="2016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Oval 38"/>
            <p:cNvSpPr/>
            <p:nvPr/>
          </p:nvSpPr>
          <p:spPr>
            <a:xfrm>
              <a:off x="7777080" y="4979880"/>
              <a:ext cx="201240" cy="2016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Oval 39"/>
            <p:cNvSpPr/>
            <p:nvPr/>
          </p:nvSpPr>
          <p:spPr>
            <a:xfrm>
              <a:off x="8345160" y="4979880"/>
              <a:ext cx="201240" cy="2016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Line 40"/>
          <p:cNvSpPr/>
          <p:nvPr/>
        </p:nvSpPr>
        <p:spPr>
          <a:xfrm>
            <a:off x="304920" y="2819520"/>
            <a:ext cx="8229600" cy="0"/>
          </a:xfrm>
          <a:prstGeom prst="line">
            <a:avLst/>
          </a:prstGeom>
          <a:ln cap="sq"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1" lang="en-US" sz="3100" spc="-1" strike="noStrike">
                <a:solidFill>
                  <a:srgbClr val="330066"/>
                </a:solidFill>
                <a:latin typeface="Arial"/>
              </a:rPr>
              <a:t>Click to edit the title text format</a:t>
            </a:r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691920" indent="-347760">
              <a:spcBef>
                <a:spcPts val="598"/>
              </a:spcBef>
              <a:buClr>
                <a:srgbClr val="669999"/>
              </a:buClr>
              <a:buSzPct val="70000"/>
              <a:buFont typeface="Wingdings" charset="2"/>
              <a:buChar char=""/>
              <a:tabLst>
                <a:tab algn="l" pos="222120"/>
                <a:tab algn="l" pos="1136520"/>
                <a:tab algn="l" pos="2050920"/>
                <a:tab algn="l" pos="2965320"/>
                <a:tab algn="l" pos="3879720"/>
                <a:tab algn="l" pos="4794120"/>
                <a:tab algn="l" pos="5708520"/>
                <a:tab algn="l" pos="6622920"/>
                <a:tab algn="l" pos="7537320"/>
                <a:tab algn="l" pos="8451720"/>
                <a:tab algn="l" pos="936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87120" indent="-293400">
              <a:spcBef>
                <a:spcPts val="524"/>
              </a:spcBef>
              <a:buClr>
                <a:srgbClr val="cccc00"/>
              </a:buClr>
              <a:buSzPct val="70000"/>
              <a:buFont typeface="Wingdings" charset="2"/>
              <a:buChar char=""/>
              <a:tabLst>
                <a:tab algn="l" pos="841320"/>
                <a:tab algn="l" pos="1755720"/>
                <a:tab algn="l" pos="2670120"/>
                <a:tab algn="l" pos="3584520"/>
                <a:tab algn="l" pos="4498920"/>
                <a:tab algn="l" pos="5413320"/>
                <a:tab algn="l" pos="6327720"/>
                <a:tab algn="l" pos="7242120"/>
                <a:tab algn="l" pos="8156520"/>
                <a:tab algn="l" pos="907092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280880" indent="-291960">
              <a:spcBef>
                <a:spcPts val="448"/>
              </a:spcBef>
              <a:buClr>
                <a:srgbClr val="330066"/>
              </a:buClr>
              <a:buSzPct val="75000"/>
              <a:buFont typeface="Wingdings" charset="2"/>
              <a:buChar char=""/>
              <a:tabLst>
                <a:tab algn="l" pos="547560"/>
                <a:tab algn="l" pos="1461960"/>
                <a:tab algn="l" pos="2376360"/>
                <a:tab algn="l" pos="3290760"/>
                <a:tab algn="l" pos="4205160"/>
                <a:tab algn="l" pos="5119560"/>
                <a:tab algn="l" pos="6033960"/>
                <a:tab algn="l" pos="6948360"/>
                <a:tab algn="l" pos="7862760"/>
                <a:tab algn="l" pos="87771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598400" indent="-315720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230040"/>
                <a:tab algn="l" pos="1144440"/>
                <a:tab algn="l" pos="2058840"/>
                <a:tab algn="l" pos="2973240"/>
                <a:tab algn="l" pos="3887640"/>
                <a:tab algn="l" pos="4802040"/>
                <a:tab algn="l" pos="5716440"/>
                <a:tab algn="l" pos="6630840"/>
                <a:tab algn="l" pos="7545240"/>
                <a:tab algn="l" pos="8459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1598400" indent="-315720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230040"/>
                <a:tab algn="l" pos="1144440"/>
                <a:tab algn="l" pos="2058840"/>
                <a:tab algn="l" pos="2973240"/>
                <a:tab algn="l" pos="3887640"/>
                <a:tab algn="l" pos="4802040"/>
                <a:tab algn="l" pos="5716440"/>
                <a:tab algn="l" pos="6630840"/>
                <a:tab algn="l" pos="7545240"/>
                <a:tab algn="l" pos="8459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1598400" indent="-315720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230040"/>
                <a:tab algn="l" pos="1144440"/>
                <a:tab algn="l" pos="2058840"/>
                <a:tab algn="l" pos="2973240"/>
                <a:tab algn="l" pos="3887640"/>
                <a:tab algn="l" pos="4802040"/>
                <a:tab algn="l" pos="5716440"/>
                <a:tab algn="l" pos="6630840"/>
                <a:tab algn="l" pos="7545240"/>
                <a:tab algn="l" pos="8459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Rectangle 6"/>
          <p:cNvSpPr/>
          <p:nvPr/>
        </p:nvSpPr>
        <p:spPr>
          <a:xfrm>
            <a:off x="0" y="0"/>
            <a:ext cx="914400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Re-use permitted when acknowledging the original © Stavros Harizopoulos, Daniel Abadi, Peter Boncz (2009)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e 2"/>
          <p:cNvSpPr/>
          <p:nvPr/>
        </p:nvSpPr>
        <p:spPr>
          <a:xfrm>
            <a:off x="7924680" y="152280"/>
            <a:ext cx="0" cy="99072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90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1" lang="en-US" sz="3100" spc="-1" strike="noStrike">
                <a:solidFill>
                  <a:srgbClr val="330066"/>
                </a:solidFill>
                <a:latin typeface="Arial"/>
              </a:rPr>
              <a:t>Click to edit the title text format</a:t>
            </a:r>
            <a:endParaRPr b="1" lang="en-US" sz="31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28240" y="1142640"/>
            <a:ext cx="8915400" cy="5334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691920" indent="-347760">
              <a:spcBef>
                <a:spcPts val="598"/>
              </a:spcBef>
              <a:buClr>
                <a:srgbClr val="669999"/>
              </a:buClr>
              <a:buSzPct val="70000"/>
              <a:buFont typeface="Wingdings" charset="2"/>
              <a:buChar char=""/>
              <a:tabLst>
                <a:tab algn="l" pos="222120"/>
                <a:tab algn="l" pos="1136520"/>
                <a:tab algn="l" pos="2050920"/>
                <a:tab algn="l" pos="2965320"/>
                <a:tab algn="l" pos="3879720"/>
                <a:tab algn="l" pos="4794120"/>
                <a:tab algn="l" pos="5708520"/>
                <a:tab algn="l" pos="6622920"/>
                <a:tab algn="l" pos="7537320"/>
                <a:tab algn="l" pos="8451720"/>
                <a:tab algn="l" pos="936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87120" indent="-293400">
              <a:spcBef>
                <a:spcPts val="524"/>
              </a:spcBef>
              <a:buClr>
                <a:srgbClr val="cccc00"/>
              </a:buClr>
              <a:buSzPct val="70000"/>
              <a:buFont typeface="Wingdings" charset="2"/>
              <a:buChar char=""/>
              <a:tabLst>
                <a:tab algn="l" pos="841320"/>
                <a:tab algn="l" pos="1755720"/>
                <a:tab algn="l" pos="2670120"/>
                <a:tab algn="l" pos="3584520"/>
                <a:tab algn="l" pos="4498920"/>
                <a:tab algn="l" pos="5413320"/>
                <a:tab algn="l" pos="6327720"/>
                <a:tab algn="l" pos="7242120"/>
                <a:tab algn="l" pos="8156520"/>
                <a:tab algn="l" pos="907092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280880" indent="-291960">
              <a:spcBef>
                <a:spcPts val="448"/>
              </a:spcBef>
              <a:buClr>
                <a:srgbClr val="330066"/>
              </a:buClr>
              <a:buSzPct val="75000"/>
              <a:buFont typeface="Wingdings" charset="2"/>
              <a:buChar char=""/>
              <a:tabLst>
                <a:tab algn="l" pos="547560"/>
                <a:tab algn="l" pos="1461960"/>
                <a:tab algn="l" pos="2376360"/>
                <a:tab algn="l" pos="3290760"/>
                <a:tab algn="l" pos="4205160"/>
                <a:tab algn="l" pos="5119560"/>
                <a:tab algn="l" pos="6033960"/>
                <a:tab algn="l" pos="6948360"/>
                <a:tab algn="l" pos="7862760"/>
                <a:tab algn="l" pos="87771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598400" indent="-315720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230040"/>
                <a:tab algn="l" pos="1144440"/>
                <a:tab algn="l" pos="2058840"/>
                <a:tab algn="l" pos="2973240"/>
                <a:tab algn="l" pos="3887640"/>
                <a:tab algn="l" pos="4802040"/>
                <a:tab algn="l" pos="5716440"/>
                <a:tab algn="l" pos="6630840"/>
                <a:tab algn="l" pos="7545240"/>
                <a:tab algn="l" pos="8459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1598400" indent="-315720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230040"/>
                <a:tab algn="l" pos="1144440"/>
                <a:tab algn="l" pos="2058840"/>
                <a:tab algn="l" pos="2973240"/>
                <a:tab algn="l" pos="3887640"/>
                <a:tab algn="l" pos="4802040"/>
                <a:tab algn="l" pos="5716440"/>
                <a:tab algn="l" pos="6630840"/>
                <a:tab algn="l" pos="7545240"/>
                <a:tab algn="l" pos="8459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1598400" indent="-315720">
              <a:spcBef>
                <a:spcPts val="448"/>
              </a:spcBef>
              <a:buClr>
                <a:srgbClr val="d8d8ec"/>
              </a:buClr>
              <a:buSzPct val="80000"/>
              <a:buFont typeface="Wingdings" charset="2"/>
              <a:buChar char=""/>
              <a:tabLst>
                <a:tab algn="l" pos="230040"/>
                <a:tab algn="l" pos="1144440"/>
                <a:tab algn="l" pos="2058840"/>
                <a:tab algn="l" pos="2973240"/>
                <a:tab algn="l" pos="3887640"/>
                <a:tab algn="l" pos="4802040"/>
                <a:tab algn="l" pos="5716440"/>
                <a:tab algn="l" pos="6630840"/>
                <a:tab algn="l" pos="7545240"/>
                <a:tab algn="l" pos="8459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1" name="Group 8"/>
          <p:cNvGrpSpPr/>
          <p:nvPr/>
        </p:nvGrpSpPr>
        <p:grpSpPr>
          <a:xfrm>
            <a:off x="8153280" y="152280"/>
            <a:ext cx="685440" cy="990360"/>
            <a:chOff x="8153280" y="152280"/>
            <a:chExt cx="685440" cy="990360"/>
          </a:xfrm>
        </p:grpSpPr>
        <p:sp>
          <p:nvSpPr>
            <p:cNvPr id="222" name="Oval 9"/>
            <p:cNvSpPr/>
            <p:nvPr/>
          </p:nvSpPr>
          <p:spPr>
            <a:xfrm>
              <a:off x="8153280" y="152280"/>
              <a:ext cx="10260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Oval 10"/>
            <p:cNvSpPr/>
            <p:nvPr/>
          </p:nvSpPr>
          <p:spPr>
            <a:xfrm>
              <a:off x="8298720" y="152280"/>
              <a:ext cx="1000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Oval 11"/>
            <p:cNvSpPr/>
            <p:nvPr/>
          </p:nvSpPr>
          <p:spPr>
            <a:xfrm>
              <a:off x="8444160" y="152280"/>
              <a:ext cx="10656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Oval 12"/>
            <p:cNvSpPr/>
            <p:nvPr/>
          </p:nvSpPr>
          <p:spPr>
            <a:xfrm>
              <a:off x="8153280" y="280440"/>
              <a:ext cx="10260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Oval 13"/>
            <p:cNvSpPr/>
            <p:nvPr/>
          </p:nvSpPr>
          <p:spPr>
            <a:xfrm>
              <a:off x="8298720" y="280440"/>
              <a:ext cx="1000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Oval 14"/>
            <p:cNvSpPr/>
            <p:nvPr/>
          </p:nvSpPr>
          <p:spPr>
            <a:xfrm>
              <a:off x="8444160" y="280440"/>
              <a:ext cx="10656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Oval 15"/>
            <p:cNvSpPr/>
            <p:nvPr/>
          </p:nvSpPr>
          <p:spPr>
            <a:xfrm>
              <a:off x="8589600" y="280440"/>
              <a:ext cx="10224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Oval 16"/>
            <p:cNvSpPr/>
            <p:nvPr/>
          </p:nvSpPr>
          <p:spPr>
            <a:xfrm>
              <a:off x="8153280" y="408960"/>
              <a:ext cx="10260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Oval 17"/>
            <p:cNvSpPr/>
            <p:nvPr/>
          </p:nvSpPr>
          <p:spPr>
            <a:xfrm>
              <a:off x="8298720" y="408960"/>
              <a:ext cx="100080" cy="9180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Oval 18"/>
            <p:cNvSpPr/>
            <p:nvPr/>
          </p:nvSpPr>
          <p:spPr>
            <a:xfrm>
              <a:off x="8444160" y="408960"/>
              <a:ext cx="10656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Oval 19"/>
            <p:cNvSpPr/>
            <p:nvPr/>
          </p:nvSpPr>
          <p:spPr>
            <a:xfrm>
              <a:off x="8589600" y="408960"/>
              <a:ext cx="10224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Oval 20"/>
            <p:cNvSpPr/>
            <p:nvPr/>
          </p:nvSpPr>
          <p:spPr>
            <a:xfrm>
              <a:off x="8736120" y="408960"/>
              <a:ext cx="102600" cy="918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Oval 21"/>
            <p:cNvSpPr/>
            <p:nvPr/>
          </p:nvSpPr>
          <p:spPr>
            <a:xfrm>
              <a:off x="8153280" y="537480"/>
              <a:ext cx="102600" cy="90360"/>
            </a:xfrm>
            <a:prstGeom prst="ellipse">
              <a:avLst/>
            </a:prstGeom>
            <a:solidFill>
              <a:srgbClr val="3300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Oval 22"/>
            <p:cNvSpPr/>
            <p:nvPr/>
          </p:nvSpPr>
          <p:spPr>
            <a:xfrm>
              <a:off x="8298720" y="537480"/>
              <a:ext cx="100080" cy="9036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Oval 23"/>
            <p:cNvSpPr/>
            <p:nvPr/>
          </p:nvSpPr>
          <p:spPr>
            <a:xfrm>
              <a:off x="8444160" y="537480"/>
              <a:ext cx="106560" cy="9036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Oval 24"/>
            <p:cNvSpPr/>
            <p:nvPr/>
          </p:nvSpPr>
          <p:spPr>
            <a:xfrm>
              <a:off x="8589600" y="537480"/>
              <a:ext cx="102240" cy="9036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Oval 25"/>
            <p:cNvSpPr/>
            <p:nvPr/>
          </p:nvSpPr>
          <p:spPr>
            <a:xfrm>
              <a:off x="8153280" y="667080"/>
              <a:ext cx="102600" cy="9072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Oval 26"/>
            <p:cNvSpPr/>
            <p:nvPr/>
          </p:nvSpPr>
          <p:spPr>
            <a:xfrm>
              <a:off x="8298720" y="667080"/>
              <a:ext cx="100080" cy="9072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Oval 27"/>
            <p:cNvSpPr/>
            <p:nvPr/>
          </p:nvSpPr>
          <p:spPr>
            <a:xfrm>
              <a:off x="8444160" y="667080"/>
              <a:ext cx="106560" cy="9072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Oval 28"/>
            <p:cNvSpPr/>
            <p:nvPr/>
          </p:nvSpPr>
          <p:spPr>
            <a:xfrm>
              <a:off x="8589600" y="667080"/>
              <a:ext cx="102240" cy="9072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Oval 29"/>
            <p:cNvSpPr/>
            <p:nvPr/>
          </p:nvSpPr>
          <p:spPr>
            <a:xfrm>
              <a:off x="8736120" y="667080"/>
              <a:ext cx="102600" cy="9072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Oval 30"/>
            <p:cNvSpPr/>
            <p:nvPr/>
          </p:nvSpPr>
          <p:spPr>
            <a:xfrm>
              <a:off x="8153280" y="793080"/>
              <a:ext cx="102600" cy="91800"/>
            </a:xfrm>
            <a:prstGeom prst="ellipse">
              <a:avLst/>
            </a:prstGeom>
            <a:solidFill>
              <a:srgbClr val="66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Oval 31"/>
            <p:cNvSpPr/>
            <p:nvPr/>
          </p:nvSpPr>
          <p:spPr>
            <a:xfrm>
              <a:off x="8298720" y="793080"/>
              <a:ext cx="100080" cy="918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Oval 32"/>
            <p:cNvSpPr/>
            <p:nvPr/>
          </p:nvSpPr>
          <p:spPr>
            <a:xfrm>
              <a:off x="8444160" y="793080"/>
              <a:ext cx="106560" cy="9180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Oval 33"/>
            <p:cNvSpPr/>
            <p:nvPr/>
          </p:nvSpPr>
          <p:spPr>
            <a:xfrm>
              <a:off x="8589600" y="793080"/>
              <a:ext cx="102240" cy="9180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Oval 34"/>
            <p:cNvSpPr/>
            <p:nvPr/>
          </p:nvSpPr>
          <p:spPr>
            <a:xfrm>
              <a:off x="8153280" y="923040"/>
              <a:ext cx="102600" cy="9144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Oval 35"/>
            <p:cNvSpPr/>
            <p:nvPr/>
          </p:nvSpPr>
          <p:spPr>
            <a:xfrm>
              <a:off x="8298720" y="923040"/>
              <a:ext cx="100080" cy="91440"/>
            </a:xfrm>
            <a:prstGeom prst="ellipse">
              <a:avLst/>
            </a:prstGeom>
            <a:solidFill>
              <a:srgbClr val="cc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Oval 36"/>
            <p:cNvSpPr/>
            <p:nvPr/>
          </p:nvSpPr>
          <p:spPr>
            <a:xfrm>
              <a:off x="8444160" y="923040"/>
              <a:ext cx="106560" cy="9144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Oval 37"/>
            <p:cNvSpPr/>
            <p:nvPr/>
          </p:nvSpPr>
          <p:spPr>
            <a:xfrm>
              <a:off x="8589600" y="923040"/>
              <a:ext cx="102240" cy="9144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Oval 38"/>
            <p:cNvSpPr/>
            <p:nvPr/>
          </p:nvSpPr>
          <p:spPr>
            <a:xfrm>
              <a:off x="8298720" y="1051200"/>
              <a:ext cx="100080" cy="9144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Oval 39"/>
            <p:cNvSpPr/>
            <p:nvPr/>
          </p:nvSpPr>
          <p:spPr>
            <a:xfrm>
              <a:off x="8589600" y="1051200"/>
              <a:ext cx="102240" cy="91440"/>
            </a:xfrm>
            <a:prstGeom prst="ellipse">
              <a:avLst/>
            </a:prstGeom>
            <a:solidFill>
              <a:srgbClr val="d8d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3" name="Rectangle 6"/>
          <p:cNvSpPr/>
          <p:nvPr/>
        </p:nvSpPr>
        <p:spPr>
          <a:xfrm>
            <a:off x="0" y="0"/>
            <a:ext cx="914400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Re-use permitted when acknowledging the original © Stavros Harizopoulos, Daniel Abadi, Peter Boncz (2009)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9EABFEA-6124-4CAC-89B2-2ACAA28E423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0" y="11160"/>
            <a:ext cx="914400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360" y="-11160"/>
            <a:ext cx="9123480" cy="513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03680" cy="512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5695</TotalTime>
  <Application>LibreOffice/7.1.5.2$Linux_X86_64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2009-07-28T00:04:05Z</dcterms:created>
  <dc:creator>Peter Boncz</dc:creator>
  <dc:description/>
  <dc:language>en-US</dc:language>
  <cp:lastModifiedBy/>
  <dcterms:modified xsi:type="dcterms:W3CDTF">2020-10-05T22:10:24Z</dcterms:modified>
  <cp:revision>86</cp:revision>
  <dc:subject/>
  <dc:title>Column-Oriented Database Systems</dc:title>
</cp:coreProperties>
</file>