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F6688-9DFF-042A-BED2-F56B892DF6F9}" v="4" dt="2024-04-29T18:07:45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Climaco" userId="096444b6760bea02" providerId="Windows Live" clId="Web-{2B3F6688-9DFF-042A-BED2-F56B892DF6F9}"/>
    <pc:docChg chg="modSld">
      <pc:chgData name="Paolo Climaco" userId="096444b6760bea02" providerId="Windows Live" clId="Web-{2B3F6688-9DFF-042A-BED2-F56B892DF6F9}" dt="2024-04-29T18:07:45.672" v="3" actId="1076"/>
      <pc:docMkLst>
        <pc:docMk/>
      </pc:docMkLst>
      <pc:sldChg chg="modSp">
        <pc:chgData name="Paolo Climaco" userId="096444b6760bea02" providerId="Windows Live" clId="Web-{2B3F6688-9DFF-042A-BED2-F56B892DF6F9}" dt="2024-04-29T18:07:45.672" v="3" actId="1076"/>
        <pc:sldMkLst>
          <pc:docMk/>
          <pc:sldMk cId="2756839385" sldId="270"/>
        </pc:sldMkLst>
        <pc:picChg chg="mod">
          <ac:chgData name="Paolo Climaco" userId="096444b6760bea02" providerId="Windows Live" clId="Web-{2B3F6688-9DFF-042A-BED2-F56B892DF6F9}" dt="2024-04-29T17:52:48.974" v="0" actId="1076"/>
          <ac:picMkLst>
            <pc:docMk/>
            <pc:sldMk cId="2756839385" sldId="270"/>
            <ac:picMk id="3" creationId="{7579B98B-BF10-E1EA-4714-EF5586C8BD12}"/>
          </ac:picMkLst>
        </pc:picChg>
        <pc:picChg chg="mod">
          <ac:chgData name="Paolo Climaco" userId="096444b6760bea02" providerId="Windows Live" clId="Web-{2B3F6688-9DFF-042A-BED2-F56B892DF6F9}" dt="2024-04-29T18:03:04.507" v="1" actId="1076"/>
          <ac:picMkLst>
            <pc:docMk/>
            <pc:sldMk cId="2756839385" sldId="270"/>
            <ac:picMk id="4" creationId="{192C847C-CE80-6309-B17E-03B9F7296583}"/>
          </ac:picMkLst>
        </pc:picChg>
        <pc:picChg chg="mod">
          <ac:chgData name="Paolo Climaco" userId="096444b6760bea02" providerId="Windows Live" clId="Web-{2B3F6688-9DFF-042A-BED2-F56B892DF6F9}" dt="2024-04-29T18:07:45.672" v="3" actId="1076"/>
          <ac:picMkLst>
            <pc:docMk/>
            <pc:sldMk cId="2756839385" sldId="270"/>
            <ac:picMk id="5" creationId="{AB2C16E8-6992-D627-894C-4B4D4F5E7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B1BFF-22C4-4ED8-BD06-981A5A03D21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C03E-B2E2-427E-A5D7-44503088A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CAATATGACCTCACTCTCGGGACGAC n48  GTCGTCCCTACTCATCTCACGCAGC</a:t>
            </a:r>
          </a:p>
          <a:p>
            <a:endParaRPr lang="en-US" dirty="0"/>
          </a:p>
          <a:p>
            <a:r>
              <a:rPr lang="en-US" dirty="0"/>
              <a:t>TTACTCACTCTCGGGACGAC N58 GTCGTCCCTAGTCATCTCAT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4C47-B035-4E20-8084-529BD0015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28DB-CD88-4874-2FEB-1825BD5F4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FD278-6CC6-C34C-A135-BD7D95EB7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EDD7-774F-D6B3-40E7-10BF9A68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E700-254E-C914-CA10-EA916EDE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18E5-F970-0D26-1662-76F185A7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9411-6A54-FEC0-698F-9B146AE2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24900-FE4C-1C34-61BE-A2AC570FD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9C37-0E39-33C1-7387-BB292C68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3466-D5B1-5A07-31BC-693E0F53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36EC-AEB5-2B6C-C0C4-5055F91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01958-BECD-FFCA-F81A-B43C0F69F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8AF02-2AEB-75F4-F10E-9FE865C2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7F34-0E1C-F4BA-6AA7-41962304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74D6-19D7-22F8-44DC-7AEB7E86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D3E7-6F49-B5C5-0A9A-C075CA4C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2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6196-3E67-BED4-23A4-EC7B4D50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FD8D-01AA-D5DE-EA5A-9585621F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7CF52-1841-A281-BA6B-43A61712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B970-8A76-B91B-123D-112A4F44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FA24-B89B-06C1-41A0-D8CE43EE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B2C9-B324-60F5-4436-90CA3250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FFD4-8B53-CE5C-5E0D-89D0358D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6AA7-510E-C0D4-2A7F-6F9CE62D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6FD66-0571-2ED1-7D6C-CBE945F4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4166-43E8-4E56-9CB3-4A48758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4A0-9C16-92B7-5DBD-2EF580C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6DD71-9E36-725B-18DA-7A03DF43B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9EE79-7B91-604A-89AE-1E38218E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433C-53A0-7201-DFA9-1DE622B4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69C29-C926-F509-4E83-190776B9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A3687-2C5E-29A5-4A99-D3D91A2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A6CB-8442-D031-B502-56C01D4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E1517-FE1D-6ADF-0C41-2CB4FCB6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37602-AE33-AA9B-6073-4765A84A5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AABDA-A9AB-A3A5-5AB0-624B9E4C2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F0485-7ACC-9598-BA5F-BEA52B4E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25047-A279-78C3-9CCA-E538BB98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8094B-0753-B19C-45FD-BEE5454A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0931B-478B-9F25-4493-EC0E78AA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4F9A-EA4E-E197-A1C7-C3381752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3123C-6CC5-EAA5-5B6B-15C455B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AEA1A-B65C-D72D-0423-75A89F52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3AA44-F1D4-58F2-F720-F97208A4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BAAF7-3BAB-18C0-113C-812B8F6C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585D4-7899-5320-91B8-82D5151C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F10C0-2847-E7CC-4894-B7A8F124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E9E0-A3F2-AADD-1F79-62095B1C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BDBF6-FFEA-CF74-BBC9-6AB17F47A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FE986-3CA4-4C4E-8A32-D7567745E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EA82-779D-2E03-14D4-B879DA52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7D63E-3538-A1DF-B8FD-033B92B7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92950-316E-BF6B-CAD1-8BA3E011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3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0356-C7B3-6D39-2627-02559CA9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045DE-AC6C-76EC-9092-0C7689240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4CA39-E11B-6290-7A78-CA4F880B9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7596-AB34-4A62-B5C1-191277F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0E0F-2309-279E-EF3A-06E3412C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77AFA-0781-5CDE-84BA-7DED376E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6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42BB3-CF7F-864F-F88B-2BD41C6B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959A-3F0F-A74A-3C85-8C350338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2605-6D34-B96B-ABEA-D9E5C7357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AE1CA-3A34-4A1E-8539-9AEE64E0727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74B6F-E0E1-1A60-CC2E-F0DE7FC27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896E-9013-4C2C-F539-A187A9D2F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D6653-22AD-492D-9E2A-275436B9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9B98B-BF10-E1EA-4714-EF5586C8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01" y="913826"/>
            <a:ext cx="8866854" cy="30930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C847C-CE80-6309-B17E-03B9F7296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603" y="4161146"/>
            <a:ext cx="1630680" cy="3043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C16E8-6992-D627-894C-4B4D4F5E7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206" y="4623566"/>
            <a:ext cx="1703832" cy="3148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18364-A248-30C2-A434-0518038D7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126" y="3429000"/>
            <a:ext cx="167182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3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Noelle Mitchell</dc:creator>
  <cp:lastModifiedBy>Noelle Mitchell</cp:lastModifiedBy>
  <cp:revision>10</cp:revision>
  <dcterms:created xsi:type="dcterms:W3CDTF">2024-04-29T02:52:46Z</dcterms:created>
  <dcterms:modified xsi:type="dcterms:W3CDTF">2024-04-29T18:07:46Z</dcterms:modified>
</cp:coreProperties>
</file>