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B76C1-A741-3050-AFA4-5FFE503134EC}" v="719" dt="2024-08-29T17:59:18.720"/>
    <p1510:client id="{9AB909D5-AA57-75FC-9567-720E35E74E2C}" v="123" dt="2024-08-29T21:55:16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o Climaco" userId="096444b6760bea02" providerId="Windows Live" clId="Web-{252A26E7-69EC-63A6-458D-869A6FADDAEF}"/>
    <pc:docChg chg="modSld">
      <pc:chgData name="Paolo Climaco" userId="096444b6760bea02" providerId="Windows Live" clId="Web-{252A26E7-69EC-63A6-458D-869A6FADDAEF}" dt="2024-08-16T00:29:20.619" v="52"/>
      <pc:docMkLst>
        <pc:docMk/>
      </pc:docMkLst>
      <pc:sldChg chg="addSp delSp modSp mod setBg">
        <pc:chgData name="Paolo Climaco" userId="096444b6760bea02" providerId="Windows Live" clId="Web-{252A26E7-69EC-63A6-458D-869A6FADDAEF}" dt="2024-08-16T00:29:20.619" v="52"/>
        <pc:sldMkLst>
          <pc:docMk/>
          <pc:sldMk cId="109857222" sldId="256"/>
        </pc:sldMkLst>
        <pc:spChg chg="add del">
          <ac:chgData name="Paolo Climaco" userId="096444b6760bea02" providerId="Windows Live" clId="Web-{252A26E7-69EC-63A6-458D-869A6FADDAEF}" dt="2024-08-16T00:28:23.898" v="31"/>
          <ac:spMkLst>
            <pc:docMk/>
            <pc:sldMk cId="109857222" sldId="256"/>
            <ac:spMk id="9" creationId="{E8C96B03-F3C7-DB3D-4740-7EB6B74B8F02}"/>
          </ac:spMkLst>
        </pc:spChg>
        <pc:spChg chg="add del">
          <ac:chgData name="Paolo Climaco" userId="096444b6760bea02" providerId="Windows Live" clId="Web-{252A26E7-69EC-63A6-458D-869A6FADDAEF}" dt="2024-08-16T00:28:23.898" v="32"/>
          <ac:spMkLst>
            <pc:docMk/>
            <pc:sldMk cId="109857222" sldId="256"/>
            <ac:spMk id="11" creationId="{6B06209D-996F-0AC9-A79C-7CB504EFF2C7}"/>
          </ac:spMkLst>
        </pc:spChg>
        <pc:spChg chg="add del">
          <ac:chgData name="Paolo Climaco" userId="096444b6760bea02" providerId="Windows Live" clId="Web-{252A26E7-69EC-63A6-458D-869A6FADDAEF}" dt="2024-08-16T00:28:24.836" v="37"/>
          <ac:spMkLst>
            <pc:docMk/>
            <pc:sldMk cId="109857222" sldId="256"/>
            <ac:spMk id="13" creationId="{D3399517-9380-93E4-E7A6-E038E032945D}"/>
          </ac:spMkLst>
        </pc:spChg>
        <pc:spChg chg="add del">
          <ac:chgData name="Paolo Climaco" userId="096444b6760bea02" providerId="Windows Live" clId="Web-{252A26E7-69EC-63A6-458D-869A6FADDAEF}" dt="2024-08-16T00:28:24.836" v="39"/>
          <ac:spMkLst>
            <pc:docMk/>
            <pc:sldMk cId="109857222" sldId="256"/>
            <ac:spMk id="15" creationId="{21EA1C8A-FBEB-F9EF-49E6-092365C7194F}"/>
          </ac:spMkLst>
        </pc:spChg>
        <pc:spChg chg="add del">
          <ac:chgData name="Paolo Climaco" userId="096444b6760bea02" providerId="Windows Live" clId="Web-{252A26E7-69EC-63A6-458D-869A6FADDAEF}" dt="2024-08-16T00:28:24.836" v="41"/>
          <ac:spMkLst>
            <pc:docMk/>
            <pc:sldMk cId="109857222" sldId="256"/>
            <ac:spMk id="17" creationId="{839ABF6C-D450-7A97-371D-3DA814B00683}"/>
          </ac:spMkLst>
        </pc:spChg>
        <pc:spChg chg="add del">
          <ac:chgData name="Paolo Climaco" userId="096444b6760bea02" providerId="Windows Live" clId="Web-{252A26E7-69EC-63A6-458D-869A6FADDAEF}" dt="2024-08-16T00:28:24.851" v="43"/>
          <ac:spMkLst>
            <pc:docMk/>
            <pc:sldMk cId="109857222" sldId="256"/>
            <ac:spMk id="19" creationId="{414E15EC-5964-F88F-C764-6668405C40FB}"/>
          </ac:spMkLst>
        </pc:spChg>
        <pc:spChg chg="add del">
          <ac:chgData name="Paolo Climaco" userId="096444b6760bea02" providerId="Windows Live" clId="Web-{252A26E7-69EC-63A6-458D-869A6FADDAEF}" dt="2024-08-16T00:27:54.131" v="23"/>
          <ac:spMkLst>
            <pc:docMk/>
            <pc:sldMk cId="109857222" sldId="256"/>
            <ac:spMk id="26" creationId="{63644BFD-D22E-4019-B666-387DA51AEAFD}"/>
          </ac:spMkLst>
        </pc:spChg>
        <pc:spChg chg="add del">
          <ac:chgData name="Paolo Climaco" userId="096444b6760bea02" providerId="Windows Live" clId="Web-{252A26E7-69EC-63A6-458D-869A6FADDAEF}" dt="2024-08-16T00:27:54.131" v="23"/>
          <ac:spMkLst>
            <pc:docMk/>
            <pc:sldMk cId="109857222" sldId="256"/>
            <ac:spMk id="30" creationId="{3776B14B-F2F4-4825-8DA8-8C7A0F2B3960}"/>
          </ac:spMkLst>
        </pc:spChg>
        <pc:spChg chg="add del">
          <ac:chgData name="Paolo Climaco" userId="096444b6760bea02" providerId="Windows Live" clId="Web-{252A26E7-69EC-63A6-458D-869A6FADDAEF}" dt="2024-08-16T00:28:02.929" v="25"/>
          <ac:spMkLst>
            <pc:docMk/>
            <pc:sldMk cId="109857222" sldId="256"/>
            <ac:spMk id="32" creationId="{42A4FC2C-047E-45A5-965D-8E1E3BF09BC6}"/>
          </ac:spMkLst>
        </pc:spChg>
        <pc:grpChg chg="add del">
          <ac:chgData name="Paolo Climaco" userId="096444b6760bea02" providerId="Windows Live" clId="Web-{252A26E7-69EC-63A6-458D-869A6FADDAEF}" dt="2024-08-16T00:27:54.131" v="23"/>
          <ac:grpSpMkLst>
            <pc:docMk/>
            <pc:sldMk cId="109857222" sldId="256"/>
            <ac:grpSpMk id="27" creationId="{5FE9FE4C-C9E0-4C54-8010-EA9D29CD4D59}"/>
          </ac:grpSpMkLst>
        </pc:grpChg>
        <pc:picChg chg="add del mod">
          <ac:chgData name="Paolo Climaco" userId="096444b6760bea02" providerId="Windows Live" clId="Web-{252A26E7-69EC-63A6-458D-869A6FADDAEF}" dt="2024-08-16T00:28:22.554" v="30"/>
          <ac:picMkLst>
            <pc:docMk/>
            <pc:sldMk cId="109857222" sldId="256"/>
            <ac:picMk id="2" creationId="{FF11FECB-A620-C858-58DB-8DEE688F0A4E}"/>
          </ac:picMkLst>
        </pc:picChg>
        <pc:picChg chg="add del mod">
          <ac:chgData name="Paolo Climaco" userId="096444b6760bea02" providerId="Windows Live" clId="Web-{252A26E7-69EC-63A6-458D-869A6FADDAEF}" dt="2024-08-16T00:29:20.619" v="52"/>
          <ac:picMkLst>
            <pc:docMk/>
            <pc:sldMk cId="109857222" sldId="256"/>
            <ac:picMk id="3" creationId="{256B97B2-A4DC-3219-51BC-3E1A772C50A5}"/>
          </ac:picMkLst>
        </pc:picChg>
        <pc:picChg chg="add del">
          <ac:chgData name="Paolo Climaco" userId="096444b6760bea02" providerId="Windows Live" clId="Web-{252A26E7-69EC-63A6-458D-869A6FADDAEF}" dt="2024-08-16T00:28:24.836" v="33"/>
          <ac:picMkLst>
            <pc:docMk/>
            <pc:sldMk cId="109857222" sldId="256"/>
            <ac:picMk id="4" creationId="{B45C1801-4C1B-E146-A463-16510FF3ED89}"/>
          </ac:picMkLst>
        </pc:picChg>
        <pc:picChg chg="add del">
          <ac:chgData name="Paolo Climaco" userId="096444b6760bea02" providerId="Windows Live" clId="Web-{252A26E7-69EC-63A6-458D-869A6FADDAEF}" dt="2024-08-16T00:28:24.836" v="34"/>
          <ac:picMkLst>
            <pc:docMk/>
            <pc:sldMk cId="109857222" sldId="256"/>
            <ac:picMk id="8" creationId="{37A65822-D2E0-2780-7346-84DE0683036C}"/>
          </ac:picMkLst>
        </pc:picChg>
        <pc:picChg chg="add del">
          <ac:chgData name="Paolo Climaco" userId="096444b6760bea02" providerId="Windows Live" clId="Web-{252A26E7-69EC-63A6-458D-869A6FADDAEF}" dt="2024-08-16T00:28:24.836" v="35"/>
          <ac:picMkLst>
            <pc:docMk/>
            <pc:sldMk cId="109857222" sldId="256"/>
            <ac:picMk id="10" creationId="{DBE09142-ED05-2242-C308-4D56466E8438}"/>
          </ac:picMkLst>
        </pc:picChg>
        <pc:picChg chg="add del">
          <ac:chgData name="Paolo Climaco" userId="096444b6760bea02" providerId="Windows Live" clId="Web-{252A26E7-69EC-63A6-458D-869A6FADDAEF}" dt="2024-08-16T00:28:24.836" v="36"/>
          <ac:picMkLst>
            <pc:docMk/>
            <pc:sldMk cId="109857222" sldId="256"/>
            <ac:picMk id="12" creationId="{7CBAB899-7BA3-CD1F-AEFE-6D83295C94E7}"/>
          </ac:picMkLst>
        </pc:picChg>
        <pc:picChg chg="add del">
          <ac:chgData name="Paolo Climaco" userId="096444b6760bea02" providerId="Windows Live" clId="Web-{252A26E7-69EC-63A6-458D-869A6FADDAEF}" dt="2024-08-16T00:28:24.836" v="38"/>
          <ac:picMkLst>
            <pc:docMk/>
            <pc:sldMk cId="109857222" sldId="256"/>
            <ac:picMk id="14" creationId="{1D565BAB-5444-E839-926B-073B18A04C23}"/>
          </ac:picMkLst>
        </pc:picChg>
        <pc:picChg chg="add del">
          <ac:chgData name="Paolo Climaco" userId="096444b6760bea02" providerId="Windows Live" clId="Web-{252A26E7-69EC-63A6-458D-869A6FADDAEF}" dt="2024-08-16T00:28:24.836" v="40"/>
          <ac:picMkLst>
            <pc:docMk/>
            <pc:sldMk cId="109857222" sldId="256"/>
            <ac:picMk id="16" creationId="{FDB12C16-4464-BD64-2E4D-D06B3367C4A5}"/>
          </ac:picMkLst>
        </pc:picChg>
        <pc:picChg chg="add del">
          <ac:chgData name="Paolo Climaco" userId="096444b6760bea02" providerId="Windows Live" clId="Web-{252A26E7-69EC-63A6-458D-869A6FADDAEF}" dt="2024-08-16T00:28:24.851" v="42"/>
          <ac:picMkLst>
            <pc:docMk/>
            <pc:sldMk cId="109857222" sldId="256"/>
            <ac:picMk id="18" creationId="{768D49B2-E760-EAC6-B020-3ADFC6BCF5A4}"/>
          </ac:picMkLst>
        </pc:picChg>
        <pc:cxnChg chg="add del">
          <ac:chgData name="Paolo Climaco" userId="096444b6760bea02" providerId="Windows Live" clId="Web-{252A26E7-69EC-63A6-458D-869A6FADDAEF}" dt="2024-08-16T00:28:24.851" v="44"/>
          <ac:cxnSpMkLst>
            <pc:docMk/>
            <pc:sldMk cId="109857222" sldId="256"/>
            <ac:cxnSpMk id="20" creationId="{E735F0EA-8045-5EFE-3CFA-C378A959DE7D}"/>
          </ac:cxnSpMkLst>
        </pc:cxnChg>
        <pc:cxnChg chg="add del">
          <ac:chgData name="Paolo Climaco" userId="096444b6760bea02" providerId="Windows Live" clId="Web-{252A26E7-69EC-63A6-458D-869A6FADDAEF}" dt="2024-08-16T00:28:24.851" v="45"/>
          <ac:cxnSpMkLst>
            <pc:docMk/>
            <pc:sldMk cId="109857222" sldId="256"/>
            <ac:cxnSpMk id="21" creationId="{6ADBA7BB-0C53-1E7B-B41E-DC6E02303113}"/>
          </ac:cxnSpMkLst>
        </pc:cxnChg>
        <pc:cxnChg chg="add del">
          <ac:chgData name="Paolo Climaco" userId="096444b6760bea02" providerId="Windows Live" clId="Web-{252A26E7-69EC-63A6-458D-869A6FADDAEF}" dt="2024-08-16T00:28:24.851" v="46"/>
          <ac:cxnSpMkLst>
            <pc:docMk/>
            <pc:sldMk cId="109857222" sldId="256"/>
            <ac:cxnSpMk id="22" creationId="{09F18E1D-B65A-4F59-302A-E3361DE087ED}"/>
          </ac:cxnSpMkLst>
        </pc:cxnChg>
        <pc:cxnChg chg="add del">
          <ac:chgData name="Paolo Climaco" userId="096444b6760bea02" providerId="Windows Live" clId="Web-{252A26E7-69EC-63A6-458D-869A6FADDAEF}" dt="2024-08-16T00:28:24.851" v="47"/>
          <ac:cxnSpMkLst>
            <pc:docMk/>
            <pc:sldMk cId="109857222" sldId="256"/>
            <ac:cxnSpMk id="23" creationId="{3E994E0B-0D17-DC1D-1020-A453FEBD034C}"/>
          </ac:cxnSpMkLst>
        </pc:cxnChg>
        <pc:cxnChg chg="add del">
          <ac:chgData name="Paolo Climaco" userId="096444b6760bea02" providerId="Windows Live" clId="Web-{252A26E7-69EC-63A6-458D-869A6FADDAEF}" dt="2024-08-16T00:28:24.851" v="48"/>
          <ac:cxnSpMkLst>
            <pc:docMk/>
            <pc:sldMk cId="109857222" sldId="256"/>
            <ac:cxnSpMk id="24" creationId="{BD08C3E2-A013-6A2C-99D2-4A029928B938}"/>
          </ac:cxnSpMkLst>
        </pc:cxnChg>
        <pc:cxnChg chg="add del">
          <ac:chgData name="Paolo Climaco" userId="096444b6760bea02" providerId="Windows Live" clId="Web-{252A26E7-69EC-63A6-458D-869A6FADDAEF}" dt="2024-08-16T00:28:24.851" v="49"/>
          <ac:cxnSpMkLst>
            <pc:docMk/>
            <pc:sldMk cId="109857222" sldId="256"/>
            <ac:cxnSpMk id="25" creationId="{0AD997EB-2D17-750E-8134-66714BEB575A}"/>
          </ac:cxnSpMkLst>
        </pc:cxnChg>
      </pc:sldChg>
    </pc:docChg>
  </pc:docChgLst>
  <pc:docChgLst>
    <pc:chgData name="Paolo Climaco" userId="096444b6760bea02" providerId="Windows Live" clId="Web-{BE6AE137-41C1-52A1-BA11-397E04581D93}"/>
    <pc:docChg chg="modSld">
      <pc:chgData name="Paolo Climaco" userId="096444b6760bea02" providerId="Windows Live" clId="Web-{BE6AE137-41C1-52A1-BA11-397E04581D93}" dt="2024-08-16T00:59:40.771" v="189" actId="1076"/>
      <pc:docMkLst>
        <pc:docMk/>
      </pc:docMkLst>
      <pc:sldChg chg="addSp delSp modSp mod setBg">
        <pc:chgData name="Paolo Climaco" userId="096444b6760bea02" providerId="Windows Live" clId="Web-{BE6AE137-41C1-52A1-BA11-397E04581D93}" dt="2024-08-16T00:59:40.771" v="189" actId="1076"/>
        <pc:sldMkLst>
          <pc:docMk/>
          <pc:sldMk cId="109857222" sldId="256"/>
        </pc:sldMkLst>
        <pc:spChg chg="mod">
          <ac:chgData name="Paolo Climaco" userId="096444b6760bea02" providerId="Windows Live" clId="Web-{BE6AE137-41C1-52A1-BA11-397E04581D93}" dt="2024-08-16T00:58:10.987" v="187" actId="1076"/>
          <ac:spMkLst>
            <pc:docMk/>
            <pc:sldMk cId="109857222" sldId="256"/>
            <ac:spMk id="9" creationId="{E8C96B03-F3C7-DB3D-4740-7EB6B74B8F02}"/>
          </ac:spMkLst>
        </pc:spChg>
        <pc:spChg chg="mod">
          <ac:chgData name="Paolo Climaco" userId="096444b6760bea02" providerId="Windows Live" clId="Web-{BE6AE137-41C1-52A1-BA11-397E04581D93}" dt="2024-08-16T00:58:00.831" v="186" actId="1076"/>
          <ac:spMkLst>
            <pc:docMk/>
            <pc:sldMk cId="109857222" sldId="256"/>
            <ac:spMk id="11" creationId="{6B06209D-996F-0AC9-A79C-7CB504EFF2C7}"/>
          </ac:spMkLst>
        </pc:spChg>
        <pc:spChg chg="mod">
          <ac:chgData name="Paolo Climaco" userId="096444b6760bea02" providerId="Windows Live" clId="Web-{BE6AE137-41C1-52A1-BA11-397E04581D93}" dt="2024-08-16T00:57:13.517" v="180" actId="1076"/>
          <ac:spMkLst>
            <pc:docMk/>
            <pc:sldMk cId="109857222" sldId="256"/>
            <ac:spMk id="13" creationId="{D3399517-9380-93E4-E7A6-E038E032945D}"/>
          </ac:spMkLst>
        </pc:spChg>
        <pc:spChg chg="mod">
          <ac:chgData name="Paolo Climaco" userId="096444b6760bea02" providerId="Windows Live" clId="Web-{BE6AE137-41C1-52A1-BA11-397E04581D93}" dt="2024-08-16T00:59:40.771" v="189" actId="1076"/>
          <ac:spMkLst>
            <pc:docMk/>
            <pc:sldMk cId="109857222" sldId="256"/>
            <ac:spMk id="15" creationId="{21EA1C8A-FBEB-F9EF-49E6-092365C7194F}"/>
          </ac:spMkLst>
        </pc:spChg>
        <pc:spChg chg="mod">
          <ac:chgData name="Paolo Climaco" userId="096444b6760bea02" providerId="Windows Live" clId="Web-{BE6AE137-41C1-52A1-BA11-397E04581D93}" dt="2024-08-16T00:57:53.752" v="184" actId="1076"/>
          <ac:spMkLst>
            <pc:docMk/>
            <pc:sldMk cId="109857222" sldId="256"/>
            <ac:spMk id="17" creationId="{839ABF6C-D450-7A97-371D-3DA814B00683}"/>
          </ac:spMkLst>
        </pc:spChg>
        <pc:spChg chg="mod">
          <ac:chgData name="Paolo Climaco" userId="096444b6760bea02" providerId="Windows Live" clId="Web-{BE6AE137-41C1-52A1-BA11-397E04581D93}" dt="2024-08-16T00:57:57.018" v="185" actId="1076"/>
          <ac:spMkLst>
            <pc:docMk/>
            <pc:sldMk cId="109857222" sldId="256"/>
            <ac:spMk id="19" creationId="{414E15EC-5964-F88F-C764-6668405C40FB}"/>
          </ac:spMkLst>
        </pc:spChg>
        <pc:picChg chg="add del mod">
          <ac:chgData name="Paolo Climaco" userId="096444b6760bea02" providerId="Windows Live" clId="Web-{BE6AE137-41C1-52A1-BA11-397E04581D93}" dt="2024-08-16T00:44:26.923" v="21"/>
          <ac:picMkLst>
            <pc:docMk/>
            <pc:sldMk cId="109857222" sldId="256"/>
            <ac:picMk id="2" creationId="{0C4D4339-7192-687A-C0E5-74FA643C26CA}"/>
          </ac:picMkLst>
        </pc:picChg>
        <pc:picChg chg="mod">
          <ac:chgData name="Paolo Climaco" userId="096444b6760bea02" providerId="Windows Live" clId="Web-{BE6AE137-41C1-52A1-BA11-397E04581D93}" dt="2024-08-16T00:57:07.720" v="179" actId="1076"/>
          <ac:picMkLst>
            <pc:docMk/>
            <pc:sldMk cId="109857222" sldId="256"/>
            <ac:picMk id="4" creationId="{B45C1801-4C1B-E146-A463-16510FF3ED89}"/>
          </ac:picMkLst>
        </pc:picChg>
        <pc:picChg chg="mod">
          <ac:chgData name="Paolo Climaco" userId="096444b6760bea02" providerId="Windows Live" clId="Web-{BE6AE137-41C1-52A1-BA11-397E04581D93}" dt="2024-08-16T00:53:15.852" v="137" actId="1076"/>
          <ac:picMkLst>
            <pc:docMk/>
            <pc:sldMk cId="109857222" sldId="256"/>
            <ac:picMk id="8" creationId="{37A65822-D2E0-2780-7346-84DE0683036C}"/>
          </ac:picMkLst>
        </pc:picChg>
        <pc:picChg chg="mod">
          <ac:chgData name="Paolo Climaco" userId="096444b6760bea02" providerId="Windows Live" clId="Web-{BE6AE137-41C1-52A1-BA11-397E04581D93}" dt="2024-08-16T00:53:29.540" v="141" actId="1076"/>
          <ac:picMkLst>
            <pc:docMk/>
            <pc:sldMk cId="109857222" sldId="256"/>
            <ac:picMk id="10" creationId="{DBE09142-ED05-2242-C308-4D56466E8438}"/>
          </ac:picMkLst>
        </pc:picChg>
        <pc:picChg chg="mod">
          <ac:chgData name="Paolo Climaco" userId="096444b6760bea02" providerId="Windows Live" clId="Web-{BE6AE137-41C1-52A1-BA11-397E04581D93}" dt="2024-08-16T00:57:23.251" v="182" actId="1076"/>
          <ac:picMkLst>
            <pc:docMk/>
            <pc:sldMk cId="109857222" sldId="256"/>
            <ac:picMk id="12" creationId="{7CBAB899-7BA3-CD1F-AEFE-6D83295C94E7}"/>
          </ac:picMkLst>
        </pc:picChg>
        <pc:picChg chg="mod">
          <ac:chgData name="Paolo Climaco" userId="096444b6760bea02" providerId="Windows Live" clId="Web-{BE6AE137-41C1-52A1-BA11-397E04581D93}" dt="2024-08-16T00:59:35.443" v="188" actId="1076"/>
          <ac:picMkLst>
            <pc:docMk/>
            <pc:sldMk cId="109857222" sldId="256"/>
            <ac:picMk id="14" creationId="{1D565BAB-5444-E839-926B-073B18A04C23}"/>
          </ac:picMkLst>
        </pc:picChg>
        <pc:picChg chg="mod">
          <ac:chgData name="Paolo Climaco" userId="096444b6760bea02" providerId="Windows Live" clId="Web-{BE6AE137-41C1-52A1-BA11-397E04581D93}" dt="2024-08-16T00:53:31.822" v="142" actId="1076"/>
          <ac:picMkLst>
            <pc:docMk/>
            <pc:sldMk cId="109857222" sldId="256"/>
            <ac:picMk id="16" creationId="{FDB12C16-4464-BD64-2E4D-D06B3367C4A5}"/>
          </ac:picMkLst>
        </pc:picChg>
        <pc:picChg chg="mod">
          <ac:chgData name="Paolo Climaco" userId="096444b6760bea02" providerId="Windows Live" clId="Web-{BE6AE137-41C1-52A1-BA11-397E04581D93}" dt="2024-08-16T00:51:26.787" v="107" actId="1076"/>
          <ac:picMkLst>
            <pc:docMk/>
            <pc:sldMk cId="109857222" sldId="256"/>
            <ac:picMk id="18" creationId="{768D49B2-E760-EAC6-B020-3ADFC6BCF5A4}"/>
          </ac:picMkLst>
        </pc:picChg>
        <pc:picChg chg="add del">
          <ac:chgData name="Paolo Climaco" userId="096444b6760bea02" providerId="Windows Live" clId="Web-{BE6AE137-41C1-52A1-BA11-397E04581D93}" dt="2024-08-16T00:52:46.898" v="127"/>
          <ac:picMkLst>
            <pc:docMk/>
            <pc:sldMk cId="109857222" sldId="256"/>
            <ac:picMk id="29" creationId="{D4117334-5256-1822-B9FD-2A2BB7879017}"/>
          </ac:picMkLst>
        </pc:picChg>
        <pc:picChg chg="add del">
          <ac:chgData name="Paolo Climaco" userId="096444b6760bea02" providerId="Windows Live" clId="Web-{BE6AE137-41C1-52A1-BA11-397E04581D93}" dt="2024-08-16T00:52:44.008" v="126"/>
          <ac:picMkLst>
            <pc:docMk/>
            <pc:sldMk cId="109857222" sldId="256"/>
            <ac:picMk id="30" creationId="{571FA5EB-FDEF-662D-4776-3D3F14908E69}"/>
          </ac:picMkLst>
        </pc:picChg>
        <pc:picChg chg="add del">
          <ac:chgData name="Paolo Climaco" userId="096444b6760bea02" providerId="Windows Live" clId="Web-{BE6AE137-41C1-52A1-BA11-397E04581D93}" dt="2024-08-16T00:52:51.867" v="129"/>
          <ac:picMkLst>
            <pc:docMk/>
            <pc:sldMk cId="109857222" sldId="256"/>
            <ac:picMk id="31" creationId="{83ED83A9-9DFD-CF65-D07C-DAB49C802214}"/>
          </ac:picMkLst>
        </pc:picChg>
        <pc:cxnChg chg="add del mod">
          <ac:chgData name="Paolo Climaco" userId="096444b6760bea02" providerId="Windows Live" clId="Web-{BE6AE137-41C1-52A1-BA11-397E04581D93}" dt="2024-08-16T00:50:24.816" v="95"/>
          <ac:cxnSpMkLst>
            <pc:docMk/>
            <pc:sldMk cId="109857222" sldId="256"/>
            <ac:cxnSpMk id="3" creationId="{B8000341-B001-D0E5-65B5-1A5D9570A412}"/>
          </ac:cxnSpMkLst>
        </pc:cxnChg>
        <pc:cxnChg chg="add del mod">
          <ac:chgData name="Paolo Climaco" userId="096444b6760bea02" providerId="Windows Live" clId="Web-{BE6AE137-41C1-52A1-BA11-397E04581D93}" dt="2024-08-16T00:50:21.269" v="94"/>
          <ac:cxnSpMkLst>
            <pc:docMk/>
            <pc:sldMk cId="109857222" sldId="256"/>
            <ac:cxnSpMk id="5" creationId="{920CDEF8-4026-6010-8498-1228D6975D41}"/>
          </ac:cxnSpMkLst>
        </pc:cxnChg>
        <pc:cxnChg chg="add del mod">
          <ac:chgData name="Paolo Climaco" userId="096444b6760bea02" providerId="Windows Live" clId="Web-{BE6AE137-41C1-52A1-BA11-397E04581D93}" dt="2024-08-16T00:50:11.955" v="91"/>
          <ac:cxnSpMkLst>
            <pc:docMk/>
            <pc:sldMk cId="109857222" sldId="256"/>
            <ac:cxnSpMk id="6" creationId="{443FB1D1-930E-636A-C0EF-A948F4FE2E9A}"/>
          </ac:cxnSpMkLst>
        </pc:cxnChg>
        <pc:cxnChg chg="add mod">
          <ac:chgData name="Paolo Climaco" userId="096444b6760bea02" providerId="Windows Live" clId="Web-{BE6AE137-41C1-52A1-BA11-397E04581D93}" dt="2024-08-16T00:54:11.651" v="153" actId="14100"/>
          <ac:cxnSpMkLst>
            <pc:docMk/>
            <pc:sldMk cId="109857222" sldId="256"/>
            <ac:cxnSpMk id="7" creationId="{90EDD1E3-082E-1D4C-F32F-BFB834663896}"/>
          </ac:cxnSpMkLst>
        </pc:cxnChg>
        <pc:cxnChg chg="del">
          <ac:chgData name="Paolo Climaco" userId="096444b6760bea02" providerId="Windows Live" clId="Web-{BE6AE137-41C1-52A1-BA11-397E04581D93}" dt="2024-08-16T00:48:16.883" v="69"/>
          <ac:cxnSpMkLst>
            <pc:docMk/>
            <pc:sldMk cId="109857222" sldId="256"/>
            <ac:cxnSpMk id="20" creationId="{E735F0EA-8045-5EFE-3CFA-C378A959DE7D}"/>
          </ac:cxnSpMkLst>
        </pc:cxnChg>
        <pc:cxnChg chg="del">
          <ac:chgData name="Paolo Climaco" userId="096444b6760bea02" providerId="Windows Live" clId="Web-{BE6AE137-41C1-52A1-BA11-397E04581D93}" dt="2024-08-16T00:47:56.601" v="66"/>
          <ac:cxnSpMkLst>
            <pc:docMk/>
            <pc:sldMk cId="109857222" sldId="256"/>
            <ac:cxnSpMk id="21" creationId="{6ADBA7BB-0C53-1E7B-B41E-DC6E02303113}"/>
          </ac:cxnSpMkLst>
        </pc:cxnChg>
        <pc:cxnChg chg="del">
          <ac:chgData name="Paolo Climaco" userId="096444b6760bea02" providerId="Windows Live" clId="Web-{BE6AE137-41C1-52A1-BA11-397E04581D93}" dt="2024-08-16T00:48:32.993" v="72"/>
          <ac:cxnSpMkLst>
            <pc:docMk/>
            <pc:sldMk cId="109857222" sldId="256"/>
            <ac:cxnSpMk id="22" creationId="{09F18E1D-B65A-4F59-302A-E3361DE087ED}"/>
          </ac:cxnSpMkLst>
        </pc:cxnChg>
        <pc:cxnChg chg="del">
          <ac:chgData name="Paolo Climaco" userId="096444b6760bea02" providerId="Windows Live" clId="Web-{BE6AE137-41C1-52A1-BA11-397E04581D93}" dt="2024-08-16T00:45:04.846" v="27"/>
          <ac:cxnSpMkLst>
            <pc:docMk/>
            <pc:sldMk cId="109857222" sldId="256"/>
            <ac:cxnSpMk id="23" creationId="{3E994E0B-0D17-DC1D-1020-A453FEBD034C}"/>
          </ac:cxnSpMkLst>
        </pc:cxnChg>
        <pc:cxnChg chg="del">
          <ac:chgData name="Paolo Climaco" userId="096444b6760bea02" providerId="Windows Live" clId="Web-{BE6AE137-41C1-52A1-BA11-397E04581D93}" dt="2024-08-16T00:48:08.742" v="68"/>
          <ac:cxnSpMkLst>
            <pc:docMk/>
            <pc:sldMk cId="109857222" sldId="256"/>
            <ac:cxnSpMk id="24" creationId="{BD08C3E2-A013-6A2C-99D2-4A029928B938}"/>
          </ac:cxnSpMkLst>
        </pc:cxnChg>
        <pc:cxnChg chg="del">
          <ac:chgData name="Paolo Climaco" userId="096444b6760bea02" providerId="Windows Live" clId="Web-{BE6AE137-41C1-52A1-BA11-397E04581D93}" dt="2024-08-16T00:48:06.804" v="67"/>
          <ac:cxnSpMkLst>
            <pc:docMk/>
            <pc:sldMk cId="109857222" sldId="256"/>
            <ac:cxnSpMk id="25" creationId="{0AD997EB-2D17-750E-8134-66714BEB575A}"/>
          </ac:cxnSpMkLst>
        </pc:cxnChg>
        <pc:cxnChg chg="add mod">
          <ac:chgData name="Paolo Climaco" userId="096444b6760bea02" providerId="Windows Live" clId="Web-{BE6AE137-41C1-52A1-BA11-397E04581D93}" dt="2024-08-16T00:54:41.402" v="157" actId="14100"/>
          <ac:cxnSpMkLst>
            <pc:docMk/>
            <pc:sldMk cId="109857222" sldId="256"/>
            <ac:cxnSpMk id="26" creationId="{BE63D02B-C94C-F667-E729-2DF80AC8B750}"/>
          </ac:cxnSpMkLst>
        </pc:cxnChg>
        <pc:cxnChg chg="add mod">
          <ac:chgData name="Paolo Climaco" userId="096444b6760bea02" providerId="Windows Live" clId="Web-{BE6AE137-41C1-52A1-BA11-397E04581D93}" dt="2024-08-16T00:54:44.746" v="158" actId="14100"/>
          <ac:cxnSpMkLst>
            <pc:docMk/>
            <pc:sldMk cId="109857222" sldId="256"/>
            <ac:cxnSpMk id="27" creationId="{40487D5C-2CF9-B985-0373-DA48BC479983}"/>
          </ac:cxnSpMkLst>
        </pc:cxnChg>
        <pc:cxnChg chg="add mod">
          <ac:chgData name="Paolo Climaco" userId="096444b6760bea02" providerId="Windows Live" clId="Web-{BE6AE137-41C1-52A1-BA11-397E04581D93}" dt="2024-08-16T00:54:47.949" v="159" actId="14100"/>
          <ac:cxnSpMkLst>
            <pc:docMk/>
            <pc:sldMk cId="109857222" sldId="256"/>
            <ac:cxnSpMk id="28" creationId="{10157B18-2F55-2A75-002B-380AB9B77C82}"/>
          </ac:cxnSpMkLst>
        </pc:cxnChg>
        <pc:cxnChg chg="add mod">
          <ac:chgData name="Paolo Climaco" userId="096444b6760bea02" providerId="Windows Live" clId="Web-{BE6AE137-41C1-52A1-BA11-397E04581D93}" dt="2024-08-16T00:54:38.980" v="156" actId="14100"/>
          <ac:cxnSpMkLst>
            <pc:docMk/>
            <pc:sldMk cId="109857222" sldId="256"/>
            <ac:cxnSpMk id="32" creationId="{446EAE9E-6A9D-777A-D53B-4EC31C24B34A}"/>
          </ac:cxnSpMkLst>
        </pc:cxnChg>
        <pc:cxnChg chg="add mod">
          <ac:chgData name="Paolo Climaco" userId="096444b6760bea02" providerId="Windows Live" clId="Web-{BE6AE137-41C1-52A1-BA11-397E04581D93}" dt="2024-08-16T00:54:28.495" v="155" actId="14100"/>
          <ac:cxnSpMkLst>
            <pc:docMk/>
            <pc:sldMk cId="109857222" sldId="256"/>
            <ac:cxnSpMk id="33" creationId="{DCA16BF4-F6C8-D66D-0A0D-913B57424E30}"/>
          </ac:cxnSpMkLst>
        </pc:cxnChg>
      </pc:sldChg>
    </pc:docChg>
  </pc:docChgLst>
  <pc:docChgLst>
    <pc:chgData name="Paolo Climaco" userId="096444b6760bea02" providerId="Windows Live" clId="Web-{384B76C1-A741-3050-AFA4-5FFE503134EC}"/>
    <pc:docChg chg="modSld">
      <pc:chgData name="Paolo Climaco" userId="096444b6760bea02" providerId="Windows Live" clId="Web-{384B76C1-A741-3050-AFA4-5FFE503134EC}" dt="2024-08-29T17:59:18.720" v="565" actId="1076"/>
      <pc:docMkLst>
        <pc:docMk/>
      </pc:docMkLst>
      <pc:sldChg chg="addSp delSp modSp">
        <pc:chgData name="Paolo Climaco" userId="096444b6760bea02" providerId="Windows Live" clId="Web-{384B76C1-A741-3050-AFA4-5FFE503134EC}" dt="2024-08-29T17:59:18.720" v="565" actId="1076"/>
        <pc:sldMkLst>
          <pc:docMk/>
          <pc:sldMk cId="109857222" sldId="256"/>
        </pc:sldMkLst>
        <pc:spChg chg="mod ord">
          <ac:chgData name="Paolo Climaco" userId="096444b6760bea02" providerId="Windows Live" clId="Web-{384B76C1-A741-3050-AFA4-5FFE503134EC}" dt="2024-08-29T17:41:41.382" v="407" actId="1076"/>
          <ac:spMkLst>
            <pc:docMk/>
            <pc:sldMk cId="109857222" sldId="256"/>
            <ac:spMk id="9" creationId="{E8C96B03-F3C7-DB3D-4740-7EB6B74B8F02}"/>
          </ac:spMkLst>
        </pc:spChg>
        <pc:spChg chg="mod ord">
          <ac:chgData name="Paolo Climaco" userId="096444b6760bea02" providerId="Windows Live" clId="Web-{384B76C1-A741-3050-AFA4-5FFE503134EC}" dt="2024-08-29T17:42:49.368" v="419" actId="1076"/>
          <ac:spMkLst>
            <pc:docMk/>
            <pc:sldMk cId="109857222" sldId="256"/>
            <ac:spMk id="11" creationId="{6B06209D-996F-0AC9-A79C-7CB504EFF2C7}"/>
          </ac:spMkLst>
        </pc:spChg>
        <pc:spChg chg="mod ord">
          <ac:chgData name="Paolo Climaco" userId="096444b6760bea02" providerId="Windows Live" clId="Web-{384B76C1-A741-3050-AFA4-5FFE503134EC}" dt="2024-08-29T17:10:01.288" v="166" actId="1076"/>
          <ac:spMkLst>
            <pc:docMk/>
            <pc:sldMk cId="109857222" sldId="256"/>
            <ac:spMk id="13" creationId="{D3399517-9380-93E4-E7A6-E038E032945D}"/>
          </ac:spMkLst>
        </pc:spChg>
        <pc:spChg chg="mod ord">
          <ac:chgData name="Paolo Climaco" userId="096444b6760bea02" providerId="Windows Live" clId="Web-{384B76C1-A741-3050-AFA4-5FFE503134EC}" dt="2024-08-29T17:10:08.975" v="167" actId="1076"/>
          <ac:spMkLst>
            <pc:docMk/>
            <pc:sldMk cId="109857222" sldId="256"/>
            <ac:spMk id="15" creationId="{21EA1C8A-FBEB-F9EF-49E6-092365C7194F}"/>
          </ac:spMkLst>
        </pc:spChg>
        <pc:spChg chg="mod ord">
          <ac:chgData name="Paolo Climaco" userId="096444b6760bea02" providerId="Windows Live" clId="Web-{384B76C1-A741-3050-AFA4-5FFE503134EC}" dt="2024-08-29T17:16:48.504" v="215" actId="1076"/>
          <ac:spMkLst>
            <pc:docMk/>
            <pc:sldMk cId="109857222" sldId="256"/>
            <ac:spMk id="17" creationId="{839ABF6C-D450-7A97-371D-3DA814B00683}"/>
          </ac:spMkLst>
        </pc:spChg>
        <pc:spChg chg="mod ord">
          <ac:chgData name="Paolo Climaco" userId="096444b6760bea02" providerId="Windows Live" clId="Web-{384B76C1-A741-3050-AFA4-5FFE503134EC}" dt="2024-08-29T17:16:23.285" v="211"/>
          <ac:spMkLst>
            <pc:docMk/>
            <pc:sldMk cId="109857222" sldId="256"/>
            <ac:spMk id="19" creationId="{414E15EC-5964-F88F-C764-6668405C40FB}"/>
          </ac:spMkLst>
        </pc:spChg>
        <pc:spChg chg="add mod ord">
          <ac:chgData name="Paolo Climaco" userId="096444b6760bea02" providerId="Windows Live" clId="Web-{384B76C1-A741-3050-AFA4-5FFE503134EC}" dt="2024-08-29T17:44:37.292" v="433" actId="1076"/>
          <ac:spMkLst>
            <pc:docMk/>
            <pc:sldMk cId="109857222" sldId="256"/>
            <ac:spMk id="30" creationId="{A8C69287-32D0-25EE-4CA0-C29E57F9567E}"/>
          </ac:spMkLst>
        </pc:spChg>
        <pc:spChg chg="add mod ord">
          <ac:chgData name="Paolo Climaco" userId="096444b6760bea02" providerId="Windows Live" clId="Web-{384B76C1-A741-3050-AFA4-5FFE503134EC}" dt="2024-08-29T17:44:37.276" v="432" actId="1076"/>
          <ac:spMkLst>
            <pc:docMk/>
            <pc:sldMk cId="109857222" sldId="256"/>
            <ac:spMk id="31" creationId="{14C06088-E952-D88B-4E68-26F4EDA58643}"/>
          </ac:spMkLst>
        </pc:spChg>
        <pc:spChg chg="add del mod">
          <ac:chgData name="Paolo Climaco" userId="096444b6760bea02" providerId="Windows Live" clId="Web-{384B76C1-A741-3050-AFA4-5FFE503134EC}" dt="2024-08-29T17:39:03.673" v="359"/>
          <ac:spMkLst>
            <pc:docMk/>
            <pc:sldMk cId="109857222" sldId="256"/>
            <ac:spMk id="40" creationId="{2B3B46A2-7CE5-B10A-FE6A-56339B5C1C09}"/>
          </ac:spMkLst>
        </pc:spChg>
        <pc:spChg chg="add del mod">
          <ac:chgData name="Paolo Climaco" userId="096444b6760bea02" providerId="Windows Live" clId="Web-{384B76C1-A741-3050-AFA4-5FFE503134EC}" dt="2024-08-29T17:57:15.419" v="524"/>
          <ac:spMkLst>
            <pc:docMk/>
            <pc:sldMk cId="109857222" sldId="256"/>
            <ac:spMk id="41" creationId="{B8126D7E-9685-FE31-67E6-260BE4CD7BFA}"/>
          </ac:spMkLst>
        </pc:spChg>
        <pc:spChg chg="add del mod">
          <ac:chgData name="Paolo Climaco" userId="096444b6760bea02" providerId="Windows Live" clId="Web-{384B76C1-A741-3050-AFA4-5FFE503134EC}" dt="2024-08-29T17:58:24.671" v="547"/>
          <ac:spMkLst>
            <pc:docMk/>
            <pc:sldMk cId="109857222" sldId="256"/>
            <ac:spMk id="42" creationId="{DB2B85D1-60AD-5BA4-BB39-0C35921A3179}"/>
          </ac:spMkLst>
        </pc:spChg>
        <pc:spChg chg="add del mod">
          <ac:chgData name="Paolo Climaco" userId="096444b6760bea02" providerId="Windows Live" clId="Web-{384B76C1-A741-3050-AFA4-5FFE503134EC}" dt="2024-08-29T17:58:16.624" v="545"/>
          <ac:spMkLst>
            <pc:docMk/>
            <pc:sldMk cId="109857222" sldId="256"/>
            <ac:spMk id="43" creationId="{0DC548A1-7B47-3223-ADFE-5FDF4B441DC3}"/>
          </ac:spMkLst>
        </pc:spChg>
        <pc:spChg chg="add del mod">
          <ac:chgData name="Paolo Climaco" userId="096444b6760bea02" providerId="Windows Live" clId="Web-{384B76C1-A741-3050-AFA4-5FFE503134EC}" dt="2024-08-29T17:58:20.624" v="546"/>
          <ac:spMkLst>
            <pc:docMk/>
            <pc:sldMk cId="109857222" sldId="256"/>
            <ac:spMk id="44" creationId="{16146ECA-E433-17B8-B6ED-51C757CD2582}"/>
          </ac:spMkLst>
        </pc:spChg>
        <pc:spChg chg="add mod">
          <ac:chgData name="Paolo Climaco" userId="096444b6760bea02" providerId="Windows Live" clId="Web-{384B76C1-A741-3050-AFA4-5FFE503134EC}" dt="2024-08-29T17:59:18.720" v="565" actId="1076"/>
          <ac:spMkLst>
            <pc:docMk/>
            <pc:sldMk cId="109857222" sldId="256"/>
            <ac:spMk id="45" creationId="{326D9B54-49D0-ACAA-5F0F-778C54BF3E6A}"/>
          </ac:spMkLst>
        </pc:spChg>
        <pc:spChg chg="add mod">
          <ac:chgData name="Paolo Climaco" userId="096444b6760bea02" providerId="Windows Live" clId="Web-{384B76C1-A741-3050-AFA4-5FFE503134EC}" dt="2024-08-29T17:59:14.485" v="564" actId="20577"/>
          <ac:spMkLst>
            <pc:docMk/>
            <pc:sldMk cId="109857222" sldId="256"/>
            <ac:spMk id="46" creationId="{28ED7E23-D1D5-9552-1524-F440CF333AC2}"/>
          </ac:spMkLst>
        </pc:spChg>
        <pc:spChg chg="add mod">
          <ac:chgData name="Paolo Climaco" userId="096444b6760bea02" providerId="Windows Live" clId="Web-{384B76C1-A741-3050-AFA4-5FFE503134EC}" dt="2024-08-29T17:58:57" v="558" actId="20577"/>
          <ac:spMkLst>
            <pc:docMk/>
            <pc:sldMk cId="109857222" sldId="256"/>
            <ac:spMk id="47" creationId="{46E815BE-3ECA-24AA-E8A5-DC0687EFB4CB}"/>
          </ac:spMkLst>
        </pc:spChg>
        <pc:spChg chg="add mod">
          <ac:chgData name="Paolo Climaco" userId="096444b6760bea02" providerId="Windows Live" clId="Web-{384B76C1-A741-3050-AFA4-5FFE503134EC}" dt="2024-08-29T17:58:49.922" v="555" actId="20577"/>
          <ac:spMkLst>
            <pc:docMk/>
            <pc:sldMk cId="109857222" sldId="256"/>
            <ac:spMk id="48" creationId="{9FC2874C-A803-4CA6-41FC-0D63DC611B0E}"/>
          </ac:spMkLst>
        </pc:spChg>
        <pc:picChg chg="add del mod">
          <ac:chgData name="Paolo Climaco" userId="096444b6760bea02" providerId="Windows Live" clId="Web-{384B76C1-A741-3050-AFA4-5FFE503134EC}" dt="2024-08-29T16:56:28.979" v="44"/>
          <ac:picMkLst>
            <pc:docMk/>
            <pc:sldMk cId="109857222" sldId="256"/>
            <ac:picMk id="2" creationId="{2ABAEA26-A5EC-048B-7EF5-3F49F0BDA65F}"/>
          </ac:picMkLst>
        </pc:picChg>
        <pc:picChg chg="add del mod">
          <ac:chgData name="Paolo Climaco" userId="096444b6760bea02" providerId="Windows Live" clId="Web-{384B76C1-A741-3050-AFA4-5FFE503134EC}" dt="2024-08-29T16:56:43.245" v="47"/>
          <ac:picMkLst>
            <pc:docMk/>
            <pc:sldMk cId="109857222" sldId="256"/>
            <ac:picMk id="3" creationId="{C2E16AAD-F91A-45AA-AC8B-3210829645D5}"/>
          </ac:picMkLst>
        </pc:picChg>
        <pc:picChg chg="mod ord">
          <ac:chgData name="Paolo Climaco" userId="096444b6760bea02" providerId="Windows Live" clId="Web-{384B76C1-A741-3050-AFA4-5FFE503134EC}" dt="2024-08-29T17:41:17.225" v="394" actId="1076"/>
          <ac:picMkLst>
            <pc:docMk/>
            <pc:sldMk cId="109857222" sldId="256"/>
            <ac:picMk id="4" creationId="{B45C1801-4C1B-E146-A463-16510FF3ED89}"/>
          </ac:picMkLst>
        </pc:picChg>
        <pc:picChg chg="add del mod ord modCrop">
          <ac:chgData name="Paolo Climaco" userId="096444b6760bea02" providerId="Windows Live" clId="Web-{384B76C1-A741-3050-AFA4-5FFE503134EC}" dt="2024-08-29T17:01:40.130" v="89"/>
          <ac:picMkLst>
            <pc:docMk/>
            <pc:sldMk cId="109857222" sldId="256"/>
            <ac:picMk id="5" creationId="{2E691DFA-DC50-D8E2-7919-4673B1E4A399}"/>
          </ac:picMkLst>
        </pc:picChg>
        <pc:picChg chg="add del mod modCrop">
          <ac:chgData name="Paolo Climaco" userId="096444b6760bea02" providerId="Windows Live" clId="Web-{384B76C1-A741-3050-AFA4-5FFE503134EC}" dt="2024-08-29T17:01:42.255" v="90"/>
          <ac:picMkLst>
            <pc:docMk/>
            <pc:sldMk cId="109857222" sldId="256"/>
            <ac:picMk id="6" creationId="{E92DC04B-07BC-4AC7-E2A7-6245ADCABE1C}"/>
          </ac:picMkLst>
        </pc:picChg>
        <pc:picChg chg="del mod">
          <ac:chgData name="Paolo Climaco" userId="096444b6760bea02" providerId="Windows Live" clId="Web-{384B76C1-A741-3050-AFA4-5FFE503134EC}" dt="2024-08-29T16:52:23.455" v="18"/>
          <ac:picMkLst>
            <pc:docMk/>
            <pc:sldMk cId="109857222" sldId="256"/>
            <ac:picMk id="8" creationId="{37A65822-D2E0-2780-7346-84DE0683036C}"/>
          </ac:picMkLst>
        </pc:picChg>
        <pc:picChg chg="del">
          <ac:chgData name="Paolo Climaco" userId="096444b6760bea02" providerId="Windows Live" clId="Web-{384B76C1-A741-3050-AFA4-5FFE503134EC}" dt="2024-08-29T16:52:27.534" v="19"/>
          <ac:picMkLst>
            <pc:docMk/>
            <pc:sldMk cId="109857222" sldId="256"/>
            <ac:picMk id="10" creationId="{DBE09142-ED05-2242-C308-4D56466E8438}"/>
          </ac:picMkLst>
        </pc:picChg>
        <pc:picChg chg="del mod">
          <ac:chgData name="Paolo Climaco" userId="096444b6760bea02" providerId="Windows Live" clId="Web-{384B76C1-A741-3050-AFA4-5FFE503134EC}" dt="2024-08-29T16:53:50.630" v="34"/>
          <ac:picMkLst>
            <pc:docMk/>
            <pc:sldMk cId="109857222" sldId="256"/>
            <ac:picMk id="12" creationId="{7CBAB899-7BA3-CD1F-AEFE-6D83295C94E7}"/>
          </ac:picMkLst>
        </pc:picChg>
        <pc:picChg chg="del mod">
          <ac:chgData name="Paolo Climaco" userId="096444b6760bea02" providerId="Windows Live" clId="Web-{384B76C1-A741-3050-AFA4-5FFE503134EC}" dt="2024-08-29T16:53:48.630" v="33"/>
          <ac:picMkLst>
            <pc:docMk/>
            <pc:sldMk cId="109857222" sldId="256"/>
            <ac:picMk id="14" creationId="{1D565BAB-5444-E839-926B-073B18A04C23}"/>
          </ac:picMkLst>
        </pc:picChg>
        <pc:picChg chg="del">
          <ac:chgData name="Paolo Climaco" userId="096444b6760bea02" providerId="Windows Live" clId="Web-{384B76C1-A741-3050-AFA4-5FFE503134EC}" dt="2024-08-29T16:52:33.753" v="21"/>
          <ac:picMkLst>
            <pc:docMk/>
            <pc:sldMk cId="109857222" sldId="256"/>
            <ac:picMk id="16" creationId="{FDB12C16-4464-BD64-2E4D-D06B3367C4A5}"/>
          </ac:picMkLst>
        </pc:picChg>
        <pc:picChg chg="del">
          <ac:chgData name="Paolo Climaco" userId="096444b6760bea02" providerId="Windows Live" clId="Web-{384B76C1-A741-3050-AFA4-5FFE503134EC}" dt="2024-08-29T16:52:30.112" v="20"/>
          <ac:picMkLst>
            <pc:docMk/>
            <pc:sldMk cId="109857222" sldId="256"/>
            <ac:picMk id="18" creationId="{768D49B2-E760-EAC6-B020-3ADFC6BCF5A4}"/>
          </ac:picMkLst>
        </pc:picChg>
        <pc:picChg chg="add mod modCrop">
          <ac:chgData name="Paolo Climaco" userId="096444b6760bea02" providerId="Windows Live" clId="Web-{384B76C1-A741-3050-AFA4-5FFE503134EC}" dt="2024-08-29T17:44:12.729" v="429" actId="1076"/>
          <ac:picMkLst>
            <pc:docMk/>
            <pc:sldMk cId="109857222" sldId="256"/>
            <ac:picMk id="20" creationId="{177933D8-78CB-2B5F-F5C2-333F20B50EBC}"/>
          </ac:picMkLst>
        </pc:picChg>
        <pc:picChg chg="add mod modCrop">
          <ac:chgData name="Paolo Climaco" userId="096444b6760bea02" providerId="Windows Live" clId="Web-{384B76C1-A741-3050-AFA4-5FFE503134EC}" dt="2024-08-29T17:44:59.172" v="434" actId="14100"/>
          <ac:picMkLst>
            <pc:docMk/>
            <pc:sldMk cId="109857222" sldId="256"/>
            <ac:picMk id="21" creationId="{7434C3CC-7513-9C04-56D6-6D120C93338B}"/>
          </ac:picMkLst>
        </pc:picChg>
        <pc:picChg chg="add del mod">
          <ac:chgData name="Paolo Climaco" userId="096444b6760bea02" providerId="Windows Live" clId="Web-{384B76C1-A741-3050-AFA4-5FFE503134EC}" dt="2024-08-29T17:08:02.315" v="142"/>
          <ac:picMkLst>
            <pc:docMk/>
            <pc:sldMk cId="109857222" sldId="256"/>
            <ac:picMk id="22" creationId="{C00B0090-6534-D882-B2A9-18FAC19B3828}"/>
          </ac:picMkLst>
        </pc:picChg>
        <pc:picChg chg="add mod ord modCrop">
          <ac:chgData name="Paolo Climaco" userId="096444b6760bea02" providerId="Windows Live" clId="Web-{384B76C1-A741-3050-AFA4-5FFE503134EC}" dt="2024-08-29T17:10:37.929" v="173" actId="1076"/>
          <ac:picMkLst>
            <pc:docMk/>
            <pc:sldMk cId="109857222" sldId="256"/>
            <ac:picMk id="23" creationId="{D65909B9-6999-F42E-05E5-EB1CD9DB189E}"/>
          </ac:picMkLst>
        </pc:picChg>
        <pc:picChg chg="add mod modCrop">
          <ac:chgData name="Paolo Climaco" userId="096444b6760bea02" providerId="Windows Live" clId="Web-{384B76C1-A741-3050-AFA4-5FFE503134EC}" dt="2024-08-29T17:09:47.131" v="163" actId="14100"/>
          <ac:picMkLst>
            <pc:docMk/>
            <pc:sldMk cId="109857222" sldId="256"/>
            <ac:picMk id="24" creationId="{77D58C17-6327-6511-C24A-62A7BB4A218B}"/>
          </ac:picMkLst>
        </pc:picChg>
        <pc:picChg chg="add mod modCrop">
          <ac:chgData name="Paolo Climaco" userId="096444b6760bea02" providerId="Windows Live" clId="Web-{384B76C1-A741-3050-AFA4-5FFE503134EC}" dt="2024-08-29T17:16:54.004" v="216" actId="14100"/>
          <ac:picMkLst>
            <pc:docMk/>
            <pc:sldMk cId="109857222" sldId="256"/>
            <ac:picMk id="25" creationId="{C552CC56-78BA-F15E-ABE0-F8F8B1B05339}"/>
          </ac:picMkLst>
        </pc:picChg>
        <pc:picChg chg="add mod modCrop">
          <ac:chgData name="Paolo Climaco" userId="096444b6760bea02" providerId="Windows Live" clId="Web-{384B76C1-A741-3050-AFA4-5FFE503134EC}" dt="2024-08-29T17:17:02.645" v="217" actId="14100"/>
          <ac:picMkLst>
            <pc:docMk/>
            <pc:sldMk cId="109857222" sldId="256"/>
            <ac:picMk id="29" creationId="{C82D2866-D836-3F10-64B3-0E2ACB40EA3B}"/>
          </ac:picMkLst>
        </pc:picChg>
        <pc:picChg chg="add mod ord modCrop">
          <ac:chgData name="Paolo Climaco" userId="096444b6760bea02" providerId="Windows Live" clId="Web-{384B76C1-A741-3050-AFA4-5FFE503134EC}" dt="2024-08-29T17:44:37.276" v="431" actId="1076"/>
          <ac:picMkLst>
            <pc:docMk/>
            <pc:sldMk cId="109857222" sldId="256"/>
            <ac:picMk id="34" creationId="{E08FD06C-F771-2C1C-3A72-E4F61F16D7AF}"/>
          </ac:picMkLst>
        </pc:picChg>
        <pc:picChg chg="add del mod">
          <ac:chgData name="Paolo Climaco" userId="096444b6760bea02" providerId="Windows Live" clId="Web-{384B76C1-A741-3050-AFA4-5FFE503134EC}" dt="2024-08-29T17:24:04.769" v="241"/>
          <ac:picMkLst>
            <pc:docMk/>
            <pc:sldMk cId="109857222" sldId="256"/>
            <ac:picMk id="35" creationId="{208EC909-6C6B-DC5E-6680-40B43886E14A}"/>
          </ac:picMkLst>
        </pc:picChg>
        <pc:picChg chg="add mod ord modCrop">
          <ac:chgData name="Paolo Climaco" userId="096444b6760bea02" providerId="Windows Live" clId="Web-{384B76C1-A741-3050-AFA4-5FFE503134EC}" dt="2024-08-29T17:44:16.416" v="430" actId="14100"/>
          <ac:picMkLst>
            <pc:docMk/>
            <pc:sldMk cId="109857222" sldId="256"/>
            <ac:picMk id="36" creationId="{52B543D4-0A2E-3504-2396-EB78F00093D7}"/>
          </ac:picMkLst>
        </pc:picChg>
        <pc:cxnChg chg="add del mod">
          <ac:chgData name="Paolo Climaco" userId="096444b6760bea02" providerId="Windows Live" clId="Web-{384B76C1-A741-3050-AFA4-5FFE503134EC}" dt="2024-08-29T17:27:40.088" v="275"/>
          <ac:cxnSpMkLst>
            <pc:docMk/>
            <pc:sldMk cId="109857222" sldId="256"/>
            <ac:cxnSpMk id="7" creationId="{90EDD1E3-082E-1D4C-F32F-BFB834663896}"/>
          </ac:cxnSpMkLst>
        </pc:cxnChg>
        <pc:cxnChg chg="mod ord">
          <ac:chgData name="Paolo Climaco" userId="096444b6760bea02" providerId="Windows Live" clId="Web-{384B76C1-A741-3050-AFA4-5FFE503134EC}" dt="2024-08-29T17:40:16.410" v="374" actId="14100"/>
          <ac:cxnSpMkLst>
            <pc:docMk/>
            <pc:sldMk cId="109857222" sldId="256"/>
            <ac:cxnSpMk id="26" creationId="{BE63D02B-C94C-F667-E729-2DF80AC8B750}"/>
          </ac:cxnSpMkLst>
        </pc:cxnChg>
        <pc:cxnChg chg="mod">
          <ac:chgData name="Paolo Climaco" userId="096444b6760bea02" providerId="Windows Live" clId="Web-{384B76C1-A741-3050-AFA4-5FFE503134EC}" dt="2024-08-29T17:40:41.880" v="378" actId="14100"/>
          <ac:cxnSpMkLst>
            <pc:docMk/>
            <pc:sldMk cId="109857222" sldId="256"/>
            <ac:cxnSpMk id="27" creationId="{40487D5C-2CF9-B985-0373-DA48BC479983}"/>
          </ac:cxnSpMkLst>
        </pc:cxnChg>
        <pc:cxnChg chg="mod ord">
          <ac:chgData name="Paolo Climaco" userId="096444b6760bea02" providerId="Windows Live" clId="Web-{384B76C1-A741-3050-AFA4-5FFE503134EC}" dt="2024-08-29T17:45:21.891" v="436" actId="14100"/>
          <ac:cxnSpMkLst>
            <pc:docMk/>
            <pc:sldMk cId="109857222" sldId="256"/>
            <ac:cxnSpMk id="28" creationId="{10157B18-2F55-2A75-002B-380AB9B77C82}"/>
          </ac:cxnSpMkLst>
        </pc:cxnChg>
        <pc:cxnChg chg="mod ord">
          <ac:chgData name="Paolo Climaco" userId="096444b6760bea02" providerId="Windows Live" clId="Web-{384B76C1-A741-3050-AFA4-5FFE503134EC}" dt="2024-08-29T17:04:30.355" v="122"/>
          <ac:cxnSpMkLst>
            <pc:docMk/>
            <pc:sldMk cId="109857222" sldId="256"/>
            <ac:cxnSpMk id="32" creationId="{446EAE9E-6A9D-777A-D53B-4EC31C24B34A}"/>
          </ac:cxnSpMkLst>
        </pc:cxnChg>
        <pc:cxnChg chg="mod ord">
          <ac:chgData name="Paolo Climaco" userId="096444b6760bea02" providerId="Windows Live" clId="Web-{384B76C1-A741-3050-AFA4-5FFE503134EC}" dt="2024-08-29T17:45:37.782" v="439" actId="14100"/>
          <ac:cxnSpMkLst>
            <pc:docMk/>
            <pc:sldMk cId="109857222" sldId="256"/>
            <ac:cxnSpMk id="33" creationId="{DCA16BF4-F6C8-D66D-0A0D-913B57424E30}"/>
          </ac:cxnSpMkLst>
        </pc:cxnChg>
        <pc:cxnChg chg="add del">
          <ac:chgData name="Paolo Climaco" userId="096444b6760bea02" providerId="Windows Live" clId="Web-{384B76C1-A741-3050-AFA4-5FFE503134EC}" dt="2024-08-29T17:27:37.291" v="274"/>
          <ac:cxnSpMkLst>
            <pc:docMk/>
            <pc:sldMk cId="109857222" sldId="256"/>
            <ac:cxnSpMk id="37" creationId="{90EDD1E3-082E-1D4C-F32F-BFB834663896}"/>
          </ac:cxnSpMkLst>
        </pc:cxnChg>
        <pc:cxnChg chg="add mod">
          <ac:chgData name="Paolo Climaco" userId="096444b6760bea02" providerId="Windows Live" clId="Web-{384B76C1-A741-3050-AFA4-5FFE503134EC}" dt="2024-08-29T17:43:23.744" v="427" actId="14100"/>
          <ac:cxnSpMkLst>
            <pc:docMk/>
            <pc:sldMk cId="109857222" sldId="256"/>
            <ac:cxnSpMk id="38" creationId="{26304CF9-C830-0621-49F4-CF7789786025}"/>
          </ac:cxnSpMkLst>
        </pc:cxnChg>
        <pc:cxnChg chg="add mod">
          <ac:chgData name="Paolo Climaco" userId="096444b6760bea02" providerId="Windows Live" clId="Web-{384B76C1-A741-3050-AFA4-5FFE503134EC}" dt="2024-08-29T17:45:14.875" v="435" actId="14100"/>
          <ac:cxnSpMkLst>
            <pc:docMk/>
            <pc:sldMk cId="109857222" sldId="256"/>
            <ac:cxnSpMk id="39" creationId="{B5B7945B-DA67-7E93-54AF-2B61CF5A3CA4}"/>
          </ac:cxnSpMkLst>
        </pc:cxnChg>
      </pc:sldChg>
    </pc:docChg>
  </pc:docChgLst>
  <pc:docChgLst>
    <pc:chgData name="Paolo Climaco" userId="096444b6760bea02" providerId="Windows Live" clId="Web-{800B2816-5F6D-3E56-A77B-9BEDD9DC0AE2}"/>
    <pc:docChg chg="modSld">
      <pc:chgData name="Paolo Climaco" userId="096444b6760bea02" providerId="Windows Live" clId="Web-{800B2816-5F6D-3E56-A77B-9BEDD9DC0AE2}" dt="2024-08-06T19:13:56.887" v="207" actId="14100"/>
      <pc:docMkLst>
        <pc:docMk/>
      </pc:docMkLst>
      <pc:sldChg chg="addSp delSp modSp">
        <pc:chgData name="Paolo Climaco" userId="096444b6760bea02" providerId="Windows Live" clId="Web-{800B2816-5F6D-3E56-A77B-9BEDD9DC0AE2}" dt="2024-08-06T19:13:56.887" v="207" actId="14100"/>
        <pc:sldMkLst>
          <pc:docMk/>
          <pc:sldMk cId="109857222" sldId="256"/>
        </pc:sldMkLst>
        <pc:spChg chg="del">
          <ac:chgData name="Paolo Climaco" userId="096444b6760bea02" providerId="Windows Live" clId="Web-{800B2816-5F6D-3E56-A77B-9BEDD9DC0AE2}" dt="2024-08-06T18:49:56.841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Paolo Climaco" userId="096444b6760bea02" providerId="Windows Live" clId="Web-{800B2816-5F6D-3E56-A77B-9BEDD9DC0AE2}" dt="2024-08-06T18:50:03.310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Paolo Climaco" userId="096444b6760bea02" providerId="Windows Live" clId="Web-{800B2816-5F6D-3E56-A77B-9BEDD9DC0AE2}" dt="2024-08-06T19:10:19.584" v="163" actId="1076"/>
          <ac:spMkLst>
            <pc:docMk/>
            <pc:sldMk cId="109857222" sldId="256"/>
            <ac:spMk id="9" creationId="{E8C96B03-F3C7-DB3D-4740-7EB6B74B8F02}"/>
          </ac:spMkLst>
        </pc:spChg>
        <pc:spChg chg="add mod">
          <ac:chgData name="Paolo Climaco" userId="096444b6760bea02" providerId="Windows Live" clId="Web-{800B2816-5F6D-3E56-A77B-9BEDD9DC0AE2}" dt="2024-08-06T19:10:22.865" v="164" actId="1076"/>
          <ac:spMkLst>
            <pc:docMk/>
            <pc:sldMk cId="109857222" sldId="256"/>
            <ac:spMk id="11" creationId="{6B06209D-996F-0AC9-A79C-7CB504EFF2C7}"/>
          </ac:spMkLst>
        </pc:spChg>
        <pc:spChg chg="add mod">
          <ac:chgData name="Paolo Climaco" userId="096444b6760bea02" providerId="Windows Live" clId="Web-{800B2816-5F6D-3E56-A77B-9BEDD9DC0AE2}" dt="2024-08-06T19:11:10.866" v="172" actId="1076"/>
          <ac:spMkLst>
            <pc:docMk/>
            <pc:sldMk cId="109857222" sldId="256"/>
            <ac:spMk id="13" creationId="{D3399517-9380-93E4-E7A6-E038E032945D}"/>
          </ac:spMkLst>
        </pc:spChg>
        <pc:spChg chg="add mod">
          <ac:chgData name="Paolo Climaco" userId="096444b6760bea02" providerId="Windows Live" clId="Web-{800B2816-5F6D-3E56-A77B-9BEDD9DC0AE2}" dt="2024-08-06T19:10:43.709" v="167" actId="1076"/>
          <ac:spMkLst>
            <pc:docMk/>
            <pc:sldMk cId="109857222" sldId="256"/>
            <ac:spMk id="15" creationId="{21EA1C8A-FBEB-F9EF-49E6-092365C7194F}"/>
          </ac:spMkLst>
        </pc:spChg>
        <pc:spChg chg="add mod">
          <ac:chgData name="Paolo Climaco" userId="096444b6760bea02" providerId="Windows Live" clId="Web-{800B2816-5F6D-3E56-A77B-9BEDD9DC0AE2}" dt="2024-08-06T19:09:42.926" v="157" actId="1076"/>
          <ac:spMkLst>
            <pc:docMk/>
            <pc:sldMk cId="109857222" sldId="256"/>
            <ac:spMk id="17" creationId="{839ABF6C-D450-7A97-371D-3DA814B00683}"/>
          </ac:spMkLst>
        </pc:spChg>
        <pc:spChg chg="add mod">
          <ac:chgData name="Paolo Climaco" userId="096444b6760bea02" providerId="Windows Live" clId="Web-{800B2816-5F6D-3E56-A77B-9BEDD9DC0AE2}" dt="2024-08-06T19:11:22.664" v="174" actId="1076"/>
          <ac:spMkLst>
            <pc:docMk/>
            <pc:sldMk cId="109857222" sldId="256"/>
            <ac:spMk id="19" creationId="{414E15EC-5964-F88F-C764-6668405C40FB}"/>
          </ac:spMkLst>
        </pc:spChg>
        <pc:picChg chg="add mod">
          <ac:chgData name="Paolo Climaco" userId="096444b6760bea02" providerId="Windows Live" clId="Web-{800B2816-5F6D-3E56-A77B-9BEDD9DC0AE2}" dt="2024-08-06T19:10:32.678" v="165" actId="1076"/>
          <ac:picMkLst>
            <pc:docMk/>
            <pc:sldMk cId="109857222" sldId="256"/>
            <ac:picMk id="4" creationId="{B45C1801-4C1B-E146-A463-16510FF3ED89}"/>
          </ac:picMkLst>
        </pc:picChg>
        <pc:picChg chg="add del mod modCrop">
          <ac:chgData name="Paolo Climaco" userId="096444b6760bea02" providerId="Windows Live" clId="Web-{800B2816-5F6D-3E56-A77B-9BEDD9DC0AE2}" dt="2024-08-06T18:52:46.159" v="23"/>
          <ac:picMkLst>
            <pc:docMk/>
            <pc:sldMk cId="109857222" sldId="256"/>
            <ac:picMk id="5" creationId="{EE09B218-F3F7-9214-DEEE-D3E2B0B8ABD0}"/>
          </ac:picMkLst>
        </pc:picChg>
        <pc:picChg chg="add del mod">
          <ac:chgData name="Paolo Climaco" userId="096444b6760bea02" providerId="Windows Live" clId="Web-{800B2816-5F6D-3E56-A77B-9BEDD9DC0AE2}" dt="2024-08-06T18:52:43.628" v="22"/>
          <ac:picMkLst>
            <pc:docMk/>
            <pc:sldMk cId="109857222" sldId="256"/>
            <ac:picMk id="6" creationId="{76ECF59A-0FCD-B6BA-EAF5-800AC517021D}"/>
          </ac:picMkLst>
        </pc:picChg>
        <pc:picChg chg="add del mod modCrop">
          <ac:chgData name="Paolo Climaco" userId="096444b6760bea02" providerId="Windows Live" clId="Web-{800B2816-5F6D-3E56-A77B-9BEDD9DC0AE2}" dt="2024-08-06T18:53:32.379" v="27"/>
          <ac:picMkLst>
            <pc:docMk/>
            <pc:sldMk cId="109857222" sldId="256"/>
            <ac:picMk id="7" creationId="{200DC157-E6A0-78EF-D13F-CE75B6401958}"/>
          </ac:picMkLst>
        </pc:picChg>
        <pc:picChg chg="add mod">
          <ac:chgData name="Paolo Climaco" userId="096444b6760bea02" providerId="Windows Live" clId="Web-{800B2816-5F6D-3E56-A77B-9BEDD9DC0AE2}" dt="2024-08-06T19:13:32.027" v="200" actId="1076"/>
          <ac:picMkLst>
            <pc:docMk/>
            <pc:sldMk cId="109857222" sldId="256"/>
            <ac:picMk id="8" creationId="{37A65822-D2E0-2780-7346-84DE0683036C}"/>
          </ac:picMkLst>
        </pc:picChg>
        <pc:picChg chg="add mod">
          <ac:chgData name="Paolo Climaco" userId="096444b6760bea02" providerId="Windows Live" clId="Web-{800B2816-5F6D-3E56-A77B-9BEDD9DC0AE2}" dt="2024-08-06T19:10:15.052" v="162" actId="14100"/>
          <ac:picMkLst>
            <pc:docMk/>
            <pc:sldMk cId="109857222" sldId="256"/>
            <ac:picMk id="10" creationId="{DBE09142-ED05-2242-C308-4D56466E8438}"/>
          </ac:picMkLst>
        </pc:picChg>
        <pc:picChg chg="add mod">
          <ac:chgData name="Paolo Climaco" userId="096444b6760bea02" providerId="Windows Live" clId="Web-{800B2816-5F6D-3E56-A77B-9BEDD9DC0AE2}" dt="2024-08-06T19:11:06.898" v="171" actId="1076"/>
          <ac:picMkLst>
            <pc:docMk/>
            <pc:sldMk cId="109857222" sldId="256"/>
            <ac:picMk id="12" creationId="{7CBAB899-7BA3-CD1F-AEFE-6D83295C94E7}"/>
          </ac:picMkLst>
        </pc:picChg>
        <pc:picChg chg="add mod">
          <ac:chgData name="Paolo Climaco" userId="096444b6760bea02" providerId="Windows Live" clId="Web-{800B2816-5F6D-3E56-A77B-9BEDD9DC0AE2}" dt="2024-08-06T19:11:06.210" v="170" actId="14100"/>
          <ac:picMkLst>
            <pc:docMk/>
            <pc:sldMk cId="109857222" sldId="256"/>
            <ac:picMk id="14" creationId="{1D565BAB-5444-E839-926B-073B18A04C23}"/>
          </ac:picMkLst>
        </pc:picChg>
        <pc:picChg chg="add mod">
          <ac:chgData name="Paolo Climaco" userId="096444b6760bea02" providerId="Windows Live" clId="Web-{800B2816-5F6D-3E56-A77B-9BEDD9DC0AE2}" dt="2024-08-06T19:09:18.441" v="151" actId="1076"/>
          <ac:picMkLst>
            <pc:docMk/>
            <pc:sldMk cId="109857222" sldId="256"/>
            <ac:picMk id="16" creationId="{FDB12C16-4464-BD64-2E4D-D06B3367C4A5}"/>
          </ac:picMkLst>
        </pc:picChg>
        <pc:picChg chg="add mod">
          <ac:chgData name="Paolo Climaco" userId="096444b6760bea02" providerId="Windows Live" clId="Web-{800B2816-5F6D-3E56-A77B-9BEDD9DC0AE2}" dt="2024-08-06T19:11:15.757" v="173" actId="14100"/>
          <ac:picMkLst>
            <pc:docMk/>
            <pc:sldMk cId="109857222" sldId="256"/>
            <ac:picMk id="18" creationId="{768D49B2-E760-EAC6-B020-3ADFC6BCF5A4}"/>
          </ac:picMkLst>
        </pc:picChg>
        <pc:cxnChg chg="add mod">
          <ac:chgData name="Paolo Climaco" userId="096444b6760bea02" providerId="Windows Live" clId="Web-{800B2816-5F6D-3E56-A77B-9BEDD9DC0AE2}" dt="2024-08-06T19:12:11.493" v="185" actId="14100"/>
          <ac:cxnSpMkLst>
            <pc:docMk/>
            <pc:sldMk cId="109857222" sldId="256"/>
            <ac:cxnSpMk id="20" creationId="{E735F0EA-8045-5EFE-3CFA-C378A959DE7D}"/>
          </ac:cxnSpMkLst>
        </pc:cxnChg>
        <pc:cxnChg chg="add mod">
          <ac:chgData name="Paolo Climaco" userId="096444b6760bea02" providerId="Windows Live" clId="Web-{800B2816-5F6D-3E56-A77B-9BEDD9DC0AE2}" dt="2024-08-06T19:12:35.729" v="189" actId="1076"/>
          <ac:cxnSpMkLst>
            <pc:docMk/>
            <pc:sldMk cId="109857222" sldId="256"/>
            <ac:cxnSpMk id="21" creationId="{6ADBA7BB-0C53-1E7B-B41E-DC6E02303113}"/>
          </ac:cxnSpMkLst>
        </pc:cxnChg>
        <pc:cxnChg chg="add mod">
          <ac:chgData name="Paolo Climaco" userId="096444b6760bea02" providerId="Windows Live" clId="Web-{800B2816-5F6D-3E56-A77B-9BEDD9DC0AE2}" dt="2024-08-06T19:13:09.120" v="197" actId="1076"/>
          <ac:cxnSpMkLst>
            <pc:docMk/>
            <pc:sldMk cId="109857222" sldId="256"/>
            <ac:cxnSpMk id="22" creationId="{09F18E1D-B65A-4F59-302A-E3361DE087ED}"/>
          </ac:cxnSpMkLst>
        </pc:cxnChg>
        <pc:cxnChg chg="add mod">
          <ac:chgData name="Paolo Climaco" userId="096444b6760bea02" providerId="Windows Live" clId="Web-{800B2816-5F6D-3E56-A77B-9BEDD9DC0AE2}" dt="2024-08-06T19:13:03.183" v="196" actId="14100"/>
          <ac:cxnSpMkLst>
            <pc:docMk/>
            <pc:sldMk cId="109857222" sldId="256"/>
            <ac:cxnSpMk id="23" creationId="{3E994E0B-0D17-DC1D-1020-A453FEBD034C}"/>
          </ac:cxnSpMkLst>
        </pc:cxnChg>
        <pc:cxnChg chg="add mod">
          <ac:chgData name="Paolo Climaco" userId="096444b6760bea02" providerId="Windows Live" clId="Web-{800B2816-5F6D-3E56-A77B-9BEDD9DC0AE2}" dt="2024-08-06T19:13:56.887" v="207" actId="14100"/>
          <ac:cxnSpMkLst>
            <pc:docMk/>
            <pc:sldMk cId="109857222" sldId="256"/>
            <ac:cxnSpMk id="24" creationId="{BD08C3E2-A013-6A2C-99D2-4A029928B938}"/>
          </ac:cxnSpMkLst>
        </pc:cxnChg>
        <pc:cxnChg chg="add mod">
          <ac:chgData name="Paolo Climaco" userId="096444b6760bea02" providerId="Windows Live" clId="Web-{800B2816-5F6D-3E56-A77B-9BEDD9DC0AE2}" dt="2024-08-06T19:13:52.950" v="206" actId="14100"/>
          <ac:cxnSpMkLst>
            <pc:docMk/>
            <pc:sldMk cId="109857222" sldId="256"/>
            <ac:cxnSpMk id="25" creationId="{0AD997EB-2D17-750E-8134-66714BEB575A}"/>
          </ac:cxnSpMkLst>
        </pc:cxnChg>
      </pc:sldChg>
    </pc:docChg>
  </pc:docChgLst>
  <pc:docChgLst>
    <pc:chgData name="Paolo Climaco" userId="096444b6760bea02" providerId="Windows Live" clId="Web-{9AB909D5-AA57-75FC-9567-720E35E74E2C}"/>
    <pc:docChg chg="modSld">
      <pc:chgData name="Paolo Climaco" userId="096444b6760bea02" providerId="Windows Live" clId="Web-{9AB909D5-AA57-75FC-9567-720E35E74E2C}" dt="2024-08-29T21:55:16.586" v="70" actId="1076"/>
      <pc:docMkLst>
        <pc:docMk/>
      </pc:docMkLst>
      <pc:sldChg chg="addSp delSp modSp">
        <pc:chgData name="Paolo Climaco" userId="096444b6760bea02" providerId="Windows Live" clId="Web-{9AB909D5-AA57-75FC-9567-720E35E74E2C}" dt="2024-08-29T21:55:16.586" v="70" actId="1076"/>
        <pc:sldMkLst>
          <pc:docMk/>
          <pc:sldMk cId="109857222" sldId="256"/>
        </pc:sldMkLst>
        <pc:spChg chg="add del mod">
          <ac:chgData name="Paolo Climaco" userId="096444b6760bea02" providerId="Windows Live" clId="Web-{9AB909D5-AA57-75FC-9567-720E35E74E2C}" dt="2024-08-29T21:51:03.523" v="25"/>
          <ac:spMkLst>
            <pc:docMk/>
            <pc:sldMk cId="109857222" sldId="256"/>
            <ac:spMk id="2" creationId="{2484864F-179D-EF44-0CCD-9883A7963EFE}"/>
          </ac:spMkLst>
        </pc:spChg>
        <pc:spChg chg="add del mod">
          <ac:chgData name="Paolo Climaco" userId="096444b6760bea02" providerId="Windows Live" clId="Web-{9AB909D5-AA57-75FC-9567-720E35E74E2C}" dt="2024-08-29T21:51:45.726" v="31"/>
          <ac:spMkLst>
            <pc:docMk/>
            <pc:sldMk cId="109857222" sldId="256"/>
            <ac:spMk id="3" creationId="{82E2BADC-A437-5136-04E2-789777951F4C}"/>
          </ac:spMkLst>
        </pc:spChg>
        <pc:spChg chg="add del mod">
          <ac:chgData name="Paolo Climaco" userId="096444b6760bea02" providerId="Windows Live" clId="Web-{9AB909D5-AA57-75FC-9567-720E35E74E2C}" dt="2024-08-29T21:53:24.320" v="38"/>
          <ac:spMkLst>
            <pc:docMk/>
            <pc:sldMk cId="109857222" sldId="256"/>
            <ac:spMk id="5" creationId="{44A3EE5F-D90E-DD62-72D8-56A4FE11FE98}"/>
          </ac:spMkLst>
        </pc:spChg>
        <pc:spChg chg="add del">
          <ac:chgData name="Paolo Climaco" userId="096444b6760bea02" providerId="Windows Live" clId="Web-{9AB909D5-AA57-75FC-9567-720E35E74E2C}" dt="2024-08-29T21:53:33.476" v="40"/>
          <ac:spMkLst>
            <pc:docMk/>
            <pc:sldMk cId="109857222" sldId="256"/>
            <ac:spMk id="6" creationId="{32411F02-FAAF-0C07-E4E6-E83759DF3B46}"/>
          </ac:spMkLst>
        </pc:spChg>
        <pc:spChg chg="add mod">
          <ac:chgData name="Paolo Climaco" userId="096444b6760bea02" providerId="Windows Live" clId="Web-{9AB909D5-AA57-75FC-9567-720E35E74E2C}" dt="2024-08-29T21:55:09.133" v="68" actId="1076"/>
          <ac:spMkLst>
            <pc:docMk/>
            <pc:sldMk cId="109857222" sldId="256"/>
            <ac:spMk id="8" creationId="{0BE88A40-6DF2-6592-D336-0B0DD3E92A0F}"/>
          </ac:spMkLst>
        </pc:spChg>
        <pc:spChg chg="add mod">
          <ac:chgData name="Paolo Climaco" userId="096444b6760bea02" providerId="Windows Live" clId="Web-{9AB909D5-AA57-75FC-9567-720E35E74E2C}" dt="2024-08-29T21:55:16.586" v="70" actId="1076"/>
          <ac:spMkLst>
            <pc:docMk/>
            <pc:sldMk cId="109857222" sldId="256"/>
            <ac:spMk id="10" creationId="{7F030F1C-AF7C-40D8-C33A-1087FA40C842}"/>
          </ac:spMkLst>
        </pc:spChg>
        <pc:spChg chg="add mod">
          <ac:chgData name="Paolo Climaco" userId="096444b6760bea02" providerId="Windows Live" clId="Web-{9AB909D5-AA57-75FC-9567-720E35E74E2C}" dt="2024-08-29T21:55:03.367" v="66" actId="20577"/>
          <ac:spMkLst>
            <pc:docMk/>
            <pc:sldMk cId="109857222" sldId="256"/>
            <ac:spMk id="12" creationId="{C0307DEF-FE88-E1F0-3BC8-6171E5B2F7F0}"/>
          </ac:spMkLst>
        </pc:spChg>
        <pc:spChg chg="add mod">
          <ac:chgData name="Paolo Climaco" userId="096444b6760bea02" providerId="Windows Live" clId="Web-{9AB909D5-AA57-75FC-9567-720E35E74E2C}" dt="2024-08-29T21:55:00.476" v="65" actId="20577"/>
          <ac:spMkLst>
            <pc:docMk/>
            <pc:sldMk cId="109857222" sldId="256"/>
            <ac:spMk id="14" creationId="{EB4C9D28-7F94-3D52-5BF0-31D63983FF9F}"/>
          </ac:spMkLst>
        </pc:spChg>
        <pc:spChg chg="mod">
          <ac:chgData name="Paolo Climaco" userId="096444b6760bea02" providerId="Windows Live" clId="Web-{9AB909D5-AA57-75FC-9567-720E35E74E2C}" dt="2024-08-29T21:53:35.929" v="41" actId="14100"/>
          <ac:spMkLst>
            <pc:docMk/>
            <pc:sldMk cId="109857222" sldId="256"/>
            <ac:spMk id="15" creationId="{21EA1C8A-FBEB-F9EF-49E6-092365C7194F}"/>
          </ac:spMkLst>
        </pc:spChg>
        <pc:spChg chg="del mod">
          <ac:chgData name="Paolo Climaco" userId="096444b6760bea02" providerId="Windows Live" clId="Web-{9AB909D5-AA57-75FC-9567-720E35E74E2C}" dt="2024-08-29T21:51:41.460" v="30"/>
          <ac:spMkLst>
            <pc:docMk/>
            <pc:sldMk cId="109857222" sldId="256"/>
            <ac:spMk id="45" creationId="{326D9B54-49D0-ACAA-5F0F-778C54BF3E6A}"/>
          </ac:spMkLst>
        </pc:spChg>
        <pc:spChg chg="del mod">
          <ac:chgData name="Paolo Climaco" userId="096444b6760bea02" providerId="Windows Live" clId="Web-{9AB909D5-AA57-75FC-9567-720E35E74E2C}" dt="2024-08-29T21:49:28.194" v="14"/>
          <ac:spMkLst>
            <pc:docMk/>
            <pc:sldMk cId="109857222" sldId="256"/>
            <ac:spMk id="46" creationId="{28ED7E23-D1D5-9552-1524-F440CF333AC2}"/>
          </ac:spMkLst>
        </pc:spChg>
        <pc:spChg chg="del">
          <ac:chgData name="Paolo Climaco" userId="096444b6760bea02" providerId="Windows Live" clId="Web-{9AB909D5-AA57-75FC-9567-720E35E74E2C}" dt="2024-08-29T21:51:48.601" v="32"/>
          <ac:spMkLst>
            <pc:docMk/>
            <pc:sldMk cId="109857222" sldId="256"/>
            <ac:spMk id="47" creationId="{46E815BE-3ECA-24AA-E8A5-DC0687EFB4CB}"/>
          </ac:spMkLst>
        </pc:spChg>
        <pc:spChg chg="del">
          <ac:chgData name="Paolo Climaco" userId="096444b6760bea02" providerId="Windows Live" clId="Web-{9AB909D5-AA57-75FC-9567-720E35E74E2C}" dt="2024-08-29T21:51:52.679" v="33"/>
          <ac:spMkLst>
            <pc:docMk/>
            <pc:sldMk cId="109857222" sldId="256"/>
            <ac:spMk id="48" creationId="{9FC2874C-A803-4CA6-41FC-0D63DC611B0E}"/>
          </ac:spMkLst>
        </pc:spChg>
        <pc:picChg chg="mod">
          <ac:chgData name="Paolo Climaco" userId="096444b6760bea02" providerId="Windows Live" clId="Web-{9AB909D5-AA57-75FC-9567-720E35E74E2C}" dt="2024-08-29T21:49:34.350" v="16" actId="1076"/>
          <ac:picMkLst>
            <pc:docMk/>
            <pc:sldMk cId="109857222" sldId="256"/>
            <ac:picMk id="23" creationId="{D65909B9-6999-F42E-05E5-EB1CD9DB18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map&#10;&#10;Description automatically generated">
            <a:extLst>
              <a:ext uri="{FF2B5EF4-FFF2-40B4-BE49-F238E27FC236}">
                <a16:creationId xmlns:a16="http://schemas.microsoft.com/office/drawing/2014/main" id="{B45C1801-4C1B-E146-A463-16510FF3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280" y="1450937"/>
            <a:ext cx="7173344" cy="53800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EDD1E3-082E-1D4C-F32F-BFB834663896}"/>
              </a:ext>
            </a:extLst>
          </p:cNvPr>
          <p:cNvCxnSpPr/>
          <p:nvPr/>
        </p:nvCxnSpPr>
        <p:spPr>
          <a:xfrm flipH="1" flipV="1">
            <a:off x="4365147" y="1856299"/>
            <a:ext cx="1457865" cy="175978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487D5C-2CF9-B985-0373-DA48BC479983}"/>
              </a:ext>
            </a:extLst>
          </p:cNvPr>
          <p:cNvCxnSpPr>
            <a:cxnSpLocks/>
          </p:cNvCxnSpPr>
          <p:nvPr/>
        </p:nvCxnSpPr>
        <p:spPr>
          <a:xfrm flipH="1" flipV="1">
            <a:off x="6981825" y="1885054"/>
            <a:ext cx="48885" cy="9546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diagram of a molecule&#10;&#10;Description automatically generated">
            <a:extLst>
              <a:ext uri="{FF2B5EF4-FFF2-40B4-BE49-F238E27FC236}">
                <a16:creationId xmlns:a16="http://schemas.microsoft.com/office/drawing/2014/main" id="{177933D8-78CB-2B5F-F5C2-333F20B50E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50" t="19880" r="11965" b="14871"/>
          <a:stretch/>
        </p:blipFill>
        <p:spPr>
          <a:xfrm>
            <a:off x="4418928" y="4822166"/>
            <a:ext cx="1968776" cy="187546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A16BF4-F6C8-D66D-0A0D-913B57424E30}"/>
              </a:ext>
            </a:extLst>
          </p:cNvPr>
          <p:cNvCxnSpPr>
            <a:cxnSpLocks/>
          </p:cNvCxnSpPr>
          <p:nvPr/>
        </p:nvCxnSpPr>
        <p:spPr>
          <a:xfrm flipH="1">
            <a:off x="5644728" y="4406837"/>
            <a:ext cx="92017" cy="49746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diagram of a molecule&#10;&#10;Description automatically generated">
            <a:extLst>
              <a:ext uri="{FF2B5EF4-FFF2-40B4-BE49-F238E27FC236}">
                <a16:creationId xmlns:a16="http://schemas.microsoft.com/office/drawing/2014/main" id="{7434C3CC-7513-9C04-56D6-6D120C9333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911" t="20753" r="8062" b="12651"/>
          <a:stretch/>
        </p:blipFill>
        <p:spPr>
          <a:xfrm>
            <a:off x="1935322" y="4771132"/>
            <a:ext cx="2183290" cy="20514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C96B03-F3C7-DB3D-4740-7EB6B74B8F02}"/>
              </a:ext>
            </a:extLst>
          </p:cNvPr>
          <p:cNvSpPr txBox="1"/>
          <p:nvPr/>
        </p:nvSpPr>
        <p:spPr>
          <a:xfrm>
            <a:off x="4655108" y="6447386"/>
            <a:ext cx="15635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Count: 77352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6209D-996F-0AC9-A79C-7CB504EFF2C7}"/>
              </a:ext>
            </a:extLst>
          </p:cNvPr>
          <p:cNvSpPr txBox="1"/>
          <p:nvPr/>
        </p:nvSpPr>
        <p:spPr>
          <a:xfrm>
            <a:off x="2405704" y="6447384"/>
            <a:ext cx="15635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Count:  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6EAE9E-6A9D-777A-D53B-4EC31C24B34A}"/>
              </a:ext>
            </a:extLst>
          </p:cNvPr>
          <p:cNvCxnSpPr>
            <a:cxnSpLocks/>
          </p:cNvCxnSpPr>
          <p:nvPr/>
        </p:nvCxnSpPr>
        <p:spPr>
          <a:xfrm flipH="1">
            <a:off x="3358729" y="4349328"/>
            <a:ext cx="2334884" cy="66998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iagram of a molecule&#10;&#10;Description automatically generated">
            <a:extLst>
              <a:ext uri="{FF2B5EF4-FFF2-40B4-BE49-F238E27FC236}">
                <a16:creationId xmlns:a16="http://schemas.microsoft.com/office/drawing/2014/main" id="{77D58C17-6327-6511-C24A-62A7BB4A218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717" t="13309" r="10937" b="8653"/>
          <a:stretch/>
        </p:blipFill>
        <p:spPr>
          <a:xfrm>
            <a:off x="8209991" y="-7384"/>
            <a:ext cx="1886040" cy="17124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EA1C8A-FBEB-F9EF-49E6-092365C7194F}"/>
              </a:ext>
            </a:extLst>
          </p:cNvPr>
          <p:cNvSpPr txBox="1"/>
          <p:nvPr/>
        </p:nvSpPr>
        <p:spPr>
          <a:xfrm>
            <a:off x="8528105" y="1489676"/>
            <a:ext cx="1825119" cy="6577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Count:  67049</a:t>
            </a:r>
          </a:p>
          <a:p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157B18-2F55-2A75-002B-380AB9B77C82}"/>
              </a:ext>
            </a:extLst>
          </p:cNvPr>
          <p:cNvCxnSpPr>
            <a:cxnSpLocks/>
          </p:cNvCxnSpPr>
          <p:nvPr/>
        </p:nvCxnSpPr>
        <p:spPr>
          <a:xfrm flipV="1">
            <a:off x="7088219" y="1784413"/>
            <a:ext cx="1158812" cy="108404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diagram of a molecule&#10;&#10;Description automatically generated">
            <a:extLst>
              <a:ext uri="{FF2B5EF4-FFF2-40B4-BE49-F238E27FC236}">
                <a16:creationId xmlns:a16="http://schemas.microsoft.com/office/drawing/2014/main" id="{D65909B9-6999-F42E-05E5-EB1CD9DB18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3576" t="12713" r="10263" b="9829"/>
          <a:stretch/>
        </p:blipFill>
        <p:spPr>
          <a:xfrm>
            <a:off x="5964176" y="-21170"/>
            <a:ext cx="1699922" cy="1724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399517-9380-93E4-E7A6-E038E032945D}"/>
              </a:ext>
            </a:extLst>
          </p:cNvPr>
          <p:cNvSpPr txBox="1"/>
          <p:nvPr/>
        </p:nvSpPr>
        <p:spPr>
          <a:xfrm>
            <a:off x="6393199" y="1501048"/>
            <a:ext cx="15635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Count:  1</a:t>
            </a:r>
          </a:p>
        </p:txBody>
      </p:sp>
      <p:pic>
        <p:nvPicPr>
          <p:cNvPr id="25" name="Picture 24" descr="A structure of a molecule&#10;&#10;Description automatically generated">
            <a:extLst>
              <a:ext uri="{FF2B5EF4-FFF2-40B4-BE49-F238E27FC236}">
                <a16:creationId xmlns:a16="http://schemas.microsoft.com/office/drawing/2014/main" id="{C552CC56-78BA-F15E-ABE0-F8F8B1B0533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2291" t="24571" r="11173" b="18388"/>
          <a:stretch/>
        </p:blipFill>
        <p:spPr>
          <a:xfrm>
            <a:off x="2859655" y="-8627"/>
            <a:ext cx="2392217" cy="18825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9ABF6C-D450-7A97-371D-3DA814B00683}"/>
              </a:ext>
            </a:extLst>
          </p:cNvPr>
          <p:cNvSpPr txBox="1"/>
          <p:nvPr/>
        </p:nvSpPr>
        <p:spPr>
          <a:xfrm>
            <a:off x="3464400" y="1486672"/>
            <a:ext cx="15635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Count: 28432</a:t>
            </a:r>
          </a:p>
        </p:txBody>
      </p:sp>
      <p:pic>
        <p:nvPicPr>
          <p:cNvPr id="29" name="Picture 28" descr="A structure of a molecule&#10;&#10;Description automatically generated">
            <a:extLst>
              <a:ext uri="{FF2B5EF4-FFF2-40B4-BE49-F238E27FC236}">
                <a16:creationId xmlns:a16="http://schemas.microsoft.com/office/drawing/2014/main" id="{C82D2866-D836-3F10-64B3-0E2ACB40EA3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2335" t="24553" r="11113" b="15130"/>
          <a:stretch/>
        </p:blipFill>
        <p:spPr>
          <a:xfrm>
            <a:off x="-14658" y="-5569"/>
            <a:ext cx="2478882" cy="18874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4E15EC-5964-F88F-C764-6668405C40FB}"/>
              </a:ext>
            </a:extLst>
          </p:cNvPr>
          <p:cNvSpPr txBox="1"/>
          <p:nvPr/>
        </p:nvSpPr>
        <p:spPr>
          <a:xfrm>
            <a:off x="883011" y="1449290"/>
            <a:ext cx="15635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Count: 1</a:t>
            </a:r>
          </a:p>
        </p:txBody>
      </p:sp>
      <p:pic>
        <p:nvPicPr>
          <p:cNvPr id="34" name="Picture 33" descr="A structure of a molecule&#10;&#10;Description automatically generated">
            <a:extLst>
              <a:ext uri="{FF2B5EF4-FFF2-40B4-BE49-F238E27FC236}">
                <a16:creationId xmlns:a16="http://schemas.microsoft.com/office/drawing/2014/main" id="{E08FD06C-F771-2C1C-3A72-E4F61F16D7A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541" t="25217" r="8242" b="23319"/>
          <a:stretch/>
        </p:blipFill>
        <p:spPr>
          <a:xfrm>
            <a:off x="196910" y="2150069"/>
            <a:ext cx="2601480" cy="1588973"/>
          </a:xfrm>
          <a:prstGeom prst="rect">
            <a:avLst/>
          </a:prstGeom>
        </p:spPr>
      </p:pic>
      <p:pic>
        <p:nvPicPr>
          <p:cNvPr id="36" name="Picture 35" descr="A structure of a molecule&#10;&#10;Description automatically generated">
            <a:extLst>
              <a:ext uri="{FF2B5EF4-FFF2-40B4-BE49-F238E27FC236}">
                <a16:creationId xmlns:a16="http://schemas.microsoft.com/office/drawing/2014/main" id="{52B543D4-0A2E-3504-2396-EB78F00093D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824" t="25437" r="4428" b="23095"/>
          <a:stretch/>
        </p:blipFill>
        <p:spPr>
          <a:xfrm>
            <a:off x="139401" y="3761574"/>
            <a:ext cx="2714958" cy="157256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63D02B-C94C-F667-E729-2DF80AC8B750}"/>
              </a:ext>
            </a:extLst>
          </p:cNvPr>
          <p:cNvCxnSpPr>
            <a:cxnSpLocks/>
          </p:cNvCxnSpPr>
          <p:nvPr/>
        </p:nvCxnSpPr>
        <p:spPr>
          <a:xfrm flipH="1" flipV="1">
            <a:off x="2481713" y="1496864"/>
            <a:ext cx="3269410" cy="220548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4C06088-E952-D88B-4E68-26F4EDA58643}"/>
              </a:ext>
            </a:extLst>
          </p:cNvPr>
          <p:cNvSpPr txBox="1"/>
          <p:nvPr/>
        </p:nvSpPr>
        <p:spPr>
          <a:xfrm>
            <a:off x="714495" y="3427614"/>
            <a:ext cx="15635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Count: 12126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C69287-32D0-25EE-4CA0-C29E57F9567E}"/>
              </a:ext>
            </a:extLst>
          </p:cNvPr>
          <p:cNvSpPr txBox="1"/>
          <p:nvPr/>
        </p:nvSpPr>
        <p:spPr>
          <a:xfrm>
            <a:off x="714495" y="5152899"/>
            <a:ext cx="15635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Count: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304CF9-C830-0621-49F4-CF7789786025}"/>
              </a:ext>
            </a:extLst>
          </p:cNvPr>
          <p:cNvCxnSpPr>
            <a:cxnSpLocks/>
          </p:cNvCxnSpPr>
          <p:nvPr/>
        </p:nvCxnSpPr>
        <p:spPr>
          <a:xfrm flipH="1" flipV="1">
            <a:off x="2553601" y="3078374"/>
            <a:ext cx="2521789" cy="79650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B7945B-DA67-7E93-54AF-2B61CF5A3CA4}"/>
              </a:ext>
            </a:extLst>
          </p:cNvPr>
          <p:cNvCxnSpPr>
            <a:cxnSpLocks/>
          </p:cNvCxnSpPr>
          <p:nvPr/>
        </p:nvCxnSpPr>
        <p:spPr>
          <a:xfrm flipH="1">
            <a:off x="2237301" y="3946764"/>
            <a:ext cx="2881221" cy="28179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E88A40-6DF2-6592-D336-0B0DD3E92A0F}"/>
              </a:ext>
            </a:extLst>
          </p:cNvPr>
          <p:cNvSpPr txBox="1"/>
          <p:nvPr/>
        </p:nvSpPr>
        <p:spPr>
          <a:xfrm>
            <a:off x="9434218" y="110278"/>
            <a:ext cx="11021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 b="1" i="1" dirty="0"/>
              <a:t>x</a:t>
            </a:r>
            <a:r>
              <a:rPr lang="en-GB" sz="3200" b="1" i="1" baseline="-25000" dirty="0"/>
              <a:t>2</a:t>
            </a:r>
            <a:endParaRPr lang="en-GB" sz="2400" b="1" i="1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30F1C-AF7C-40D8-C33A-1087FA40C842}"/>
              </a:ext>
            </a:extLst>
          </p:cNvPr>
          <p:cNvSpPr txBox="1"/>
          <p:nvPr/>
        </p:nvSpPr>
        <p:spPr>
          <a:xfrm>
            <a:off x="5726576" y="4864247"/>
            <a:ext cx="11021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 b="1" i="1" dirty="0"/>
              <a:t>x</a:t>
            </a:r>
            <a:r>
              <a:rPr lang="en-GB" sz="3200" b="1" i="1" baseline="-25000" dirty="0"/>
              <a:t>1</a:t>
            </a:r>
            <a:endParaRPr lang="en-GB" sz="2400" b="1" i="1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07DEF-FE88-E1F0-3BC8-6171E5B2F7F0}"/>
              </a:ext>
            </a:extLst>
          </p:cNvPr>
          <p:cNvSpPr txBox="1"/>
          <p:nvPr/>
        </p:nvSpPr>
        <p:spPr>
          <a:xfrm>
            <a:off x="4714367" y="110277"/>
            <a:ext cx="11021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 b="1" i="1" dirty="0"/>
              <a:t>x</a:t>
            </a:r>
            <a:r>
              <a:rPr lang="en-GB" sz="3200" b="1" i="1" baseline="-25000" dirty="0"/>
              <a:t>3</a:t>
            </a:r>
            <a:endParaRPr lang="en-GB" sz="2400" b="1" i="1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C9D28-7F94-3D52-5BF0-31D63983FF9F}"/>
              </a:ext>
            </a:extLst>
          </p:cNvPr>
          <p:cNvSpPr txBox="1"/>
          <p:nvPr/>
        </p:nvSpPr>
        <p:spPr>
          <a:xfrm>
            <a:off x="1677740" y="2271173"/>
            <a:ext cx="11021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 b="1" i="1"/>
              <a:t>x</a:t>
            </a:r>
            <a:r>
              <a:rPr lang="en-GB" sz="3200" b="1" i="1" baseline="-25000"/>
              <a:t>4</a:t>
            </a:r>
            <a:endParaRPr lang="en-GB" sz="2400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368</cp:revision>
  <dcterms:created xsi:type="dcterms:W3CDTF">2024-08-06T18:49:47Z</dcterms:created>
  <dcterms:modified xsi:type="dcterms:W3CDTF">2024-08-29T21:55:17Z</dcterms:modified>
</cp:coreProperties>
</file>