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3E56D-A56C-9337-47B5-0CBE3A999367}" v="438" dt="2024-08-29T23:42:54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Climaco" userId="096444b6760bea02" providerId="Windows Live" clId="Web-{70A3E56D-A56C-9337-47B5-0CBE3A999367}"/>
    <pc:docChg chg="modSld">
      <pc:chgData name="Paolo Climaco" userId="096444b6760bea02" providerId="Windows Live" clId="Web-{70A3E56D-A56C-9337-47B5-0CBE3A999367}" dt="2024-08-29T23:42:54.873" v="419"/>
      <pc:docMkLst>
        <pc:docMk/>
      </pc:docMkLst>
      <pc:sldChg chg="addSp delSp modSp">
        <pc:chgData name="Paolo Climaco" userId="096444b6760bea02" providerId="Windows Live" clId="Web-{70A3E56D-A56C-9337-47B5-0CBE3A999367}" dt="2024-08-29T23:42:54.873" v="419"/>
        <pc:sldMkLst>
          <pc:docMk/>
          <pc:sldMk cId="109857222" sldId="256"/>
        </pc:sldMkLst>
        <pc:spChg chg="del">
          <ac:chgData name="Paolo Climaco" userId="096444b6760bea02" providerId="Windows Live" clId="Web-{70A3E56D-A56C-9337-47B5-0CBE3A999367}" dt="2024-08-29T22:40:42.288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aolo Climaco" userId="096444b6760bea02" providerId="Windows Live" clId="Web-{70A3E56D-A56C-9337-47B5-0CBE3A999367}" dt="2024-08-29T22:40:47.179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aolo Climaco" userId="096444b6760bea02" providerId="Windows Live" clId="Web-{70A3E56D-A56C-9337-47B5-0CBE3A999367}" dt="2024-08-29T23:31:46.769" v="353" actId="1076"/>
          <ac:spMkLst>
            <pc:docMk/>
            <pc:sldMk cId="109857222" sldId="256"/>
            <ac:spMk id="9" creationId="{CDE33433-9BFF-15DA-3D30-703534C56A67}"/>
          </ac:spMkLst>
        </pc:spChg>
        <pc:spChg chg="add mod ord">
          <ac:chgData name="Paolo Climaco" userId="096444b6760bea02" providerId="Windows Live" clId="Web-{70A3E56D-A56C-9337-47B5-0CBE3A999367}" dt="2024-08-29T23:42:47.373" v="416"/>
          <ac:spMkLst>
            <pc:docMk/>
            <pc:sldMk cId="109857222" sldId="256"/>
            <ac:spMk id="10" creationId="{E0ECB0B1-F34F-8530-CCB9-BE4E1A33B01F}"/>
          </ac:spMkLst>
        </pc:spChg>
        <pc:spChg chg="add del mod">
          <ac:chgData name="Paolo Climaco" userId="096444b6760bea02" providerId="Windows Live" clId="Web-{70A3E56D-A56C-9337-47B5-0CBE3A999367}" dt="2024-08-29T23:31:46.784" v="355" actId="1076"/>
          <ac:spMkLst>
            <pc:docMk/>
            <pc:sldMk cId="109857222" sldId="256"/>
            <ac:spMk id="11" creationId="{D3F297C7-0005-9B42-2676-28FEC4D5BD56}"/>
          </ac:spMkLst>
        </pc:spChg>
        <pc:spChg chg="add mod ord">
          <ac:chgData name="Paolo Climaco" userId="096444b6760bea02" providerId="Windows Live" clId="Web-{70A3E56D-A56C-9337-47B5-0CBE3A999367}" dt="2024-08-29T23:31:46.784" v="356" actId="1076"/>
          <ac:spMkLst>
            <pc:docMk/>
            <pc:sldMk cId="109857222" sldId="256"/>
            <ac:spMk id="12" creationId="{3AF31C57-68B7-4694-1951-2092005EE199}"/>
          </ac:spMkLst>
        </pc:spChg>
        <pc:spChg chg="add mod ord">
          <ac:chgData name="Paolo Climaco" userId="096444b6760bea02" providerId="Windows Live" clId="Web-{70A3E56D-A56C-9337-47B5-0CBE3A999367}" dt="2024-08-29T23:42:47.373" v="415"/>
          <ac:spMkLst>
            <pc:docMk/>
            <pc:sldMk cId="109857222" sldId="256"/>
            <ac:spMk id="16" creationId="{36209395-1049-1C71-7E14-950512E01FB5}"/>
          </ac:spMkLst>
        </pc:spChg>
        <pc:spChg chg="add mod">
          <ac:chgData name="Paolo Climaco" userId="096444b6760bea02" providerId="Windows Live" clId="Web-{70A3E56D-A56C-9337-47B5-0CBE3A999367}" dt="2024-08-29T23:40:34.116" v="395" actId="20577"/>
          <ac:spMkLst>
            <pc:docMk/>
            <pc:sldMk cId="109857222" sldId="256"/>
            <ac:spMk id="18" creationId="{C9872FAB-46CB-2193-7BC4-0EB67BB8F50D}"/>
          </ac:spMkLst>
        </pc:spChg>
        <pc:spChg chg="add mod">
          <ac:chgData name="Paolo Climaco" userId="096444b6760bea02" providerId="Windows Live" clId="Web-{70A3E56D-A56C-9337-47B5-0CBE3A999367}" dt="2024-08-29T23:40:55.148" v="399" actId="20577"/>
          <ac:spMkLst>
            <pc:docMk/>
            <pc:sldMk cId="109857222" sldId="256"/>
            <ac:spMk id="19" creationId="{5D86EB98-1010-AF6A-E894-7A58CF75F02A}"/>
          </ac:spMkLst>
        </pc:spChg>
        <pc:spChg chg="add mod">
          <ac:chgData name="Paolo Climaco" userId="096444b6760bea02" providerId="Windows Live" clId="Web-{70A3E56D-A56C-9337-47B5-0CBE3A999367}" dt="2024-08-29T23:41:49.135" v="408" actId="1076"/>
          <ac:spMkLst>
            <pc:docMk/>
            <pc:sldMk cId="109857222" sldId="256"/>
            <ac:spMk id="20" creationId="{EEABB209-B159-FA1C-92BB-D416FFB3D487}"/>
          </ac:spMkLst>
        </pc:spChg>
        <pc:picChg chg="add mod ord modCrop">
          <ac:chgData name="Paolo Climaco" userId="096444b6760bea02" providerId="Windows Live" clId="Web-{70A3E56D-A56C-9337-47B5-0CBE3A999367}" dt="2024-08-29T23:31:46.815" v="361" actId="1076"/>
          <ac:picMkLst>
            <pc:docMk/>
            <pc:sldMk cId="109857222" sldId="256"/>
            <ac:picMk id="2" creationId="{D0C6D1E6-4958-DC66-D15D-7DFE6440B31D}"/>
          </ac:picMkLst>
        </pc:picChg>
        <pc:picChg chg="add del mod modCrop">
          <ac:chgData name="Paolo Climaco" userId="096444b6760bea02" providerId="Windows Live" clId="Web-{70A3E56D-A56C-9337-47B5-0CBE3A999367}" dt="2024-08-29T23:33:10.023" v="380"/>
          <ac:picMkLst>
            <pc:docMk/>
            <pc:sldMk cId="109857222" sldId="256"/>
            <ac:picMk id="3" creationId="{E8989497-4339-BE7C-AAF4-ECCC8A4DA0A1}"/>
          </ac:picMkLst>
        </pc:picChg>
        <pc:picChg chg="add mod ord modCrop">
          <ac:chgData name="Paolo Climaco" userId="096444b6760bea02" providerId="Windows Live" clId="Web-{70A3E56D-A56C-9337-47B5-0CBE3A999367}" dt="2024-08-29T23:42:47.373" v="418"/>
          <ac:picMkLst>
            <pc:docMk/>
            <pc:sldMk cId="109857222" sldId="256"/>
            <ac:picMk id="4" creationId="{54CB32BA-A793-19D1-1050-18DAA452F7AF}"/>
          </ac:picMkLst>
        </pc:picChg>
        <pc:picChg chg="add mod ord modCrop">
          <ac:chgData name="Paolo Climaco" userId="096444b6760bea02" providerId="Windows Live" clId="Web-{70A3E56D-A56C-9337-47B5-0CBE3A999367}" dt="2024-08-29T23:24:51.402" v="126" actId="1076"/>
          <ac:picMkLst>
            <pc:docMk/>
            <pc:sldMk cId="109857222" sldId="256"/>
            <ac:picMk id="13" creationId="{39EBD67C-23FE-881A-D541-22D24F2D6B7D}"/>
          </ac:picMkLst>
        </pc:picChg>
        <pc:picChg chg="add mod ord modCrop">
          <ac:chgData name="Paolo Climaco" userId="096444b6760bea02" providerId="Windows Live" clId="Web-{70A3E56D-A56C-9337-47B5-0CBE3A999367}" dt="2024-08-29T23:41:54.011" v="409" actId="1076"/>
          <ac:picMkLst>
            <pc:docMk/>
            <pc:sldMk cId="109857222" sldId="256"/>
            <ac:picMk id="14" creationId="{6D7EC208-AA60-BE64-F7C0-AA6D221853A9}"/>
          </ac:picMkLst>
        </pc:picChg>
        <pc:picChg chg="add mod modCrop">
          <ac:chgData name="Paolo Climaco" userId="096444b6760bea02" providerId="Windows Live" clId="Web-{70A3E56D-A56C-9337-47B5-0CBE3A999367}" dt="2024-08-29T23:41:04.695" v="400" actId="1076"/>
          <ac:picMkLst>
            <pc:docMk/>
            <pc:sldMk cId="109857222" sldId="256"/>
            <ac:picMk id="15" creationId="{A084868C-0E47-5141-0B7B-BF75B17B9152}"/>
          </ac:picMkLst>
        </pc:picChg>
        <pc:picChg chg="add mod ord modCrop">
          <ac:chgData name="Paolo Climaco" userId="096444b6760bea02" providerId="Windows Live" clId="Web-{70A3E56D-A56C-9337-47B5-0CBE3A999367}" dt="2024-08-29T23:40:08.958" v="389"/>
          <ac:picMkLst>
            <pc:docMk/>
            <pc:sldMk cId="109857222" sldId="256"/>
            <ac:picMk id="17" creationId="{384A5BC4-55BD-68DD-1268-C47E6A8E9271}"/>
          </ac:picMkLst>
        </pc:picChg>
        <pc:cxnChg chg="add mod ord">
          <ac:chgData name="Paolo Climaco" userId="096444b6760bea02" providerId="Windows Live" clId="Web-{70A3E56D-A56C-9337-47B5-0CBE3A999367}" dt="2024-08-29T23:42:54.873" v="419"/>
          <ac:cxnSpMkLst>
            <pc:docMk/>
            <pc:sldMk cId="109857222" sldId="256"/>
            <ac:cxnSpMk id="5" creationId="{8D6AD5B0-64F6-EA81-8968-D155597DF343}"/>
          </ac:cxnSpMkLst>
        </pc:cxnChg>
        <pc:cxnChg chg="add mod">
          <ac:chgData name="Paolo Climaco" userId="096444b6760bea02" providerId="Windows Live" clId="Web-{70A3E56D-A56C-9337-47B5-0CBE3A999367}" dt="2024-08-29T23:31:46.769" v="352" actId="1076"/>
          <ac:cxnSpMkLst>
            <pc:docMk/>
            <pc:sldMk cId="109857222" sldId="256"/>
            <ac:cxnSpMk id="6" creationId="{9F84C816-0DA4-F262-76C5-F3CB69CFB3BD}"/>
          </ac:cxnSpMkLst>
        </pc:cxnChg>
        <pc:cxnChg chg="add mod ord">
          <ac:chgData name="Paolo Climaco" userId="096444b6760bea02" providerId="Windows Live" clId="Web-{70A3E56D-A56C-9337-47B5-0CBE3A999367}" dt="2024-08-29T23:31:46.784" v="358" actId="1076"/>
          <ac:cxnSpMkLst>
            <pc:docMk/>
            <pc:sldMk cId="109857222" sldId="256"/>
            <ac:cxnSpMk id="7" creationId="{4EA2163D-1DA9-C358-23C2-0DD3017840D6}"/>
          </ac:cxnSpMkLst>
        </pc:cxnChg>
        <pc:cxnChg chg="add mod ord">
          <ac:chgData name="Paolo Climaco" userId="096444b6760bea02" providerId="Windows Live" clId="Web-{70A3E56D-A56C-9337-47B5-0CBE3A999367}" dt="2024-08-29T23:31:46.784" v="357" actId="1076"/>
          <ac:cxnSpMkLst>
            <pc:docMk/>
            <pc:sldMk cId="109857222" sldId="256"/>
            <ac:cxnSpMk id="8" creationId="{8005B8F8-F49A-3428-E634-D4B85C9807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CB32BA-A793-19D1-1050-18DAA452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35" t="3704" r="2703" b="3704"/>
          <a:stretch/>
        </p:blipFill>
        <p:spPr>
          <a:xfrm>
            <a:off x="274062" y="252670"/>
            <a:ext cx="6339345" cy="5735782"/>
          </a:xfrm>
          <a:prstGeom prst="rect">
            <a:avLst/>
          </a:prstGeom>
        </p:spPr>
      </p:pic>
      <p:pic>
        <p:nvPicPr>
          <p:cNvPr id="2" name="Picture 1" descr="A diagram of a molecule&#10;&#10;Description automatically generated">
            <a:extLst>
              <a:ext uri="{FF2B5EF4-FFF2-40B4-BE49-F238E27FC236}">
                <a16:creationId xmlns:a16="http://schemas.microsoft.com/office/drawing/2014/main" id="{D0C6D1E6-4958-DC66-D15D-7DFE6440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04" t="19609" r="8889" b="10894"/>
          <a:stretch/>
        </p:blipFill>
        <p:spPr>
          <a:xfrm>
            <a:off x="5729612" y="91396"/>
            <a:ext cx="2029019" cy="17609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84C816-0DA4-F262-76C5-F3CB69CFB3BD}"/>
              </a:ext>
            </a:extLst>
          </p:cNvPr>
          <p:cNvCxnSpPr>
            <a:cxnSpLocks/>
          </p:cNvCxnSpPr>
          <p:nvPr/>
        </p:nvCxnSpPr>
        <p:spPr>
          <a:xfrm flipV="1">
            <a:off x="5305425" y="1420790"/>
            <a:ext cx="493276" cy="4737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DE33433-9BFF-15DA-3D30-703534C56A67}"/>
              </a:ext>
            </a:extLst>
          </p:cNvPr>
          <p:cNvSpPr/>
          <p:nvPr/>
        </p:nvSpPr>
        <p:spPr>
          <a:xfrm>
            <a:off x="4953000" y="1842693"/>
            <a:ext cx="392906" cy="428626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ECB0B1-F34F-8530-CCB9-BE4E1A33B01F}"/>
              </a:ext>
            </a:extLst>
          </p:cNvPr>
          <p:cNvSpPr/>
          <p:nvPr/>
        </p:nvSpPr>
        <p:spPr>
          <a:xfrm>
            <a:off x="3214687" y="247258"/>
            <a:ext cx="511968" cy="631030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F297C7-0005-9B42-2676-28FEC4D5BD56}"/>
              </a:ext>
            </a:extLst>
          </p:cNvPr>
          <p:cNvSpPr/>
          <p:nvPr/>
        </p:nvSpPr>
        <p:spPr>
          <a:xfrm>
            <a:off x="4012406" y="4593039"/>
            <a:ext cx="845342" cy="928685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1C57-68B7-4694-1951-2092005EE199}"/>
              </a:ext>
            </a:extLst>
          </p:cNvPr>
          <p:cNvSpPr/>
          <p:nvPr/>
        </p:nvSpPr>
        <p:spPr>
          <a:xfrm>
            <a:off x="2797969" y="4843070"/>
            <a:ext cx="678656" cy="821529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39EBD67C-23FE-881A-D541-22D24F2D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88" t="6677" r="8398" b="-326"/>
          <a:stretch/>
        </p:blipFill>
        <p:spPr>
          <a:xfrm>
            <a:off x="6499347" y="1563585"/>
            <a:ext cx="5703094" cy="3889623"/>
          </a:xfrm>
          <a:prstGeom prst="rect">
            <a:avLst/>
          </a:prstGeom>
        </p:spPr>
      </p:pic>
      <p:pic>
        <p:nvPicPr>
          <p:cNvPr id="14" name="Picture 13" descr="A structure of a molecule&#10;&#10;Description automatically generated">
            <a:extLst>
              <a:ext uri="{FF2B5EF4-FFF2-40B4-BE49-F238E27FC236}">
                <a16:creationId xmlns:a16="http://schemas.microsoft.com/office/drawing/2014/main" id="{6D7EC208-AA60-BE64-F7C0-AA6D221853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400" t="22736" r="8081" b="18439"/>
          <a:stretch/>
        </p:blipFill>
        <p:spPr>
          <a:xfrm>
            <a:off x="1153" y="5187519"/>
            <a:ext cx="2081488" cy="16076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5B8F8-F49A-3428-E634-D4B85C9807A6}"/>
              </a:ext>
            </a:extLst>
          </p:cNvPr>
          <p:cNvCxnSpPr>
            <a:cxnSpLocks/>
          </p:cNvCxnSpPr>
          <p:nvPr/>
        </p:nvCxnSpPr>
        <p:spPr>
          <a:xfrm flipH="1">
            <a:off x="2117877" y="5644997"/>
            <a:ext cx="716920" cy="36801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diagram of a molecule&#10;&#10;Description automatically generated">
            <a:extLst>
              <a:ext uri="{FF2B5EF4-FFF2-40B4-BE49-F238E27FC236}">
                <a16:creationId xmlns:a16="http://schemas.microsoft.com/office/drawing/2014/main" id="{A084868C-0E47-5141-0B7B-BF75B17B915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315" t="21364" r="8558" b="12085"/>
          <a:stretch/>
        </p:blipFill>
        <p:spPr>
          <a:xfrm>
            <a:off x="5134627" y="5066778"/>
            <a:ext cx="2081317" cy="18950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A2163D-1DA9-C358-23C2-0DD3017840D6}"/>
              </a:ext>
            </a:extLst>
          </p:cNvPr>
          <p:cNvCxnSpPr>
            <a:cxnSpLocks/>
          </p:cNvCxnSpPr>
          <p:nvPr/>
        </p:nvCxnSpPr>
        <p:spPr>
          <a:xfrm>
            <a:off x="4912518" y="5362181"/>
            <a:ext cx="902494" cy="3905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iagram of a dna molecule&#10;&#10;Description automatically generated">
            <a:extLst>
              <a:ext uri="{FF2B5EF4-FFF2-40B4-BE49-F238E27FC236}">
                <a16:creationId xmlns:a16="http://schemas.microsoft.com/office/drawing/2014/main" id="{384A5BC4-55BD-68DD-1268-C47E6A8E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321" t="14461" r="22656" b="13124"/>
          <a:stretch/>
        </p:blipFill>
        <p:spPr>
          <a:xfrm>
            <a:off x="123375" y="-6501"/>
            <a:ext cx="1265000" cy="1748019"/>
          </a:xfrm>
          <a:prstGeom prst="rect">
            <a:avLst/>
          </a:prstGeom>
        </p:spPr>
      </p:pic>
      <p:sp>
        <p:nvSpPr>
          <p:cNvPr id="16" name="TextBox 42">
            <a:extLst>
              <a:ext uri="{FF2B5EF4-FFF2-40B4-BE49-F238E27FC236}">
                <a16:creationId xmlns:a16="http://schemas.microsoft.com/office/drawing/2014/main" id="{36209395-1049-1C71-7E14-950512E01FB5}"/>
              </a:ext>
            </a:extLst>
          </p:cNvPr>
          <p:cNvSpPr txBox="1"/>
          <p:nvPr/>
        </p:nvSpPr>
        <p:spPr>
          <a:xfrm>
            <a:off x="1271685" y="134703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Count: 2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C9872FAB-46CB-2193-7BC4-0EB67BB8F50D}"/>
              </a:ext>
            </a:extLst>
          </p:cNvPr>
          <p:cNvSpPr txBox="1"/>
          <p:nvPr/>
        </p:nvSpPr>
        <p:spPr>
          <a:xfrm>
            <a:off x="7231985" y="1200899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Count: 3</a:t>
            </a:r>
          </a:p>
        </p:txBody>
      </p:sp>
      <p:sp>
        <p:nvSpPr>
          <p:cNvPr id="19" name="TextBox 42">
            <a:extLst>
              <a:ext uri="{FF2B5EF4-FFF2-40B4-BE49-F238E27FC236}">
                <a16:creationId xmlns:a16="http://schemas.microsoft.com/office/drawing/2014/main" id="{5D86EB98-1010-AF6A-E894-7A58CF75F02A}"/>
              </a:ext>
            </a:extLst>
          </p:cNvPr>
          <p:cNvSpPr txBox="1"/>
          <p:nvPr/>
        </p:nvSpPr>
        <p:spPr>
          <a:xfrm>
            <a:off x="5551409" y="6493145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Count: 1</a:t>
            </a:r>
          </a:p>
        </p:txBody>
      </p:sp>
      <p:sp>
        <p:nvSpPr>
          <p:cNvPr id="20" name="TextBox 42">
            <a:extLst>
              <a:ext uri="{FF2B5EF4-FFF2-40B4-BE49-F238E27FC236}">
                <a16:creationId xmlns:a16="http://schemas.microsoft.com/office/drawing/2014/main" id="{EEABB209-B159-FA1C-92BB-D416FFB3D487}"/>
              </a:ext>
            </a:extLst>
          </p:cNvPr>
          <p:cNvSpPr txBox="1"/>
          <p:nvPr/>
        </p:nvSpPr>
        <p:spPr>
          <a:xfrm>
            <a:off x="144341" y="6493144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Count: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6AD5B0-64F6-EA81-8968-D155597DF343}"/>
              </a:ext>
            </a:extLst>
          </p:cNvPr>
          <p:cNvCxnSpPr/>
          <p:nvPr/>
        </p:nvCxnSpPr>
        <p:spPr>
          <a:xfrm flipH="1">
            <a:off x="1233716" y="654810"/>
            <a:ext cx="1931683" cy="245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152</cp:revision>
  <dcterms:created xsi:type="dcterms:W3CDTF">2013-07-15T20:26:40Z</dcterms:created>
  <dcterms:modified xsi:type="dcterms:W3CDTF">2024-08-29T23:42:59Z</dcterms:modified>
</cp:coreProperties>
</file>