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94901-4988-41BB-9E53-1261D3E4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AB83FC-4AAE-4EE1-A2D5-4E8FB084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5B399-C38C-4FDE-8EC1-3B1ED177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9509D-1422-40B1-AE80-7443D21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411FD9-F138-4FCA-BFEA-46F8423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04CFB-994D-48D5-9EC0-F28F8D35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FB3780-0315-4E0E-832A-4471A624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D2D08-5FC4-4953-AFE4-A375A074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F2A1-112E-412A-8C68-3FEA6FF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68843-FE03-454E-8801-4E711158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4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53057E-A537-4AB7-B58C-FF7BE4A4F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AEFF6A-C398-424C-9785-125EEC53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E12E9-E062-4FD5-9F0D-EEFF85A5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F17B50-4850-4168-B491-FAC6021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E65295-32CD-496E-A86C-844AAA0A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8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C969E-BC69-4DC5-819A-E09AFA84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0EB11-B701-4E66-A06E-EDA5E038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07DA6-7998-4C9B-9DB8-3A0A0F0D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11B754-BA18-4852-AF7F-23BEAEB5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624270-D544-4509-931C-6068AC7E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3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B6A5-0BAA-47DB-97B2-16C5F8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5119B-0AB8-4FFD-8FC2-66536A94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2CE7C-F9AA-4BEC-ADCE-C5B7FD3C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AA2B1-F52C-4175-AE13-01DDAD82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A4D38-881E-477F-AD39-D272A7D5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43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43B59-3D46-416E-8B38-8D0617F8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C5857-8511-4078-B3FD-956EF6AE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8816C-7B3D-4AA6-B189-78482E95D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EC11CC-E646-45FF-9B28-82DB3A00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3AE814-3561-4346-B305-8C2B35C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522204-736B-48FC-92C4-766EFEB8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D7EFD-AF57-4ACF-9F47-BCF7AF1B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92ADA1-0E8B-4B79-9508-3F1E2D25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C3BC3F-9B9F-45EC-A52A-FF243305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BC9905-9D5D-4F52-B8B9-549D4685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B69455-C41D-4CCF-BCB2-C2A574342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03D74F-7742-4745-99BB-29B04877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6DDF7-2809-4D8A-9419-79B13D35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FD538-E066-4D5B-B6A7-59E06287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9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C8E71-3615-4E5B-8169-901EB755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2F237-CEFE-4F1A-B071-91DDBBF7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87C6DF-9796-43C5-B452-D4A1C796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32F64D-4F56-4DF5-9CD9-7E49B17E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56EE4-074A-4404-8311-E49438B8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2680BB-82DC-462E-A67A-AF45B878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F611C5-F009-4FD4-92AF-57FCD75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76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93492-AF65-41B9-8FAF-08A6AB00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AADBF-27B7-4C7E-93D7-AC226F24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5FFF6-19A7-4EF3-96F2-DF946C01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2545A-473F-408B-B5A2-08E08052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B867D-DECC-4A32-803D-E08D0084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6FBF70-6550-42BC-948D-BAF699B4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88484-28F1-46FB-BDFF-D701CD82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CB139-EAA8-43AE-BE4F-5C208E304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91147-CE82-4073-8079-5CE5A8D1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E4CFA-BA60-49EF-A8E2-C14E1025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BCD2D5-393F-4E2B-A2C4-8447AC2D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E0ABAF-936F-4A8E-8F36-2B86F44B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84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38CEFE-62B9-45C2-9259-62F0FE9E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9D253-CD55-4AB3-ABF6-A2CF8D57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ED7C0-E382-4918-B572-D1FE4FA3C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949D-864D-4221-87E0-D8DF68A5DE5D}" type="datetimeFigureOut">
              <a:rPr lang="de-DE" smtClean="0"/>
              <a:t>02.02.2019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72514-E197-4E9D-9F0B-BE2E039A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86034-7580-4567-85DE-B8E664CF8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95EC-7314-49B3-81E9-127D4967BA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84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F102C-C1C8-4CF9-8318-89E767EB3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6868D7-C0B5-47FC-8BFD-70B42680A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17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B8CF2C-5F95-4DDD-9D0D-597E3C084D68}"/>
              </a:ext>
            </a:extLst>
          </p:cNvPr>
          <p:cNvGrpSpPr/>
          <p:nvPr/>
        </p:nvGrpSpPr>
        <p:grpSpPr>
          <a:xfrm>
            <a:off x="4177718" y="1795244"/>
            <a:ext cx="4779482" cy="1409432"/>
            <a:chOff x="4177718" y="1795244"/>
            <a:chExt cx="4779482" cy="140943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8987752-3644-44FA-BA3B-66C59448B82A}"/>
                </a:ext>
              </a:extLst>
            </p:cNvPr>
            <p:cNvSpPr/>
            <p:nvPr/>
          </p:nvSpPr>
          <p:spPr>
            <a:xfrm rot="19520466">
              <a:off x="4177718" y="1795244"/>
              <a:ext cx="1744910" cy="906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0BE133E-AADF-4C31-A8ED-3B0673612738}"/>
                </a:ext>
              </a:extLst>
            </p:cNvPr>
            <p:cNvSpPr/>
            <p:nvPr/>
          </p:nvSpPr>
          <p:spPr>
            <a:xfrm rot="20082052">
              <a:off x="4330118" y="1947644"/>
              <a:ext cx="1744910" cy="906012"/>
            </a:xfrm>
            <a:prstGeom prst="rect">
              <a:avLst/>
            </a:prstGeom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568D25C-B7EC-49E4-A689-AC8DB2DFA3E7}"/>
                </a:ext>
              </a:extLst>
            </p:cNvPr>
            <p:cNvSpPr/>
            <p:nvPr/>
          </p:nvSpPr>
          <p:spPr>
            <a:xfrm rot="20755287">
              <a:off x="4482518" y="2100044"/>
              <a:ext cx="1744910" cy="9060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E2B48D0-8E58-43F9-9A34-0B8802C61A49}"/>
                </a:ext>
              </a:extLst>
            </p:cNvPr>
            <p:cNvSpPr/>
            <p:nvPr/>
          </p:nvSpPr>
          <p:spPr>
            <a:xfrm>
              <a:off x="4618353" y="2298664"/>
              <a:ext cx="1744910" cy="906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5D0C5C2-9633-4876-883D-2745F599DF3A}"/>
                </a:ext>
              </a:extLst>
            </p:cNvPr>
            <p:cNvSpPr txBox="1"/>
            <p:nvPr/>
          </p:nvSpPr>
          <p:spPr>
            <a:xfrm>
              <a:off x="6531241" y="2298664"/>
              <a:ext cx="20249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>
                  <a:latin typeface="Franklin Gothic Medium Cond" panose="020B0606030402020204" pitchFamily="34" charset="0"/>
                </a:rPr>
                <a:t>Smart</a:t>
              </a:r>
              <a:r>
                <a:rPr lang="de-DE" sz="3200" dirty="0">
                  <a:solidFill>
                    <a:srgbClr val="ED7D31"/>
                  </a:solidFill>
                  <a:latin typeface="Franklin Gothic Medium Cond" panose="020B0606030402020204" pitchFamily="34" charset="0"/>
                </a:rPr>
                <a:t>Cards</a:t>
              </a:r>
              <a:endParaRPr lang="de-DE" sz="2000" dirty="0">
                <a:solidFill>
                  <a:srgbClr val="ED7D31"/>
                </a:solidFill>
                <a:latin typeface="Franklin Gothic Medium Cond" panose="020B06060304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E552B1A-B02B-4CDD-AF58-702C576B2141}"/>
                </a:ext>
              </a:extLst>
            </p:cNvPr>
            <p:cNvSpPr txBox="1"/>
            <p:nvPr/>
          </p:nvSpPr>
          <p:spPr>
            <a:xfrm>
              <a:off x="6531241" y="2683384"/>
              <a:ext cx="2425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More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than</a:t>
              </a:r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 just </a:t>
              </a:r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learning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84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Medium Cond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 Breitenbücher</dc:creator>
  <cp:lastModifiedBy>Johann Breitenbücher</cp:lastModifiedBy>
  <cp:revision>4</cp:revision>
  <dcterms:created xsi:type="dcterms:W3CDTF">2019-02-02T15:18:33Z</dcterms:created>
  <dcterms:modified xsi:type="dcterms:W3CDTF">2019-02-02T15:56:04Z</dcterms:modified>
</cp:coreProperties>
</file>