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63" r:id="rId5"/>
    <p:sldId id="265" r:id="rId6"/>
    <p:sldId id="266" r:id="rId7"/>
    <p:sldId id="267" r:id="rId8"/>
    <p:sldId id="264" r:id="rId9"/>
    <p:sldId id="260" r:id="rId10"/>
    <p:sldId id="262" r:id="rId11"/>
    <p:sldId id="270" r:id="rId12"/>
    <p:sldId id="259" r:id="rId13"/>
    <p:sldId id="26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91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18DF6-3243-D9A1-A20E-3AC0EE3C7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A9869F-DC41-7F7C-FA94-81F6E8D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89854-AF66-7EDD-7F1F-19FF0B73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9DF1DA-8116-B21E-5E8E-EC13A4F8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8C13C-4D1A-8796-1B41-92289482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4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96BB6-08EE-C7F6-F1C4-52ECEF4C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E503E8-9B89-E78E-BF06-398CA127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E85C4-9FE7-F2E0-5F40-D8064413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69C0A-8C0B-7CEC-6115-415AC4EF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98915-3488-FD5C-0CF0-A403259C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88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2E2ACD-0A1C-00F9-71CD-95267AFD5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D0BD53-8A6B-503A-4B99-B9668E40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CFC6B-1434-6EB0-20F2-F0FEDF5F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5C947-D521-B5B2-70C6-9E20A63E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80321-DEFE-B639-227F-D8B48EF9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4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0C3CD-D84C-D0D8-0390-5D1DB846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D5615-ADF0-BA50-C8B0-CF205ABC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499AE-4C22-01CB-D0AB-9C9DD1B9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85617-68CB-8041-178E-19B301A3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DA31E-6E51-6044-A09F-B8E682A3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95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EEB67-3C8A-04E4-F0DC-7FA050EF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FBADE5-3CA4-21D2-FDEB-CB8A583E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A0371-118E-FABE-29FF-066CFC78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CD5E0-0456-B22C-FE56-27334DFE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5A95C-AF0A-70F9-2736-92FDEE3A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3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AA9D-4BDE-25C0-4B18-FF823A81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29F62-E0F2-9114-F2E6-78EE1573E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67F3E2-5641-852C-E8EF-33B309F9A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10CB14-BD3C-89A3-6908-C52B786B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861A4D-B81D-AC37-C108-02F1CC49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7283F-9CF0-BC27-736D-7433ECD1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5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8E1F1-CEBB-A2BA-6F27-CEE9597B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F07D98-E16F-A77F-302D-33A3C513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54EF9B-FF35-D995-1836-2F94BDBC0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6F8CAD-F69F-997C-5F81-5913AEFA7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DAE6EA-3A2A-DB23-884C-C63589A56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B92F51-6C02-B3E1-192D-5BA0466A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B05268-74A4-897D-21CB-E108CFF8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1E7DDA-A6F7-FDE8-AC1B-F6CD3932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95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D399A-FCA2-8229-BFF1-B34BB8B4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0200E3-F5CB-FB3F-5EBE-18A897CB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7CC063-1EAB-6558-FFFC-7D84BA7D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EBA117-3696-0B4C-B569-E8B29D4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1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5885B4-9135-F30A-4200-DC3E0CD0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A4CBA9-AD88-A966-54C0-0BCDAEA5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11504B-5493-6725-307E-41B4BEEE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6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99B45-6F77-2968-35FC-01F5FEEA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8B5B5-AFB3-D78F-C32C-2329D5D0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078EA-5587-F17B-2481-0D5F235D7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274974-FA5C-79E5-8EDD-FACC83F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8F807-C949-BC50-B4FF-DD3F79C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7D4DFC-BE86-C2D0-ED20-4463A33D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87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2BD9B-0BA5-0F86-779A-52EE823D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8B1FC1-73E0-B073-E33C-2DA4CA499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71ABC5-14A9-563D-3FBC-BAB54BF2A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8D9139-4DE0-D34B-DD2B-A280C2B6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540E62-4804-17FB-DFDC-06F62BA6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AD086-F322-E6E4-EE7B-6FA0C9DA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75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445E57-B3BE-DBEE-2896-224DE42B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D8D32-159A-0ACB-56F3-1AA7C7A6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1F74CD-7162-2A91-7E28-6824BD631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2ECB8-83C4-44F1-A4A0-82ECB398125D}" type="datetimeFigureOut">
              <a:rPr lang="de-DE" smtClean="0"/>
              <a:t>01.09.2024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25833-170E-3684-1279-3F1E3675E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8DDB6B-B814-3976-222D-EBA59B616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6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 descr="Ein Bild, das Text, Schrift, Screenshot, Logo enthält.&#10;&#10;Automatisch generierte Beschreibung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2" y="1483820"/>
            <a:ext cx="2495692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73EDBA5-46A8-19EE-3209-8833368F09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B2E458A-8A24-559A-79F4-EC3F484771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6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47429C9-CBD9-976F-FE53-8E74E4FD0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7CFF316-3EEB-4E1C-4FC2-B6540BADAC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59641" y="1559641"/>
            <a:ext cx="690717" cy="6907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660D2B1-595A-64A1-DB08-6489BA50E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0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47429C9-CBD9-976F-FE53-8E74E4FD0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7CFF316-3EEB-4E1C-4FC2-B6540BADAC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9641" y="1559641"/>
            <a:ext cx="690717" cy="6907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660D2B1-595A-64A1-DB08-6489BA50EF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989F9A8-4141-448F-3670-9561A34A5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664" y="1553440"/>
            <a:ext cx="703118" cy="70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28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 descr="Ein Bild, das Text, Schrift, Screenshot, Logo enthält.&#10;&#10;Automatisch generierte Beschreibung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1" y="2184860"/>
            <a:ext cx="2495692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 descr="Ein Bild, das Text, Screenshot, Person enthält.&#10;&#10;Automatisch generierte Beschreibung">
            <a:extLst>
              <a:ext uri="{FF2B5EF4-FFF2-40B4-BE49-F238E27FC236}">
                <a16:creationId xmlns:a16="http://schemas.microsoft.com/office/drawing/2014/main" id="{7F7F630F-B3AA-5227-33D7-8DB8262637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74" r="33004" b="23210"/>
          <a:stretch/>
        </p:blipFill>
        <p:spPr>
          <a:xfrm>
            <a:off x="268518" y="344729"/>
            <a:ext cx="3541482" cy="34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0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2ED1DAB-D047-A34F-BBBB-A3B81E2CA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242F92-48D5-F1BB-E7F1-888F662F8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314700"/>
            <a:ext cx="2441864" cy="24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67E5110-02AF-C387-48A3-80A96E736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35" y="1569026"/>
            <a:ext cx="1194955" cy="119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49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86728" y="1483820"/>
            <a:ext cx="841639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6DF2C53-B230-FC33-3785-3030C8341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699" y="3314699"/>
            <a:ext cx="827809" cy="82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5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86728" y="1483820"/>
            <a:ext cx="841639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6DF2C53-B230-FC33-3785-3030C8341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1699" y="3314699"/>
            <a:ext cx="827809" cy="82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702" y="1615691"/>
            <a:ext cx="2495692" cy="5778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35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702" y="1618594"/>
            <a:ext cx="2495692" cy="5720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60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080" y="1418897"/>
            <a:ext cx="2249839" cy="9722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14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080" y="1461628"/>
            <a:ext cx="2249839" cy="8867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25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3" name="Grafik 2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BAC0BC09-BA3A-C25D-451C-3CA2CCB2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3" y="1078701"/>
            <a:ext cx="2087954" cy="24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47429C9-CBD9-976F-FE53-8E74E4FD0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7CFF316-3EEB-4E1C-4FC2-B6540BADA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9641" y="1559641"/>
            <a:ext cx="690717" cy="6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2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Azamatova, Meerim</dc:creator>
  <cp:lastModifiedBy>Azamatova, Meerim</cp:lastModifiedBy>
  <cp:revision>9</cp:revision>
  <dcterms:created xsi:type="dcterms:W3CDTF">2024-08-02T18:28:55Z</dcterms:created>
  <dcterms:modified xsi:type="dcterms:W3CDTF">2024-09-01T09:28:22Z</dcterms:modified>
</cp:coreProperties>
</file>