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18DF6-3243-D9A1-A20E-3AC0EE3C7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A9869F-DC41-7F7C-FA94-81F6E8D67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089854-AF66-7EDD-7F1F-19FF0B73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9DF1DA-8116-B21E-5E8E-EC13A4F84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68C13C-4D1A-8796-1B41-92289482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14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96BB6-08EE-C7F6-F1C4-52ECEF4C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E503E8-9B89-E78E-BF06-398CA1279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DE85C4-9FE7-F2E0-5F40-D8064413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69C0A-8C0B-7CEC-6115-415AC4EF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998915-3488-FD5C-0CF0-A403259C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88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2E2ACD-0A1C-00F9-71CD-95267AFD5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D0BD53-8A6B-503A-4B99-B9668E403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CCFC6B-1434-6EB0-20F2-F0FEDF5F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5C947-D521-B5B2-70C6-9E20A63E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80321-DEFE-B639-227F-D8B48EF9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74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0C3CD-D84C-D0D8-0390-5D1DB846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FD5615-ADF0-BA50-C8B0-CF205ABCE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9499AE-4C22-01CB-D0AB-9C9DD1B9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185617-68CB-8041-178E-19B301A3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1DA31E-6E51-6044-A09F-B8E682A3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95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EEB67-3C8A-04E4-F0DC-7FA050EFC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FBADE5-3CA4-21D2-FDEB-CB8A583EE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EA0371-118E-FABE-29FF-066CFC78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7CD5E0-0456-B22C-FE56-27334DFE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E5A95C-AF0A-70F9-2736-92FDEE3A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30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AAA9D-4BDE-25C0-4B18-FF823A81D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029F62-E0F2-9114-F2E6-78EE1573E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67F3E2-5641-852C-E8EF-33B309F9A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10CB14-BD3C-89A3-6908-C52B786B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861A4D-B81D-AC37-C108-02F1CC49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B7283F-9CF0-BC27-736D-7433ECD1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51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48E1F1-CEBB-A2BA-6F27-CEE9597B9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F07D98-E16F-A77F-302D-33A3C5136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54EF9B-FF35-D995-1836-2F94BDBC0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6F8CAD-F69F-997C-5F81-5913AEFA7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DAE6EA-3A2A-DB23-884C-C63589A56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B92F51-6C02-B3E1-192D-5BA0466A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AB05268-74A4-897D-21CB-E108CFF8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1E7DDA-A6F7-FDE8-AC1B-F6CD3932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95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D399A-FCA2-8229-BFF1-B34BB8B4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0200E3-F5CB-FB3F-5EBE-18A897CB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7CC063-1EAB-6558-FFFC-7D84BA7D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EBA117-3696-0B4C-B569-E8B29D4A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1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5885B4-9135-F30A-4200-DC3E0CD0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A4CBA9-AD88-A966-54C0-0BCDAEA5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11504B-5493-6725-307E-41B4BEEE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36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99B45-6F77-2968-35FC-01F5FEEA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98B5B5-AFB3-D78F-C32C-2329D5D0C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B078EA-5587-F17B-2481-0D5F235D7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274974-FA5C-79E5-8EDD-FACC83FB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38F807-C949-BC50-B4FF-DD3F79C8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7D4DFC-BE86-C2D0-ED20-4463A33D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87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2BD9B-0BA5-0F86-779A-52EE823D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68B1FC1-73E0-B073-E33C-2DA4CA499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71ABC5-14A9-563D-3FBC-BAB54BF2A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8D9139-4DE0-D34B-DD2B-A280C2B6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540E62-4804-17FB-DFDC-06F62BA6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9AD086-F322-E6E4-EE7B-6FA0C9DA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75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3445E57-B3BE-DBEE-2896-224DE42B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ED8D32-159A-0ACB-56F3-1AA7C7A6D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1F74CD-7162-2A91-7E28-6824BD631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A2ECB8-83C4-44F1-A4A0-82ECB398125D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F25833-170E-3684-1279-3F1E3675E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8DDB6B-B814-3976-222D-EBA59B616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66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819400" y="1413164"/>
            <a:ext cx="3810000" cy="3810000"/>
          </a:xfrm>
          <a:prstGeom prst="rect">
            <a:avLst/>
          </a:prstGeom>
        </p:spPr>
      </p:pic>
      <p:pic>
        <p:nvPicPr>
          <p:cNvPr id="7" name="Grafik 6" descr="Ein Bild, das Text, Schrift, Screenshot, Logo enthält.&#10;&#10;Automatisch generierte Beschreibung">
            <a:extLst>
              <a:ext uri="{FF2B5EF4-FFF2-40B4-BE49-F238E27FC236}">
                <a16:creationId xmlns:a16="http://schemas.microsoft.com/office/drawing/2014/main" id="{D34664A2-86CE-5C2C-EA61-7F19D487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102" y="2896984"/>
            <a:ext cx="2495692" cy="8416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85D716C-C4B0-ECA9-0856-6106F4A60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6568" y="1351843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6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47429C9-CBD9-976F-FE53-8E74E4FD0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1700" y="3314700"/>
            <a:ext cx="228600" cy="228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7CFF316-3EEB-4E1C-4FC2-B6540BADAC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9641" y="1559641"/>
            <a:ext cx="690717" cy="6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2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9400" y="1413164"/>
            <a:ext cx="3810000" cy="3810000"/>
          </a:xfrm>
          <a:prstGeom prst="rect">
            <a:avLst/>
          </a:prstGeom>
        </p:spPr>
      </p:pic>
      <p:pic>
        <p:nvPicPr>
          <p:cNvPr id="7" name="Grafik 6" descr="Ein Bild, das Text, Schrift, Screenshot, Logo enthält.&#10;&#10;Automatisch generierte Beschreibung">
            <a:extLst>
              <a:ext uri="{FF2B5EF4-FFF2-40B4-BE49-F238E27FC236}">
                <a16:creationId xmlns:a16="http://schemas.microsoft.com/office/drawing/2014/main" id="{D34664A2-86CE-5C2C-EA61-7F19D487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101" y="3598024"/>
            <a:ext cx="2495692" cy="8416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Grafik 2" descr="Ein Bild, das Text, Screenshot, Person enthält.&#10;&#10;Automatisch generierte Beschreibung">
            <a:extLst>
              <a:ext uri="{FF2B5EF4-FFF2-40B4-BE49-F238E27FC236}">
                <a16:creationId xmlns:a16="http://schemas.microsoft.com/office/drawing/2014/main" id="{7F7F630F-B3AA-5227-33D7-8DB8262637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474" r="33004" b="23210"/>
          <a:stretch/>
        </p:blipFill>
        <p:spPr>
          <a:xfrm>
            <a:off x="3087918" y="1757893"/>
            <a:ext cx="3541482" cy="346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3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819400" y="1413164"/>
            <a:ext cx="3810000" cy="3810000"/>
          </a:xfrm>
          <a:prstGeom prst="rect">
            <a:avLst/>
          </a:prstGeom>
        </p:spPr>
      </p:pic>
      <p:pic>
        <p:nvPicPr>
          <p:cNvPr id="7" name="Grafik 6" descr="Ein Bild, das Text, Schrift, Screenshot, Logo enthält.&#10;&#10;Automatisch generierte Beschreibung">
            <a:extLst>
              <a:ext uri="{FF2B5EF4-FFF2-40B4-BE49-F238E27FC236}">
                <a16:creationId xmlns:a16="http://schemas.microsoft.com/office/drawing/2014/main" id="{D34664A2-86CE-5C2C-EA61-7F19D487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101" y="3598024"/>
            <a:ext cx="2495692" cy="8416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Grafik 2" descr="Ein Bild, das Text, Screenshot, Person enthält.&#10;&#10;Automatisch generierte Beschreibung">
            <a:extLst>
              <a:ext uri="{FF2B5EF4-FFF2-40B4-BE49-F238E27FC236}">
                <a16:creationId xmlns:a16="http://schemas.microsoft.com/office/drawing/2014/main" id="{7F7F630F-B3AA-5227-33D7-8DB8262637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474" r="33004" b="23210"/>
          <a:stretch/>
        </p:blipFill>
        <p:spPr>
          <a:xfrm>
            <a:off x="3087918" y="1757893"/>
            <a:ext cx="3541482" cy="346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0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92FF2AD-F21D-2BA2-9632-9D9128195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679" y="1554317"/>
            <a:ext cx="3718882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05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Azamatova, Meerim</dc:creator>
  <cp:lastModifiedBy>Azamatova, Meerim</cp:lastModifiedBy>
  <cp:revision>4</cp:revision>
  <dcterms:created xsi:type="dcterms:W3CDTF">2024-08-02T18:28:55Z</dcterms:created>
  <dcterms:modified xsi:type="dcterms:W3CDTF">2024-08-03T16:48:39Z</dcterms:modified>
</cp:coreProperties>
</file>