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CEE409-9D64-4A66-81DC-781DFA3D9238}">
          <p14:sldIdLst>
            <p14:sldId id="256"/>
            <p14:sldId id="258"/>
            <p14:sldId id="257"/>
            <p14:sldId id="259"/>
            <p14:sldId id="261"/>
            <p14:sldId id="260"/>
            <p14:sldId id="262"/>
            <p14:sldId id="265"/>
            <p14:sldId id="266"/>
            <p14:sldId id="267"/>
            <p14:sldId id="268"/>
            <p14:sldId id="270"/>
            <p14:sldId id="271"/>
            <p14:sldId id="272"/>
            <p14:sldId id="273"/>
          </p14:sldIdLst>
        </p14:section>
        <p14:section name="Раздел без заголовка" id="{39A4F6F2-3621-490F-8C9F-EDF5ED1A7FD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 Артёмов" initials="ИА" lastIdx="1" clrIdx="0">
    <p:extLst>
      <p:ext uri="{19B8F6BF-5375-455C-9EA6-DF929625EA0E}">
        <p15:presenceInfo xmlns:p15="http://schemas.microsoft.com/office/powerpoint/2012/main" userId="ec01f1bc05de05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1:13:04.5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23:30:52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08:31.3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08:32.4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24575,'4'-4'0,"7"-12"0,2-3-8191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12:12.2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0:12:12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40 24575,'4'-4'0,"7"-12"0,2-3-8191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489CE-7468-A50B-8888-54F7BAC40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7FCDE9-AE82-9049-0957-2191B9F3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2ACFB-9101-00F0-5B0A-36279CAE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1DF2C-8017-2FA2-B44C-3D6CB9CB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7BF883-B3D4-C5C7-EB99-11BC406F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4A19F-C2AB-2ABF-0E68-66AC52C6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E2828D-6844-700D-BF4F-05B73A9AA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71AF6-45A5-C23A-3211-C91CE85B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963665-D57E-BA05-5334-D080B1B4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32126-8D64-6DE2-2848-E35CD475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3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C728BA-1E3A-6D94-744F-8C41755AE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611F9-E739-2044-FD31-AD043C0A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6F0D6-2BB5-72C5-AC8E-FC432A5B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02471-C220-80AD-1C5D-3DA1F9C2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CEF2F-164F-A6F2-09B8-38F712B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51F5A-EE53-05F5-CC78-344420A6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3C8AA-D58D-6536-B2FE-A9FC7D3DB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C15F3-5F93-D3ED-B0FB-451BCC22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96172-6822-2371-D0F8-A1227800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86ADC-4832-290A-DF7C-ED080D0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5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F4C8-B217-6A92-4876-4F047EE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7DA1D-2E9A-59E4-65CB-9D0E9840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D0960-9B74-9E93-0400-42D4A3E1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6413E5-F522-CFE0-BCA4-DD037D72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5C203-8C72-BA98-409E-C59C7FB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4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38D6C-564F-CDC5-DC5F-3D148768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FD61D-BFF1-6E92-1579-BDB4DD562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E101E5-FD44-A4BD-EDF4-2D1EE7AA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0C0B9-907A-88C0-C243-3F3EE0D0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7A9F6-5E3E-18DA-A077-5F2BD51A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A994A7-CC13-7FC8-86AC-6A414222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66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53F63-2DD1-60FB-A497-9B6C47DE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3941EE-76DC-96F9-4BEC-4C5AE5D0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B05B8B-056C-9578-B145-9E63AECC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648F76-4333-33A5-98C0-8F77E605D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25682B-1530-8569-0468-FD64CB2BC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875904-FAF8-3CF6-A0CD-0D589B6A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57EDA4-E5F4-8B39-8BC1-96DD35C7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D043D6-8C31-AABA-7765-6155D11A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8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D2168-AC7D-7F45-FACC-70D00FF0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9156F3-2E87-B906-FFBE-EA48070A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20BFA7-0EAB-B558-72C9-55BEC39F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195D3-BA6F-B60C-932D-ED75AB59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0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E8C212-D604-BA36-6C82-6AC5205B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71D0A5-041E-3F96-4C64-6BBF5F97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C4096A-A94A-EF11-28BB-FD98A0AD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5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8EC1B-E76E-2291-7AE4-42CBE114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B7974-80C8-6D64-EFEA-0B779A848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ADEA1B-E287-087C-1B0E-6B918002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AB1112-F532-D669-40AC-DCB104F5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03D06-3ED9-9631-B368-2987F5AF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4459D-0DE7-7BC5-A6C2-1E3CE1FC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0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AB3AA-9097-CEDC-7A15-EBB9E89E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DFBD0F-A14B-1189-12FA-EEC25FCD0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F57AD5-977D-D2E5-075A-E31CF565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941115-9811-1CC7-A44C-17518E5A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A13206-2FB1-9D2C-137B-9ADA965B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068263-4C05-A983-7B0B-30B4610D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93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CFAB0-B6F3-110A-8DCF-3273204E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0C920-6B39-3C84-5B2E-C435B233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7128F-F396-EE43-DC77-33E58CA12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8ACDE-4A8C-47F2-B928-2BBE08EE9CA3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C7A15-8DF7-476F-4E71-65165B16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7DEDD8-3ABE-FEC6-08AF-08BAB3CD4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C6ED-4E0B-40DE-9049-B4192F5EC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5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03BD4-FCD2-6956-6ED6-1437FF17A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3118077"/>
          </a:xfrm>
        </p:spPr>
        <p:txBody>
          <a:bodyPr>
            <a:normAutofit/>
          </a:bodyPr>
          <a:lstStyle/>
          <a:p>
            <a: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Двоичные деревья поиска</a:t>
            </a:r>
            <a:b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Красно-чёрное дерево</a:t>
            </a:r>
            <a:endParaRPr lang="ru-RU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CEC01-3861-98D1-0DBF-6D7157CB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2" y="5857034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Студенты Б02-205</a:t>
            </a:r>
          </a:p>
          <a:p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Вовк Павел, Шевякова Ксения, Артёмов Иван, Петухов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10408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9A00E-98BE-B543-149C-0752611F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46" y="2140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элемента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4E80FD4-2E79-47B4-0AA3-FCD345C54CAA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831368" y="2509553"/>
              <a:ext cx="464" cy="464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4E80FD4-2E79-47B4-0AA3-FCD345C54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800" y="2503985"/>
                <a:ext cx="11600" cy="11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3844C7E4-EE40-9111-44A1-1B9FCCB89DCD}"/>
              </a:ext>
            </a:extLst>
          </p:cNvPr>
          <p:cNvSpPr>
            <a:spLocks noChangeAspect="1"/>
          </p:cNvSpPr>
          <p:nvPr/>
        </p:nvSpPr>
        <p:spPr>
          <a:xfrm>
            <a:off x="3355758" y="2387859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58EEDC2-5115-1866-A735-268FF436769E}"/>
              </a:ext>
            </a:extLst>
          </p:cNvPr>
          <p:cNvSpPr>
            <a:spLocks noChangeAspect="1"/>
          </p:cNvSpPr>
          <p:nvPr/>
        </p:nvSpPr>
        <p:spPr>
          <a:xfrm>
            <a:off x="9300375" y="468607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E1C1CFE-6F66-A43C-A14F-0EE380D0E118}"/>
              </a:ext>
            </a:extLst>
          </p:cNvPr>
          <p:cNvSpPr>
            <a:spLocks noChangeAspect="1"/>
          </p:cNvSpPr>
          <p:nvPr/>
        </p:nvSpPr>
        <p:spPr>
          <a:xfrm>
            <a:off x="2325428" y="3038623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E875C92-00F7-7543-D125-D270383E90D8}"/>
              </a:ext>
            </a:extLst>
          </p:cNvPr>
          <p:cNvSpPr>
            <a:spLocks noChangeAspect="1"/>
          </p:cNvSpPr>
          <p:nvPr/>
        </p:nvSpPr>
        <p:spPr>
          <a:xfrm>
            <a:off x="4617105" y="2953328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B6D6EC5-A085-8D89-B98A-82F69B85AEB6}"/>
              </a:ext>
            </a:extLst>
          </p:cNvPr>
          <p:cNvSpPr>
            <a:spLocks noChangeAspect="1"/>
          </p:cNvSpPr>
          <p:nvPr/>
        </p:nvSpPr>
        <p:spPr>
          <a:xfrm>
            <a:off x="7302789" y="2286167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5206B73-E4C9-44F6-424F-FDC15F1C80CF}"/>
              </a:ext>
            </a:extLst>
          </p:cNvPr>
          <p:cNvSpPr>
            <a:spLocks noChangeAspect="1"/>
          </p:cNvSpPr>
          <p:nvPr/>
        </p:nvSpPr>
        <p:spPr>
          <a:xfrm>
            <a:off x="7670030" y="4640312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2D8EE89-BC30-B19A-6EB6-EE308DBF2918}"/>
              </a:ext>
            </a:extLst>
          </p:cNvPr>
          <p:cNvSpPr>
            <a:spLocks noChangeAspect="1"/>
          </p:cNvSpPr>
          <p:nvPr/>
        </p:nvSpPr>
        <p:spPr>
          <a:xfrm>
            <a:off x="3221142" y="3887723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C5E1E66-E995-9A0C-1420-8FC376FFE579}"/>
              </a:ext>
            </a:extLst>
          </p:cNvPr>
          <p:cNvSpPr>
            <a:spLocks noChangeAspect="1"/>
          </p:cNvSpPr>
          <p:nvPr/>
        </p:nvSpPr>
        <p:spPr>
          <a:xfrm>
            <a:off x="6493555" y="2968246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87238D3-59B4-8916-46FC-50ECEEED4CD3}"/>
              </a:ext>
            </a:extLst>
          </p:cNvPr>
          <p:cNvSpPr>
            <a:spLocks noChangeAspect="1"/>
          </p:cNvSpPr>
          <p:nvPr/>
        </p:nvSpPr>
        <p:spPr>
          <a:xfrm>
            <a:off x="8185941" y="318293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FB866A5-CE47-51B0-5D54-CD563C0A67B2}"/>
              </a:ext>
            </a:extLst>
          </p:cNvPr>
          <p:cNvSpPr>
            <a:spLocks noChangeAspect="1"/>
          </p:cNvSpPr>
          <p:nvPr/>
        </p:nvSpPr>
        <p:spPr>
          <a:xfrm>
            <a:off x="5433101" y="1412477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5B87DC7-36F3-97F5-C8DF-D9844C935C82}"/>
              </a:ext>
            </a:extLst>
          </p:cNvPr>
          <p:cNvCxnSpPr>
            <a:cxnSpLocks/>
            <a:stCxn id="15" idx="2"/>
            <a:endCxn id="5" idx="7"/>
          </p:cNvCxnSpPr>
          <p:nvPr/>
        </p:nvCxnSpPr>
        <p:spPr>
          <a:xfrm flipH="1">
            <a:off x="3921578" y="1747823"/>
            <a:ext cx="1511523" cy="73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97A9B64-5C1F-1FD5-63EC-03D1CAB564A0}"/>
              </a:ext>
            </a:extLst>
          </p:cNvPr>
          <p:cNvCxnSpPr>
            <a:cxnSpLocks/>
            <a:stCxn id="15" idx="6"/>
            <a:endCxn id="10" idx="1"/>
          </p:cNvCxnSpPr>
          <p:nvPr/>
        </p:nvCxnSpPr>
        <p:spPr>
          <a:xfrm>
            <a:off x="6096000" y="1747823"/>
            <a:ext cx="1303868" cy="63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9484D92-2133-7711-3351-66ABFD404155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7059375" y="2858638"/>
            <a:ext cx="340493" cy="207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0F9106E-E0E5-8319-1B36-3E2080065AEC}"/>
              </a:ext>
            </a:extLst>
          </p:cNvPr>
          <p:cNvCxnSpPr>
            <a:cxnSpLocks/>
            <a:stCxn id="10" idx="5"/>
            <a:endCxn id="14" idx="1"/>
          </p:cNvCxnSpPr>
          <p:nvPr/>
        </p:nvCxnSpPr>
        <p:spPr>
          <a:xfrm>
            <a:off x="7868609" y="2858638"/>
            <a:ext cx="414411" cy="4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1E60219-1747-5AE6-13AD-A42352B343BF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8001480" y="3755403"/>
            <a:ext cx="281540" cy="8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074796D-35F9-5458-C3CD-A91F2CD5F54E}"/>
              </a:ext>
            </a:extLst>
          </p:cNvPr>
          <p:cNvCxnSpPr>
            <a:cxnSpLocks/>
            <a:stCxn id="14" idx="5"/>
            <a:endCxn id="6" idx="1"/>
          </p:cNvCxnSpPr>
          <p:nvPr/>
        </p:nvCxnSpPr>
        <p:spPr>
          <a:xfrm>
            <a:off x="8751761" y="3755403"/>
            <a:ext cx="645693" cy="102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FC6EF293-CE9E-BEAD-2B22-AFC19008028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891248" y="2861111"/>
            <a:ext cx="500725" cy="2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A77F085-7440-9ECC-EFF1-E18D107AF24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04540" y="2737977"/>
            <a:ext cx="709644" cy="3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6D2B15-CB8E-14E3-0D1A-709A8FAA5D82}"/>
              </a:ext>
            </a:extLst>
          </p:cNvPr>
          <p:cNvCxnSpPr>
            <a:cxnSpLocks/>
          </p:cNvCxnSpPr>
          <p:nvPr/>
        </p:nvCxnSpPr>
        <p:spPr>
          <a:xfrm>
            <a:off x="2891625" y="3643275"/>
            <a:ext cx="426596" cy="3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BDFE79C-5F5A-042E-97A2-3BBC3CA8912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182925" y="3525799"/>
            <a:ext cx="281143" cy="59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2FAB713-481E-59B3-5C4D-4A5454FC55BA}"/>
              </a:ext>
            </a:extLst>
          </p:cNvPr>
          <p:cNvSpPr>
            <a:spLocks noChangeAspect="1"/>
          </p:cNvSpPr>
          <p:nvPr/>
        </p:nvSpPr>
        <p:spPr>
          <a:xfrm>
            <a:off x="6096000" y="3927730"/>
            <a:ext cx="427493" cy="189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1577D05-BDF5-C657-2E0C-7D1C3EA0F627}"/>
              </a:ext>
            </a:extLst>
          </p:cNvPr>
          <p:cNvSpPr>
            <a:spLocks noChangeAspect="1"/>
          </p:cNvSpPr>
          <p:nvPr/>
        </p:nvSpPr>
        <p:spPr>
          <a:xfrm>
            <a:off x="1780703" y="375540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F9A71F9-AAAD-03C9-1116-32EE06FDE865}"/>
              </a:ext>
            </a:extLst>
          </p:cNvPr>
          <p:cNvSpPr>
            <a:spLocks noChangeAspect="1"/>
          </p:cNvSpPr>
          <p:nvPr/>
        </p:nvSpPr>
        <p:spPr>
          <a:xfrm>
            <a:off x="2484789" y="4574190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F262CC9-472E-531D-DE63-355A3DD490EF}"/>
              </a:ext>
            </a:extLst>
          </p:cNvPr>
          <p:cNvSpPr>
            <a:spLocks noChangeAspect="1"/>
          </p:cNvSpPr>
          <p:nvPr/>
        </p:nvSpPr>
        <p:spPr>
          <a:xfrm>
            <a:off x="4169254" y="3752077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A4235E6C-A8E6-7D97-3D85-C61BE896FF07}"/>
              </a:ext>
            </a:extLst>
          </p:cNvPr>
          <p:cNvSpPr>
            <a:spLocks noChangeAspect="1"/>
          </p:cNvSpPr>
          <p:nvPr/>
        </p:nvSpPr>
        <p:spPr>
          <a:xfrm>
            <a:off x="7070956" y="398685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9A021FE-5600-078F-2477-4DF35E8214FC}"/>
              </a:ext>
            </a:extLst>
          </p:cNvPr>
          <p:cNvSpPr>
            <a:spLocks noChangeAspect="1"/>
          </p:cNvSpPr>
          <p:nvPr/>
        </p:nvSpPr>
        <p:spPr>
          <a:xfrm>
            <a:off x="7162913" y="5525839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9D69C8E-20FD-B298-5F95-C740187AF428}"/>
              </a:ext>
            </a:extLst>
          </p:cNvPr>
          <p:cNvSpPr>
            <a:spLocks noChangeAspect="1"/>
          </p:cNvSpPr>
          <p:nvPr/>
        </p:nvSpPr>
        <p:spPr>
          <a:xfrm>
            <a:off x="8283020" y="554399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D9BB77A-6BBB-7182-A3FD-286806F427A9}"/>
              </a:ext>
            </a:extLst>
          </p:cNvPr>
          <p:cNvSpPr>
            <a:spLocks noChangeAspect="1"/>
          </p:cNvSpPr>
          <p:nvPr/>
        </p:nvSpPr>
        <p:spPr>
          <a:xfrm>
            <a:off x="10029408" y="5551421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1FE6F6BD-3E02-A506-767D-D26A23338931}"/>
              </a:ext>
            </a:extLst>
          </p:cNvPr>
          <p:cNvSpPr>
            <a:spLocks noChangeAspect="1"/>
          </p:cNvSpPr>
          <p:nvPr/>
        </p:nvSpPr>
        <p:spPr>
          <a:xfrm>
            <a:off x="9073536" y="5551421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11B503B-BDAF-1521-C780-B6530AB291E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994450" y="3525799"/>
            <a:ext cx="330978" cy="22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DC5D8F7-8200-D2C6-4AF1-5E8DAD1BD446}"/>
              </a:ext>
            </a:extLst>
          </p:cNvPr>
          <p:cNvCxnSpPr>
            <a:cxnSpLocks/>
            <a:stCxn id="11" idx="3"/>
            <a:endCxn id="34" idx="0"/>
          </p:cNvCxnSpPr>
          <p:nvPr/>
        </p:nvCxnSpPr>
        <p:spPr>
          <a:xfrm flipH="1">
            <a:off x="7376660" y="5212783"/>
            <a:ext cx="390449" cy="31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BE94928-1367-0DF0-E602-0461568C76A2}"/>
              </a:ext>
            </a:extLst>
          </p:cNvPr>
          <p:cNvCxnSpPr>
            <a:cxnSpLocks/>
            <a:stCxn id="11" idx="5"/>
            <a:endCxn id="35" idx="0"/>
          </p:cNvCxnSpPr>
          <p:nvPr/>
        </p:nvCxnSpPr>
        <p:spPr>
          <a:xfrm>
            <a:off x="8235850" y="5212783"/>
            <a:ext cx="260917" cy="33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9F811AC8-EF0A-17C1-B2B6-9B4E5E515317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 flipH="1">
            <a:off x="9287283" y="5258545"/>
            <a:ext cx="110171" cy="29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AD0FBB8-6075-FB60-FC87-40611E60F0BC}"/>
              </a:ext>
            </a:extLst>
          </p:cNvPr>
          <p:cNvCxnSpPr>
            <a:cxnSpLocks/>
            <a:stCxn id="6" idx="5"/>
            <a:endCxn id="36" idx="0"/>
          </p:cNvCxnSpPr>
          <p:nvPr/>
        </p:nvCxnSpPr>
        <p:spPr>
          <a:xfrm>
            <a:off x="9866195" y="5258545"/>
            <a:ext cx="376960" cy="29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34196C0-2D94-0B97-F8C7-590D1B54DCF2}"/>
              </a:ext>
            </a:extLst>
          </p:cNvPr>
          <p:cNvCxnSpPr>
            <a:cxnSpLocks/>
            <a:stCxn id="9" idx="3"/>
            <a:endCxn id="32" idx="0"/>
          </p:cNvCxnSpPr>
          <p:nvPr/>
        </p:nvCxnSpPr>
        <p:spPr>
          <a:xfrm flipH="1">
            <a:off x="4383001" y="3525799"/>
            <a:ext cx="331183" cy="22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E0EAFF6-61CC-1B99-8A03-36B88835EE65}"/>
              </a:ext>
            </a:extLst>
          </p:cNvPr>
          <p:cNvCxnSpPr>
            <a:cxnSpLocks/>
            <a:stCxn id="13" idx="3"/>
            <a:endCxn id="27" idx="0"/>
          </p:cNvCxnSpPr>
          <p:nvPr/>
        </p:nvCxnSpPr>
        <p:spPr>
          <a:xfrm flipH="1">
            <a:off x="6309747" y="3540717"/>
            <a:ext cx="280887" cy="38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CE75E78-598D-3011-D737-10C07CBD1501}"/>
              </a:ext>
            </a:extLst>
          </p:cNvPr>
          <p:cNvCxnSpPr>
            <a:cxnSpLocks/>
            <a:stCxn id="13" idx="5"/>
            <a:endCxn id="33" idx="0"/>
          </p:cNvCxnSpPr>
          <p:nvPr/>
        </p:nvCxnSpPr>
        <p:spPr>
          <a:xfrm>
            <a:off x="7059375" y="3540717"/>
            <a:ext cx="225328" cy="44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>
            <a:extLst>
              <a:ext uri="{FF2B5EF4-FFF2-40B4-BE49-F238E27FC236}">
                <a16:creationId xmlns:a16="http://schemas.microsoft.com/office/drawing/2014/main" id="{ACA2BA2F-07EB-739E-AB9A-B93DCB777ADA}"/>
              </a:ext>
            </a:extLst>
          </p:cNvPr>
          <p:cNvSpPr>
            <a:spLocks noChangeAspect="1"/>
          </p:cNvSpPr>
          <p:nvPr/>
        </p:nvSpPr>
        <p:spPr>
          <a:xfrm>
            <a:off x="5168469" y="4123333"/>
            <a:ext cx="662899" cy="670692"/>
          </a:xfrm>
          <a:prstGeom prst="ellipse">
            <a:avLst/>
          </a:prstGeom>
          <a:solidFill>
            <a:schemeClr val="bg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04D3F40D-30E3-FA96-750F-0D7D7EDC4D19}"/>
              </a:ext>
            </a:extLst>
          </p:cNvPr>
          <p:cNvSpPr>
            <a:spLocks noChangeAspect="1"/>
          </p:cNvSpPr>
          <p:nvPr/>
        </p:nvSpPr>
        <p:spPr>
          <a:xfrm>
            <a:off x="5177582" y="4123333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BCA3FFB7-FEB9-0217-EAF1-603213A0B8C6}"/>
              </a:ext>
            </a:extLst>
          </p:cNvPr>
          <p:cNvSpPr>
            <a:spLocks noChangeAspect="1"/>
          </p:cNvSpPr>
          <p:nvPr/>
        </p:nvSpPr>
        <p:spPr>
          <a:xfrm>
            <a:off x="4788788" y="4938120"/>
            <a:ext cx="427493" cy="189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399548BE-EA08-7CB6-1FB8-461A338EC9D7}"/>
              </a:ext>
            </a:extLst>
          </p:cNvPr>
          <p:cNvSpPr>
            <a:spLocks noChangeAspect="1"/>
          </p:cNvSpPr>
          <p:nvPr/>
        </p:nvSpPr>
        <p:spPr>
          <a:xfrm>
            <a:off x="5892200" y="4918591"/>
            <a:ext cx="427493" cy="189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51B77B0-1BAC-7513-D7D2-0EFDF9DEC32C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5002535" y="4733308"/>
            <a:ext cx="258012" cy="2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FA8E288-0DF8-EEFE-77C0-2222067539AC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729288" y="4733308"/>
            <a:ext cx="376659" cy="1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B4D4D0A7-AF83-53DE-1816-FC17BD721003}"/>
              </a:ext>
            </a:extLst>
          </p:cNvPr>
          <p:cNvCxnSpPr>
            <a:stCxn id="12" idx="2"/>
            <a:endCxn id="29" idx="0"/>
          </p:cNvCxnSpPr>
          <p:nvPr/>
        </p:nvCxnSpPr>
        <p:spPr>
          <a:xfrm flipH="1">
            <a:off x="2698536" y="4223069"/>
            <a:ext cx="522606" cy="35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85914CAC-7223-8600-4F2C-BB0850386B35}"/>
              </a:ext>
            </a:extLst>
          </p:cNvPr>
          <p:cNvCxnSpPr>
            <a:stCxn id="12" idx="5"/>
          </p:cNvCxnSpPr>
          <p:nvPr/>
        </p:nvCxnSpPr>
        <p:spPr>
          <a:xfrm>
            <a:off x="3786962" y="4460194"/>
            <a:ext cx="217578" cy="45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4B59F71A-B27C-5115-F74B-32C063F006FE}"/>
              </a:ext>
            </a:extLst>
          </p:cNvPr>
          <p:cNvSpPr>
            <a:spLocks noChangeAspect="1"/>
          </p:cNvSpPr>
          <p:nvPr/>
        </p:nvSpPr>
        <p:spPr>
          <a:xfrm>
            <a:off x="3812927" y="4918591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EDC11325-EAD1-F5F9-F3C2-DF136FECDBAE}"/>
              </a:ext>
            </a:extLst>
          </p:cNvPr>
          <p:cNvSpPr>
            <a:spLocks noChangeAspect="1"/>
          </p:cNvSpPr>
          <p:nvPr/>
        </p:nvSpPr>
        <p:spPr>
          <a:xfrm>
            <a:off x="3099821" y="3985901"/>
            <a:ext cx="427493" cy="2119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3AF3265-A28A-065F-E61F-2F4F260027DC}"/>
              </a:ext>
            </a:extLst>
          </p:cNvPr>
          <p:cNvSpPr>
            <a:spLocks noChangeAspect="1"/>
          </p:cNvSpPr>
          <p:nvPr/>
        </p:nvSpPr>
        <p:spPr>
          <a:xfrm>
            <a:off x="3232201" y="3895955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B44AE142-59A8-7216-F2F8-42AC27F80AB9}"/>
              </a:ext>
            </a:extLst>
          </p:cNvPr>
          <p:cNvSpPr>
            <a:spLocks noChangeAspect="1"/>
          </p:cNvSpPr>
          <p:nvPr/>
        </p:nvSpPr>
        <p:spPr>
          <a:xfrm>
            <a:off x="2495848" y="4582422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5ED481D5-CF4D-BCCC-BDC6-2A7B374A94CA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2709595" y="4231301"/>
            <a:ext cx="522606" cy="35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4499B31F-C507-5007-37B8-516B122E6BC0}"/>
              </a:ext>
            </a:extLst>
          </p:cNvPr>
          <p:cNvCxnSpPr>
            <a:stCxn id="111" idx="5"/>
          </p:cNvCxnSpPr>
          <p:nvPr/>
        </p:nvCxnSpPr>
        <p:spPr>
          <a:xfrm>
            <a:off x="3798021" y="4468426"/>
            <a:ext cx="217578" cy="45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4E4F7089-EEC8-8F46-38CC-77E11F364121}"/>
              </a:ext>
            </a:extLst>
          </p:cNvPr>
          <p:cNvSpPr>
            <a:spLocks noChangeAspect="1"/>
          </p:cNvSpPr>
          <p:nvPr/>
        </p:nvSpPr>
        <p:spPr>
          <a:xfrm>
            <a:off x="3801852" y="4947140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E1DBBBBF-F428-4435-D3CF-964F15017E8A}"/>
              </a:ext>
            </a:extLst>
          </p:cNvPr>
          <p:cNvSpPr>
            <a:spLocks noChangeAspect="1"/>
          </p:cNvSpPr>
          <p:nvPr/>
        </p:nvSpPr>
        <p:spPr>
          <a:xfrm>
            <a:off x="2325978" y="3046799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2FFB7826-89E0-BC33-3812-A70C907C497C}"/>
              </a:ext>
            </a:extLst>
          </p:cNvPr>
          <p:cNvSpPr>
            <a:spLocks noChangeAspect="1"/>
          </p:cNvSpPr>
          <p:nvPr/>
        </p:nvSpPr>
        <p:spPr>
          <a:xfrm>
            <a:off x="1589625" y="3733266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2EB892C-CE83-ECC6-9DF5-0A46331B1154}"/>
              </a:ext>
            </a:extLst>
          </p:cNvPr>
          <p:cNvCxnSpPr>
            <a:stCxn id="122" idx="2"/>
            <a:endCxn id="123" idx="0"/>
          </p:cNvCxnSpPr>
          <p:nvPr/>
        </p:nvCxnSpPr>
        <p:spPr>
          <a:xfrm flipH="1">
            <a:off x="1803372" y="3382145"/>
            <a:ext cx="522606" cy="35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89FEDC74-EB3E-E3FF-3E1A-FC5651CB0FF9}"/>
              </a:ext>
            </a:extLst>
          </p:cNvPr>
          <p:cNvCxnSpPr>
            <a:stCxn id="122" idx="5"/>
          </p:cNvCxnSpPr>
          <p:nvPr/>
        </p:nvCxnSpPr>
        <p:spPr>
          <a:xfrm>
            <a:off x="2891798" y="3619270"/>
            <a:ext cx="217578" cy="45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97D7BACF-ABA0-8761-DF8A-A92BDC7F1864}"/>
              </a:ext>
            </a:extLst>
          </p:cNvPr>
          <p:cNvSpPr>
            <a:spLocks noChangeAspect="1"/>
          </p:cNvSpPr>
          <p:nvPr/>
        </p:nvSpPr>
        <p:spPr>
          <a:xfrm>
            <a:off x="2895629" y="4097984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99D47469-6381-433E-AB44-3C48E8441C6A}"/>
              </a:ext>
            </a:extLst>
          </p:cNvPr>
          <p:cNvSpPr>
            <a:spLocks noChangeAspect="1"/>
          </p:cNvSpPr>
          <p:nvPr/>
        </p:nvSpPr>
        <p:spPr>
          <a:xfrm>
            <a:off x="2330560" y="3045587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362868D9-3A7D-69E8-4900-77BC0C0F36DA}"/>
              </a:ext>
            </a:extLst>
          </p:cNvPr>
          <p:cNvSpPr>
            <a:spLocks noChangeAspect="1"/>
          </p:cNvSpPr>
          <p:nvPr/>
        </p:nvSpPr>
        <p:spPr>
          <a:xfrm>
            <a:off x="6493555" y="296255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506C3190-0FF9-E701-11FA-E0F8A047DA81}"/>
              </a:ext>
            </a:extLst>
          </p:cNvPr>
          <p:cNvSpPr>
            <a:spLocks noChangeAspect="1"/>
          </p:cNvSpPr>
          <p:nvPr/>
        </p:nvSpPr>
        <p:spPr>
          <a:xfrm>
            <a:off x="5433101" y="141111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999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3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3" grpId="0" animBg="1"/>
      <p:bldP spid="108" grpId="0" animBg="1"/>
      <p:bldP spid="108" grpId="1" animBg="1"/>
      <p:bldP spid="110" grpId="0" animBg="1"/>
      <p:bldP spid="110" grpId="1" animBg="1"/>
      <p:bldP spid="110" grpId="2" animBg="1"/>
      <p:bldP spid="111" grpId="0" animBg="1"/>
      <p:bldP spid="111" grpId="1" animBg="1"/>
      <p:bldP spid="112" grpId="0" animBg="1"/>
      <p:bldP spid="112" grpId="1" animBg="1"/>
      <p:bldP spid="115" grpId="0" animBg="1"/>
      <p:bldP spid="115" grpId="1" animBg="1"/>
      <p:bldP spid="122" grpId="0" animBg="1"/>
      <p:bldP spid="122" grpId="1" animBg="1"/>
      <p:bldP spid="123" grpId="0" animBg="1"/>
      <p:bldP spid="123" grpId="1" animBg="1"/>
      <p:bldP spid="126" grpId="0" animBg="1"/>
      <p:bldP spid="126" grpId="1" animBg="1"/>
      <p:bldP spid="129" grpId="0" animBg="1"/>
      <p:bldP spid="129" grpId="1" animBg="1"/>
      <p:bldP spid="137" grpId="0" animBg="1"/>
      <p:bldP spid="137" grpId="1" animBg="1"/>
      <p:bldP spid="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4440F-3465-C5C1-600E-E7B00145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элемента. Балансировка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6E20A-C083-4CFA-2508-C810F039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198881"/>
            <a:ext cx="11130280" cy="1696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Балансировка требуется только при удалении черной вершины</a:t>
            </a:r>
            <a:endParaRPr lang="en-US" sz="2400" u="sng" dirty="0"/>
          </a:p>
          <a:p>
            <a:pPr marL="514350" indent="-514350">
              <a:buAutoNum type="arabicParenR"/>
            </a:pPr>
            <a:r>
              <a:rPr lang="ru-RU" sz="2400" dirty="0"/>
              <a:t>брат чёрный, оба племянника чёрные</a:t>
            </a:r>
            <a:r>
              <a:rPr lang="en-US" sz="2400" dirty="0"/>
              <a:t> 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en-US" sz="2400" dirty="0"/>
              <a:t>  </a:t>
            </a:r>
            <a:r>
              <a:rPr lang="ru-RU" sz="2400" dirty="0"/>
              <a:t>перекрашиваем отца в чёрный, а брата в красный. Если отец был чёрный, то запускаем </a:t>
            </a:r>
            <a:r>
              <a:rPr lang="ru-RU" sz="2400" dirty="0" err="1"/>
              <a:t>перебалансировку</a:t>
            </a:r>
            <a:r>
              <a:rPr lang="ru-RU" sz="2400" dirty="0"/>
              <a:t> для отца</a:t>
            </a:r>
            <a:r>
              <a:rPr lang="en-US" sz="2400" dirty="0"/>
              <a:t>     </a:t>
            </a:r>
            <a:r>
              <a:rPr lang="ru-RU" sz="2400" dirty="0"/>
              <a:t>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E208EE2-8592-8641-1F6D-80FB3D1978D9}"/>
              </a:ext>
            </a:extLst>
          </p:cNvPr>
          <p:cNvSpPr>
            <a:spLocks noChangeAspect="1"/>
          </p:cNvSpPr>
          <p:nvPr/>
        </p:nvSpPr>
        <p:spPr>
          <a:xfrm>
            <a:off x="2090461" y="307841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BB6CCAC-1CE8-64FD-D742-C8AD005FC9D7}"/>
              </a:ext>
            </a:extLst>
          </p:cNvPr>
          <p:cNvSpPr>
            <a:spLocks noChangeAspect="1"/>
          </p:cNvSpPr>
          <p:nvPr/>
        </p:nvSpPr>
        <p:spPr>
          <a:xfrm>
            <a:off x="129798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307F72A-1279-04E2-81A1-04A3E3388728}"/>
              </a:ext>
            </a:extLst>
          </p:cNvPr>
          <p:cNvSpPr>
            <a:spLocks noChangeAspect="1"/>
          </p:cNvSpPr>
          <p:nvPr/>
        </p:nvSpPr>
        <p:spPr>
          <a:xfrm>
            <a:off x="290326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2A33505-5932-1672-7411-DBA9D7276FF3}"/>
              </a:ext>
            </a:extLst>
          </p:cNvPr>
          <p:cNvSpPr>
            <a:spLocks noChangeAspect="1"/>
          </p:cNvSpPr>
          <p:nvPr/>
        </p:nvSpPr>
        <p:spPr>
          <a:xfrm>
            <a:off x="2234032" y="493769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FE009B3-4CE7-7B1E-179E-5E1049241305}"/>
              </a:ext>
            </a:extLst>
          </p:cNvPr>
          <p:cNvSpPr>
            <a:spLocks noChangeAspect="1"/>
          </p:cNvSpPr>
          <p:nvPr/>
        </p:nvSpPr>
        <p:spPr>
          <a:xfrm>
            <a:off x="3726221" y="493261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5733BA1-2CC0-45BA-2ED0-AA2F9DFB6B48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1863801" y="365088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E6BC081-757A-F8D5-5498-EF978ECF7B7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656281" y="365088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475CD8-55B2-F442-1A07-83E9C7E06064}"/>
              </a:ext>
            </a:extLst>
          </p:cNvPr>
          <p:cNvCxnSpPr>
            <a:stCxn id="6" idx="3"/>
          </p:cNvCxnSpPr>
          <p:nvPr/>
        </p:nvCxnSpPr>
        <p:spPr>
          <a:xfrm flipH="1">
            <a:off x="2672080" y="453487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982E9F5-09CC-C095-305D-288F40A9FB95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469081" y="453487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3A9FA-1BD4-909E-7384-99224BE76574}"/>
              </a:ext>
            </a:extLst>
          </p:cNvPr>
          <p:cNvSpPr txBox="1"/>
          <p:nvPr/>
        </p:nvSpPr>
        <p:spPr>
          <a:xfrm>
            <a:off x="2324831" y="2756805"/>
            <a:ext cx="3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47303-5E27-E21E-9D6B-DA668C913DCD}"/>
              </a:ext>
            </a:extLst>
          </p:cNvPr>
          <p:cNvSpPr txBox="1"/>
          <p:nvPr/>
        </p:nvSpPr>
        <p:spPr>
          <a:xfrm>
            <a:off x="1370376" y="3691289"/>
            <a:ext cx="73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h-1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1A97D-24E6-9321-9BED-213C63E753C4}"/>
              </a:ext>
            </a:extLst>
          </p:cNvPr>
          <p:cNvSpPr txBox="1"/>
          <p:nvPr/>
        </p:nvSpPr>
        <p:spPr>
          <a:xfrm>
            <a:off x="3004861" y="3650885"/>
            <a:ext cx="8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BB024764-BA47-8C19-FFB8-70D2E56057D3}"/>
              </a:ext>
            </a:extLst>
          </p:cNvPr>
          <p:cNvSpPr/>
          <p:nvPr/>
        </p:nvSpPr>
        <p:spPr>
          <a:xfrm>
            <a:off x="5252276" y="3910654"/>
            <a:ext cx="1727724" cy="360000"/>
          </a:xfrm>
          <a:prstGeom prst="rightArrow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192B422-3B6B-272E-C994-5FE40001F34B}"/>
                  </a:ext>
                </a:extLst>
              </p14:cNvPr>
              <p14:cNvContentPartPr/>
              <p14:nvPr/>
            </p14:nvContentPartPr>
            <p14:xfrm>
              <a:off x="7883960" y="3403440"/>
              <a:ext cx="360" cy="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192B422-3B6B-272E-C994-5FE40001F3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9640" y="33991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F49013EE-A50A-FD8E-6C43-73AA6F7F4AA7}"/>
                  </a:ext>
                </a:extLst>
              </p14:cNvPr>
              <p14:cNvContentPartPr/>
              <p14:nvPr/>
            </p14:nvContentPartPr>
            <p14:xfrm>
              <a:off x="6969560" y="4130640"/>
              <a:ext cx="10440" cy="1476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F49013EE-A50A-FD8E-6C43-73AA6F7F4A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5240" y="4126320"/>
                <a:ext cx="1908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Овал 26">
            <a:extLst>
              <a:ext uri="{FF2B5EF4-FFF2-40B4-BE49-F238E27FC236}">
                <a16:creationId xmlns:a16="http://schemas.microsoft.com/office/drawing/2014/main" id="{C899371B-807E-2911-D0B4-8EFF5F0F0829}"/>
              </a:ext>
            </a:extLst>
          </p:cNvPr>
          <p:cNvSpPr>
            <a:spLocks noChangeAspect="1"/>
          </p:cNvSpPr>
          <p:nvPr/>
        </p:nvSpPr>
        <p:spPr>
          <a:xfrm>
            <a:off x="8441152" y="2893748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47F5599-C200-BE27-8844-205C689341B0}"/>
              </a:ext>
            </a:extLst>
          </p:cNvPr>
          <p:cNvSpPr>
            <a:spLocks noChangeAspect="1"/>
          </p:cNvSpPr>
          <p:nvPr/>
        </p:nvSpPr>
        <p:spPr>
          <a:xfrm>
            <a:off x="7648672" y="377773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4C1C68B-80E5-52E5-F2B3-3BED2960637A}"/>
              </a:ext>
            </a:extLst>
          </p:cNvPr>
          <p:cNvSpPr>
            <a:spLocks noChangeAspect="1"/>
          </p:cNvSpPr>
          <p:nvPr/>
        </p:nvSpPr>
        <p:spPr>
          <a:xfrm>
            <a:off x="9253952" y="377773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0098C7-CE2C-C9DA-C7A5-D55205D17964}"/>
              </a:ext>
            </a:extLst>
          </p:cNvPr>
          <p:cNvSpPr>
            <a:spLocks noChangeAspect="1"/>
          </p:cNvSpPr>
          <p:nvPr/>
        </p:nvSpPr>
        <p:spPr>
          <a:xfrm>
            <a:off x="8584723" y="475302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08CE59FF-FA22-8426-9B4C-C9F1EA78BC45}"/>
              </a:ext>
            </a:extLst>
          </p:cNvPr>
          <p:cNvSpPr>
            <a:spLocks noChangeAspect="1"/>
          </p:cNvSpPr>
          <p:nvPr/>
        </p:nvSpPr>
        <p:spPr>
          <a:xfrm>
            <a:off x="10076912" y="474794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F441316-E7C0-DA2D-C456-81560C2A2B90}"/>
              </a:ext>
            </a:extLst>
          </p:cNvPr>
          <p:cNvCxnSpPr>
            <a:stCxn id="27" idx="3"/>
            <a:endCxn id="28" idx="7"/>
          </p:cNvCxnSpPr>
          <p:nvPr/>
        </p:nvCxnSpPr>
        <p:spPr>
          <a:xfrm flipH="1">
            <a:off x="8214492" y="3466219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A629A4-017B-A5CA-55DB-80E636934BA7}"/>
              </a:ext>
            </a:extLst>
          </p:cNvPr>
          <p:cNvCxnSpPr>
            <a:stCxn id="27" idx="5"/>
            <a:endCxn id="29" idx="1"/>
          </p:cNvCxnSpPr>
          <p:nvPr/>
        </p:nvCxnSpPr>
        <p:spPr>
          <a:xfrm>
            <a:off x="9006972" y="3466219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C032B3D-89CA-A830-B50C-AA7970B0D58A}"/>
              </a:ext>
            </a:extLst>
          </p:cNvPr>
          <p:cNvCxnSpPr>
            <a:stCxn id="29" idx="3"/>
          </p:cNvCxnSpPr>
          <p:nvPr/>
        </p:nvCxnSpPr>
        <p:spPr>
          <a:xfrm flipH="1">
            <a:off x="9022771" y="4350205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BE22349-A864-E5EE-AB23-A463BE37235F}"/>
              </a:ext>
            </a:extLst>
          </p:cNvPr>
          <p:cNvCxnSpPr>
            <a:stCxn id="29" idx="5"/>
            <a:endCxn id="31" idx="1"/>
          </p:cNvCxnSpPr>
          <p:nvPr/>
        </p:nvCxnSpPr>
        <p:spPr>
          <a:xfrm>
            <a:off x="9819772" y="4350205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7BE8DD-5B75-7D35-08C2-DE19435BB595}"/>
              </a:ext>
            </a:extLst>
          </p:cNvPr>
          <p:cNvSpPr txBox="1"/>
          <p:nvPr/>
        </p:nvSpPr>
        <p:spPr>
          <a:xfrm>
            <a:off x="8675522" y="2572139"/>
            <a:ext cx="3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6F6D64-2C07-7D85-B558-D47D9B5F22CB}"/>
              </a:ext>
            </a:extLst>
          </p:cNvPr>
          <p:cNvSpPr txBox="1"/>
          <p:nvPr/>
        </p:nvSpPr>
        <p:spPr>
          <a:xfrm>
            <a:off x="7721067" y="3506623"/>
            <a:ext cx="73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h-1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5E5C0F-078C-DE32-619E-6B520BCA58AD}"/>
              </a:ext>
            </a:extLst>
          </p:cNvPr>
          <p:cNvSpPr txBox="1"/>
          <p:nvPr/>
        </p:nvSpPr>
        <p:spPr>
          <a:xfrm>
            <a:off x="9355552" y="3466219"/>
            <a:ext cx="8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h-1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797AE323-B567-824F-BCC6-964B0D92D05A}"/>
              </a:ext>
            </a:extLst>
          </p:cNvPr>
          <p:cNvSpPr>
            <a:spLocks noChangeAspect="1"/>
          </p:cNvSpPr>
          <p:nvPr/>
        </p:nvSpPr>
        <p:spPr>
          <a:xfrm>
            <a:off x="2090461" y="3078414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FF350E29-5C29-78A8-58EE-9BFD0A5A838B}"/>
              </a:ext>
            </a:extLst>
          </p:cNvPr>
          <p:cNvSpPr>
            <a:spLocks noChangeAspect="1"/>
          </p:cNvSpPr>
          <p:nvPr/>
        </p:nvSpPr>
        <p:spPr>
          <a:xfrm>
            <a:off x="129798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60F1A6CA-70C8-D1E6-9D22-0A90D5646404}"/>
              </a:ext>
            </a:extLst>
          </p:cNvPr>
          <p:cNvSpPr>
            <a:spLocks noChangeAspect="1"/>
          </p:cNvSpPr>
          <p:nvPr/>
        </p:nvSpPr>
        <p:spPr>
          <a:xfrm>
            <a:off x="290326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0CDA9B7B-6447-AFA0-BE3C-0E17F3D82BB7}"/>
              </a:ext>
            </a:extLst>
          </p:cNvPr>
          <p:cNvSpPr>
            <a:spLocks noChangeAspect="1"/>
          </p:cNvSpPr>
          <p:nvPr/>
        </p:nvSpPr>
        <p:spPr>
          <a:xfrm>
            <a:off x="2234032" y="493769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00E16D54-3C30-C71F-3B19-9993C90004F1}"/>
              </a:ext>
            </a:extLst>
          </p:cNvPr>
          <p:cNvSpPr>
            <a:spLocks noChangeAspect="1"/>
          </p:cNvSpPr>
          <p:nvPr/>
        </p:nvSpPr>
        <p:spPr>
          <a:xfrm>
            <a:off x="3726221" y="493261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C60C1AF-5FB1-42A7-2181-86988D0C9C8B}"/>
              </a:ext>
            </a:extLst>
          </p:cNvPr>
          <p:cNvCxnSpPr>
            <a:stCxn id="66" idx="3"/>
            <a:endCxn id="67" idx="7"/>
          </p:cNvCxnSpPr>
          <p:nvPr/>
        </p:nvCxnSpPr>
        <p:spPr>
          <a:xfrm flipH="1">
            <a:off x="1863801" y="365088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821C4211-73ED-6900-A231-2FB7537EECF0}"/>
              </a:ext>
            </a:extLst>
          </p:cNvPr>
          <p:cNvCxnSpPr>
            <a:stCxn id="66" idx="5"/>
            <a:endCxn id="68" idx="1"/>
          </p:cNvCxnSpPr>
          <p:nvPr/>
        </p:nvCxnSpPr>
        <p:spPr>
          <a:xfrm>
            <a:off x="2656281" y="365088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E799DC0-4549-DB89-4966-8F1FC81C0BA2}"/>
              </a:ext>
            </a:extLst>
          </p:cNvPr>
          <p:cNvCxnSpPr>
            <a:stCxn id="68" idx="3"/>
          </p:cNvCxnSpPr>
          <p:nvPr/>
        </p:nvCxnSpPr>
        <p:spPr>
          <a:xfrm flipH="1">
            <a:off x="2672080" y="453487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8DB19AA5-7C2D-8581-AE24-1D111146E2AB}"/>
              </a:ext>
            </a:extLst>
          </p:cNvPr>
          <p:cNvCxnSpPr>
            <a:stCxn id="68" idx="5"/>
            <a:endCxn id="70" idx="1"/>
          </p:cNvCxnSpPr>
          <p:nvPr/>
        </p:nvCxnSpPr>
        <p:spPr>
          <a:xfrm>
            <a:off x="3469081" y="453487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5D06E-B416-A9B7-E685-D1EC20CB4EEB}"/>
              </a:ext>
            </a:extLst>
          </p:cNvPr>
          <p:cNvSpPr txBox="1"/>
          <p:nvPr/>
        </p:nvSpPr>
        <p:spPr>
          <a:xfrm>
            <a:off x="2324831" y="2756805"/>
            <a:ext cx="3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6D797B-6E7D-FE5B-29F5-FCE7206AA5C5}"/>
              </a:ext>
            </a:extLst>
          </p:cNvPr>
          <p:cNvSpPr txBox="1"/>
          <p:nvPr/>
        </p:nvSpPr>
        <p:spPr>
          <a:xfrm>
            <a:off x="1370376" y="3691289"/>
            <a:ext cx="73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h-2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E1774F-A9C4-699A-BE69-8F16140D4508}"/>
              </a:ext>
            </a:extLst>
          </p:cNvPr>
          <p:cNvSpPr txBox="1"/>
          <p:nvPr/>
        </p:nvSpPr>
        <p:spPr>
          <a:xfrm>
            <a:off x="3004861" y="3650885"/>
            <a:ext cx="8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h-1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8" name="Стрелка: вправо 77">
            <a:extLst>
              <a:ext uri="{FF2B5EF4-FFF2-40B4-BE49-F238E27FC236}">
                <a16:creationId xmlns:a16="http://schemas.microsoft.com/office/drawing/2014/main" id="{352CD182-8C40-B59B-8C8D-9A1B0ABA6EE4}"/>
              </a:ext>
            </a:extLst>
          </p:cNvPr>
          <p:cNvSpPr/>
          <p:nvPr/>
        </p:nvSpPr>
        <p:spPr>
          <a:xfrm>
            <a:off x="5252276" y="3910654"/>
            <a:ext cx="1727724" cy="360000"/>
          </a:xfrm>
          <a:prstGeom prst="rightArrow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8190A891-31B2-651D-D5D1-988AFF878BF6}"/>
                  </a:ext>
                </a:extLst>
              </p14:cNvPr>
              <p14:cNvContentPartPr/>
              <p14:nvPr/>
            </p14:nvContentPartPr>
            <p14:xfrm>
              <a:off x="7883960" y="3403440"/>
              <a:ext cx="360" cy="36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8190A891-31B2-651D-D5D1-988AFF878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9640" y="33991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4442E18D-98A8-1B94-FDF0-7BBAF93C6652}"/>
                  </a:ext>
                </a:extLst>
              </p14:cNvPr>
              <p14:cNvContentPartPr/>
              <p14:nvPr/>
            </p14:nvContentPartPr>
            <p14:xfrm>
              <a:off x="6969560" y="4130640"/>
              <a:ext cx="10440" cy="1476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4442E18D-98A8-1B94-FDF0-7BBAF93C66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5240" y="4126320"/>
                <a:ext cx="1908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Овал 80">
            <a:extLst>
              <a:ext uri="{FF2B5EF4-FFF2-40B4-BE49-F238E27FC236}">
                <a16:creationId xmlns:a16="http://schemas.microsoft.com/office/drawing/2014/main" id="{FB456FA6-5296-80B6-B11A-B71BB8513DBE}"/>
              </a:ext>
            </a:extLst>
          </p:cNvPr>
          <p:cNvSpPr>
            <a:spLocks noChangeAspect="1"/>
          </p:cNvSpPr>
          <p:nvPr/>
        </p:nvSpPr>
        <p:spPr>
          <a:xfrm>
            <a:off x="8441152" y="2893748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773A0EB2-8A74-FE48-3522-1A30FD9CF0CC}"/>
              </a:ext>
            </a:extLst>
          </p:cNvPr>
          <p:cNvSpPr>
            <a:spLocks noChangeAspect="1"/>
          </p:cNvSpPr>
          <p:nvPr/>
        </p:nvSpPr>
        <p:spPr>
          <a:xfrm>
            <a:off x="7648672" y="377773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3529C1AF-14A8-C34C-EADB-F04744F961B4}"/>
              </a:ext>
            </a:extLst>
          </p:cNvPr>
          <p:cNvSpPr>
            <a:spLocks noChangeAspect="1"/>
          </p:cNvSpPr>
          <p:nvPr/>
        </p:nvSpPr>
        <p:spPr>
          <a:xfrm>
            <a:off x="9253952" y="377773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466EFE83-6917-6535-87E1-28462F5C2782}"/>
              </a:ext>
            </a:extLst>
          </p:cNvPr>
          <p:cNvSpPr>
            <a:spLocks noChangeAspect="1"/>
          </p:cNvSpPr>
          <p:nvPr/>
        </p:nvSpPr>
        <p:spPr>
          <a:xfrm>
            <a:off x="8584723" y="475302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424204A3-0563-C73E-42AB-D642EEF73B0E}"/>
              </a:ext>
            </a:extLst>
          </p:cNvPr>
          <p:cNvSpPr>
            <a:spLocks noChangeAspect="1"/>
          </p:cNvSpPr>
          <p:nvPr/>
        </p:nvSpPr>
        <p:spPr>
          <a:xfrm>
            <a:off x="10076912" y="474794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F2673927-13C4-D256-B911-E511E82448B7}"/>
              </a:ext>
            </a:extLst>
          </p:cNvPr>
          <p:cNvCxnSpPr>
            <a:stCxn id="81" idx="3"/>
            <a:endCxn id="82" idx="7"/>
          </p:cNvCxnSpPr>
          <p:nvPr/>
        </p:nvCxnSpPr>
        <p:spPr>
          <a:xfrm flipH="1">
            <a:off x="8214492" y="3466219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8D10984-7B50-6FBE-345E-DF9CA8F5E181}"/>
              </a:ext>
            </a:extLst>
          </p:cNvPr>
          <p:cNvCxnSpPr>
            <a:stCxn id="81" idx="5"/>
            <a:endCxn id="83" idx="1"/>
          </p:cNvCxnSpPr>
          <p:nvPr/>
        </p:nvCxnSpPr>
        <p:spPr>
          <a:xfrm>
            <a:off x="9006972" y="3466219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BB03DC56-CD8B-43B0-3CD7-D908E3303D20}"/>
              </a:ext>
            </a:extLst>
          </p:cNvPr>
          <p:cNvCxnSpPr>
            <a:stCxn id="83" idx="3"/>
          </p:cNvCxnSpPr>
          <p:nvPr/>
        </p:nvCxnSpPr>
        <p:spPr>
          <a:xfrm flipH="1">
            <a:off x="9022771" y="4350205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1E2F554-B682-48BA-8AFD-1F1509DC3BA9}"/>
              </a:ext>
            </a:extLst>
          </p:cNvPr>
          <p:cNvCxnSpPr>
            <a:stCxn id="83" idx="5"/>
            <a:endCxn id="85" idx="1"/>
          </p:cNvCxnSpPr>
          <p:nvPr/>
        </p:nvCxnSpPr>
        <p:spPr>
          <a:xfrm>
            <a:off x="9819772" y="4350205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0F1511C-17D7-07A2-367E-4C15040D8374}"/>
              </a:ext>
            </a:extLst>
          </p:cNvPr>
          <p:cNvSpPr txBox="1"/>
          <p:nvPr/>
        </p:nvSpPr>
        <p:spPr>
          <a:xfrm>
            <a:off x="8511392" y="2582233"/>
            <a:ext cx="67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h-1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776C90-8932-8E48-7B2B-D762F5E1D717}"/>
              </a:ext>
            </a:extLst>
          </p:cNvPr>
          <p:cNvSpPr txBox="1"/>
          <p:nvPr/>
        </p:nvSpPr>
        <p:spPr>
          <a:xfrm>
            <a:off x="7721067" y="3506623"/>
            <a:ext cx="73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h-2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97E99-A983-E9FD-E740-F86FE857630D}"/>
              </a:ext>
            </a:extLst>
          </p:cNvPr>
          <p:cNvSpPr txBox="1"/>
          <p:nvPr/>
        </p:nvSpPr>
        <p:spPr>
          <a:xfrm>
            <a:off x="9355552" y="3466219"/>
            <a:ext cx="80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h-2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93" name="Стрелка: вправо 92">
            <a:extLst>
              <a:ext uri="{FF2B5EF4-FFF2-40B4-BE49-F238E27FC236}">
                <a16:creationId xmlns:a16="http://schemas.microsoft.com/office/drawing/2014/main" id="{6BC5C2BD-92F0-F397-C522-177DA952B851}"/>
              </a:ext>
            </a:extLst>
          </p:cNvPr>
          <p:cNvSpPr/>
          <p:nvPr/>
        </p:nvSpPr>
        <p:spPr>
          <a:xfrm>
            <a:off x="5241836" y="3950640"/>
            <a:ext cx="1727724" cy="360000"/>
          </a:xfrm>
          <a:prstGeom prst="rightArrow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9" grpId="0"/>
      <p:bldP spid="20" grpId="0"/>
      <p:bldP spid="22" grpId="0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6" grpId="0"/>
      <p:bldP spid="37" grpId="0"/>
      <p:bldP spid="38" grpId="0"/>
      <p:bldP spid="66" grpId="0" animBg="1"/>
      <p:bldP spid="67" grpId="0" animBg="1"/>
      <p:bldP spid="68" grpId="0" animBg="1"/>
      <p:bldP spid="69" grpId="0" animBg="1"/>
      <p:bldP spid="70" grpId="0" animBg="1"/>
      <p:bldP spid="75" grpId="0"/>
      <p:bldP spid="76" grpId="0"/>
      <p:bldP spid="77" grpId="0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90" grpId="0"/>
      <p:bldP spid="91" grpId="0"/>
      <p:bldP spid="92" grpId="0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EFB3C5-E8D8-16C5-A31B-9C5E6C07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09041"/>
            <a:ext cx="10998200" cy="995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брат черный, правый племянник красный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ru-RU" dirty="0"/>
              <a:t> поворот относительно ребра </a:t>
            </a:r>
            <a:r>
              <a:rPr lang="en-US" dirty="0"/>
              <a:t>ab; </a:t>
            </a:r>
            <a:r>
              <a:rPr lang="ru-RU" dirty="0"/>
              <a:t>цвета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ru-RU" dirty="0"/>
              <a:t> меняем местами, </a:t>
            </a:r>
            <a:r>
              <a:rPr lang="en-US" dirty="0"/>
              <a:t>d –</a:t>
            </a:r>
            <a:r>
              <a:rPr lang="ru-RU" dirty="0"/>
              <a:t> красим в черный цвет</a:t>
            </a:r>
            <a:r>
              <a:rPr lang="en-US" dirty="0"/>
              <a:t> </a:t>
            </a:r>
            <a:r>
              <a:rPr lang="ru-RU" dirty="0"/>
              <a:t>  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A4DD3B1-DE46-696B-77BD-28D0578D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элемента. Балансировка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E0F1FA7-1F6F-FED1-573D-A4B086DF8C07}"/>
              </a:ext>
            </a:extLst>
          </p:cNvPr>
          <p:cNvSpPr>
            <a:spLocks noChangeAspect="1"/>
          </p:cNvSpPr>
          <p:nvPr/>
        </p:nvSpPr>
        <p:spPr>
          <a:xfrm>
            <a:off x="2090461" y="3078414"/>
            <a:ext cx="662899" cy="670692"/>
          </a:xfrm>
          <a:prstGeom prst="ellipse">
            <a:avLst/>
          </a:prstGeom>
          <a:solidFill>
            <a:srgbClr val="0070C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6E6318C-DA5A-1EAF-ED53-61CF8898C6AA}"/>
              </a:ext>
            </a:extLst>
          </p:cNvPr>
          <p:cNvSpPr>
            <a:spLocks noChangeAspect="1"/>
          </p:cNvSpPr>
          <p:nvPr/>
        </p:nvSpPr>
        <p:spPr>
          <a:xfrm>
            <a:off x="129798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4D92F1-3EF4-98EC-306D-19400B352807}"/>
              </a:ext>
            </a:extLst>
          </p:cNvPr>
          <p:cNvSpPr>
            <a:spLocks noChangeAspect="1"/>
          </p:cNvSpPr>
          <p:nvPr/>
        </p:nvSpPr>
        <p:spPr>
          <a:xfrm>
            <a:off x="290326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9E7767C-776C-EE08-8AD8-395178471580}"/>
              </a:ext>
            </a:extLst>
          </p:cNvPr>
          <p:cNvSpPr>
            <a:spLocks noChangeAspect="1"/>
          </p:cNvSpPr>
          <p:nvPr/>
        </p:nvSpPr>
        <p:spPr>
          <a:xfrm>
            <a:off x="2234032" y="4937694"/>
            <a:ext cx="662899" cy="670692"/>
          </a:xfrm>
          <a:prstGeom prst="ellipse">
            <a:avLst/>
          </a:prstGeom>
          <a:solidFill>
            <a:srgbClr val="FFFF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7055814-352E-B84E-555A-478D31B860CE}"/>
              </a:ext>
            </a:extLst>
          </p:cNvPr>
          <p:cNvSpPr>
            <a:spLocks noChangeAspect="1"/>
          </p:cNvSpPr>
          <p:nvPr/>
        </p:nvSpPr>
        <p:spPr>
          <a:xfrm>
            <a:off x="3726221" y="493261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0804914-C9CC-AD1D-4F0E-801C990D6627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863801" y="365088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C63A6E4-C523-3EC0-4BB4-CCA50683FC3A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656281" y="365088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0F39C8A-B024-1C10-E90B-D36326A173C3}"/>
              </a:ext>
            </a:extLst>
          </p:cNvPr>
          <p:cNvCxnSpPr>
            <a:stCxn id="7" idx="3"/>
          </p:cNvCxnSpPr>
          <p:nvPr/>
        </p:nvCxnSpPr>
        <p:spPr>
          <a:xfrm flipH="1">
            <a:off x="2672080" y="453487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CD26ABD-0411-01ED-A4D5-33294B7D3079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469081" y="453487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75194F2E-797B-8D03-EF62-781EB0567D1D}"/>
              </a:ext>
            </a:extLst>
          </p:cNvPr>
          <p:cNvSpPr>
            <a:spLocks noChangeAspect="1"/>
          </p:cNvSpPr>
          <p:nvPr/>
        </p:nvSpPr>
        <p:spPr>
          <a:xfrm>
            <a:off x="129798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15FD29E-7A6C-5E4D-E413-C30F7925AF25}"/>
              </a:ext>
            </a:extLst>
          </p:cNvPr>
          <p:cNvSpPr>
            <a:spLocks noChangeAspect="1"/>
          </p:cNvSpPr>
          <p:nvPr/>
        </p:nvSpPr>
        <p:spPr>
          <a:xfrm>
            <a:off x="2903261" y="396240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F2863C3-5675-6BC0-A1D3-DC58BD5F479E}"/>
              </a:ext>
            </a:extLst>
          </p:cNvPr>
          <p:cNvSpPr>
            <a:spLocks noChangeAspect="1"/>
          </p:cNvSpPr>
          <p:nvPr/>
        </p:nvSpPr>
        <p:spPr>
          <a:xfrm>
            <a:off x="3726221" y="493261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463C084-76E5-FE77-CE39-5CE59551257D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1863801" y="365088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6A2B2B6-FB0B-8066-E941-DF0FA457305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56281" y="365088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196F78F-7A3B-691B-8E24-EF05639ED2AD}"/>
              </a:ext>
            </a:extLst>
          </p:cNvPr>
          <p:cNvCxnSpPr>
            <a:stCxn id="19" idx="3"/>
          </p:cNvCxnSpPr>
          <p:nvPr/>
        </p:nvCxnSpPr>
        <p:spPr>
          <a:xfrm flipH="1">
            <a:off x="2672080" y="453487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3D1FBB0-C3B6-A4AE-6F45-4B856DD11A46}"/>
              </a:ext>
            </a:extLst>
          </p:cNvPr>
          <p:cNvCxnSpPr>
            <a:stCxn id="19" idx="5"/>
            <a:endCxn id="21" idx="1"/>
          </p:cNvCxnSpPr>
          <p:nvPr/>
        </p:nvCxnSpPr>
        <p:spPr>
          <a:xfrm>
            <a:off x="3469081" y="453487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731B5239-93D9-6789-BAC5-BE4E1747476C}"/>
              </a:ext>
            </a:extLst>
          </p:cNvPr>
          <p:cNvSpPr/>
          <p:nvPr/>
        </p:nvSpPr>
        <p:spPr>
          <a:xfrm>
            <a:off x="5022141" y="3872480"/>
            <a:ext cx="1727724" cy="360000"/>
          </a:xfrm>
          <a:prstGeom prst="rightArrow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1DA9BDEC-2A5F-94D0-0D7C-EE42EAB22DCF}"/>
              </a:ext>
            </a:extLst>
          </p:cNvPr>
          <p:cNvSpPr>
            <a:spLocks noChangeAspect="1"/>
          </p:cNvSpPr>
          <p:nvPr/>
        </p:nvSpPr>
        <p:spPr>
          <a:xfrm>
            <a:off x="9301561" y="3027548"/>
            <a:ext cx="662899" cy="670692"/>
          </a:xfrm>
          <a:prstGeom prst="ellipse">
            <a:avLst/>
          </a:prstGeom>
          <a:solidFill>
            <a:srgbClr val="0070C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1E607B6C-A0CF-644C-A01D-C93DAEFD5FF3}"/>
              </a:ext>
            </a:extLst>
          </p:cNvPr>
          <p:cNvSpPr>
            <a:spLocks noChangeAspect="1"/>
          </p:cNvSpPr>
          <p:nvPr/>
        </p:nvSpPr>
        <p:spPr>
          <a:xfrm>
            <a:off x="8234071" y="379141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5F7A8600-A55B-FBE7-3899-37B6762092A8}"/>
              </a:ext>
            </a:extLst>
          </p:cNvPr>
          <p:cNvSpPr>
            <a:spLocks noChangeAspect="1"/>
          </p:cNvSpPr>
          <p:nvPr/>
        </p:nvSpPr>
        <p:spPr>
          <a:xfrm>
            <a:off x="7333021" y="463309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BA9BAB56-AB95-B6C2-0A71-001EEC5BE8FC}"/>
              </a:ext>
            </a:extLst>
          </p:cNvPr>
          <p:cNvSpPr>
            <a:spLocks noChangeAspect="1"/>
          </p:cNvSpPr>
          <p:nvPr/>
        </p:nvSpPr>
        <p:spPr>
          <a:xfrm>
            <a:off x="8970112" y="4733555"/>
            <a:ext cx="662899" cy="670692"/>
          </a:xfrm>
          <a:prstGeom prst="ellipse">
            <a:avLst/>
          </a:prstGeom>
          <a:solidFill>
            <a:srgbClr val="FFFF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D086F08-772F-D296-05FD-5D49F925B8BF}"/>
              </a:ext>
            </a:extLst>
          </p:cNvPr>
          <p:cNvSpPr>
            <a:spLocks noChangeAspect="1"/>
          </p:cNvSpPr>
          <p:nvPr/>
        </p:nvSpPr>
        <p:spPr>
          <a:xfrm>
            <a:off x="10307879" y="3880407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B7BC54D-D16B-9715-50FD-9D8BA1CA8463}"/>
              </a:ext>
            </a:extLst>
          </p:cNvPr>
          <p:cNvCxnSpPr>
            <a:cxnSpLocks/>
            <a:endCxn id="38" idx="7"/>
          </p:cNvCxnSpPr>
          <p:nvPr/>
        </p:nvCxnSpPr>
        <p:spPr>
          <a:xfrm flipH="1">
            <a:off x="8799891" y="3429000"/>
            <a:ext cx="551698" cy="46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9F4CF89-6385-B2D4-628B-34F584DBC3EB}"/>
              </a:ext>
            </a:extLst>
          </p:cNvPr>
          <p:cNvCxnSpPr>
            <a:endCxn id="39" idx="7"/>
          </p:cNvCxnSpPr>
          <p:nvPr/>
        </p:nvCxnSpPr>
        <p:spPr>
          <a:xfrm flipH="1">
            <a:off x="7898841" y="4297746"/>
            <a:ext cx="335230" cy="43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614B6886-5D25-110D-2FDC-601561815A98}"/>
              </a:ext>
            </a:extLst>
          </p:cNvPr>
          <p:cNvCxnSpPr>
            <a:stCxn id="38" idx="5"/>
            <a:endCxn id="40" idx="1"/>
          </p:cNvCxnSpPr>
          <p:nvPr/>
        </p:nvCxnSpPr>
        <p:spPr>
          <a:xfrm>
            <a:off x="8799891" y="4363885"/>
            <a:ext cx="267300" cy="46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87D95C61-99DF-85F0-4E96-E4F8293DBB1B}"/>
              </a:ext>
            </a:extLst>
          </p:cNvPr>
          <p:cNvCxnSpPr>
            <a:endCxn id="41" idx="1"/>
          </p:cNvCxnSpPr>
          <p:nvPr/>
        </p:nvCxnSpPr>
        <p:spPr>
          <a:xfrm>
            <a:off x="9964460" y="3525520"/>
            <a:ext cx="440498" cy="45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95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BED93F-5F57-0C42-8608-2BD82560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056641"/>
            <a:ext cx="11252200" cy="1026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3) Брат черный, левый племянник красный, правый – черный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en-US" dirty="0"/>
              <a:t> </a:t>
            </a:r>
            <a:r>
              <a:rPr lang="ru-RU" dirty="0"/>
              <a:t>меняем цвета </a:t>
            </a:r>
            <a:r>
              <a:rPr lang="en-US" dirty="0"/>
              <a:t>c </a:t>
            </a:r>
            <a:r>
              <a:rPr lang="ru-RU" dirty="0"/>
              <a:t>и </a:t>
            </a:r>
            <a:r>
              <a:rPr lang="en-US" dirty="0"/>
              <a:t>b </a:t>
            </a:r>
            <a:r>
              <a:rPr lang="ru-RU" dirty="0"/>
              <a:t>и делаем вращение звена </a:t>
            </a:r>
            <a:r>
              <a:rPr lang="en-US" dirty="0" err="1"/>
              <a:t>bc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Теперь правый племянник красный </a:t>
            </a:r>
            <a:r>
              <a:rPr lang="ru-RU" b="1" dirty="0"/>
              <a:t>⇒</a:t>
            </a:r>
            <a:r>
              <a:rPr lang="en-US" dirty="0"/>
              <a:t>  </a:t>
            </a:r>
            <a:r>
              <a:rPr lang="ru-RU" dirty="0"/>
              <a:t>переходим к п2</a:t>
            </a:r>
            <a:r>
              <a:rPr lang="en-US" dirty="0"/>
              <a:t>  </a:t>
            </a:r>
            <a:r>
              <a:rPr lang="ru-RU" dirty="0"/>
              <a:t>	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1914A9-30BE-525F-68C1-49F3D566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элемента. Балансировка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1343EA4-136C-2F6B-6353-DD88DAA06307}"/>
              </a:ext>
            </a:extLst>
          </p:cNvPr>
          <p:cNvSpPr>
            <a:spLocks noChangeAspect="1"/>
          </p:cNvSpPr>
          <p:nvPr/>
        </p:nvSpPr>
        <p:spPr>
          <a:xfrm>
            <a:off x="1823720" y="2885374"/>
            <a:ext cx="662899" cy="670692"/>
          </a:xfrm>
          <a:prstGeom prst="ellipse">
            <a:avLst/>
          </a:prstGeom>
          <a:solidFill>
            <a:srgbClr val="0070C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D6FAB73-1351-E5B5-F0FF-CC375C4D23AF}"/>
              </a:ext>
            </a:extLst>
          </p:cNvPr>
          <p:cNvSpPr>
            <a:spLocks noChangeAspect="1"/>
          </p:cNvSpPr>
          <p:nvPr/>
        </p:nvSpPr>
        <p:spPr>
          <a:xfrm>
            <a:off x="1031240" y="376936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ECB9CB-6D5F-4A0B-4FEB-52073BADF0E1}"/>
              </a:ext>
            </a:extLst>
          </p:cNvPr>
          <p:cNvSpPr>
            <a:spLocks noChangeAspect="1"/>
          </p:cNvSpPr>
          <p:nvPr/>
        </p:nvSpPr>
        <p:spPr>
          <a:xfrm>
            <a:off x="2636520" y="376936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E1D8F03-0D2C-EABB-6006-AB4761DD7665}"/>
              </a:ext>
            </a:extLst>
          </p:cNvPr>
          <p:cNvSpPr>
            <a:spLocks noChangeAspect="1"/>
          </p:cNvSpPr>
          <p:nvPr/>
        </p:nvSpPr>
        <p:spPr>
          <a:xfrm>
            <a:off x="1967291" y="474465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80235A-A272-99F6-46DC-0913E8C46C50}"/>
              </a:ext>
            </a:extLst>
          </p:cNvPr>
          <p:cNvSpPr>
            <a:spLocks noChangeAspect="1"/>
          </p:cNvSpPr>
          <p:nvPr/>
        </p:nvSpPr>
        <p:spPr>
          <a:xfrm>
            <a:off x="3459480" y="473957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20CCBD8-2A0F-0256-1CD9-6192E33333CD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597060" y="345784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4BDFEDA-76FA-D013-F180-CF21BCB206AF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389540" y="345784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3DE13AD-1D09-F727-5093-8B6B7139711B}"/>
              </a:ext>
            </a:extLst>
          </p:cNvPr>
          <p:cNvCxnSpPr>
            <a:stCxn id="7" idx="3"/>
          </p:cNvCxnSpPr>
          <p:nvPr/>
        </p:nvCxnSpPr>
        <p:spPr>
          <a:xfrm flipH="1">
            <a:off x="2405339" y="434183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9CAEB99-072E-B997-0D8F-A7C5C12B4E75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202340" y="434183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96525492-0873-7B21-F23D-091E1A253EE9}"/>
              </a:ext>
            </a:extLst>
          </p:cNvPr>
          <p:cNvSpPr>
            <a:spLocks noChangeAspect="1"/>
          </p:cNvSpPr>
          <p:nvPr/>
        </p:nvSpPr>
        <p:spPr>
          <a:xfrm>
            <a:off x="1031240" y="376936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5ACA973-2706-2710-A5E8-78CD987E1118}"/>
              </a:ext>
            </a:extLst>
          </p:cNvPr>
          <p:cNvSpPr>
            <a:spLocks noChangeAspect="1"/>
          </p:cNvSpPr>
          <p:nvPr/>
        </p:nvSpPr>
        <p:spPr>
          <a:xfrm>
            <a:off x="2636520" y="376936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7D99A38-2E6F-67D8-40E3-33C4903A4A07}"/>
              </a:ext>
            </a:extLst>
          </p:cNvPr>
          <p:cNvSpPr>
            <a:spLocks noChangeAspect="1"/>
          </p:cNvSpPr>
          <p:nvPr/>
        </p:nvSpPr>
        <p:spPr>
          <a:xfrm>
            <a:off x="3459480" y="4739574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41951FB-C6D2-2DF3-4CF9-FFB0F4A7DA1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597060" y="345784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A166587-1C04-977B-7EF8-B2253495A9D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389540" y="345784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B63A9AB-A54B-3E93-9A6A-228F41337FC3}"/>
              </a:ext>
            </a:extLst>
          </p:cNvPr>
          <p:cNvCxnSpPr>
            <a:stCxn id="15" idx="3"/>
          </p:cNvCxnSpPr>
          <p:nvPr/>
        </p:nvCxnSpPr>
        <p:spPr>
          <a:xfrm flipH="1">
            <a:off x="2405339" y="434183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A5330C6-D146-F35A-AD0E-1886849EAD3E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3202340" y="434183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DDD9BD2F-B2AF-D74B-AA35-3A2418CC0D19}"/>
              </a:ext>
            </a:extLst>
          </p:cNvPr>
          <p:cNvSpPr/>
          <p:nvPr/>
        </p:nvSpPr>
        <p:spPr>
          <a:xfrm>
            <a:off x="4656381" y="3589360"/>
            <a:ext cx="1727724" cy="360000"/>
          </a:xfrm>
          <a:prstGeom prst="rightArrow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E7B2417-09FB-82EE-17A3-5726190CA919}"/>
              </a:ext>
            </a:extLst>
          </p:cNvPr>
          <p:cNvCxnSpPr>
            <a:stCxn id="8" idx="3"/>
          </p:cNvCxnSpPr>
          <p:nvPr/>
        </p:nvCxnSpPr>
        <p:spPr>
          <a:xfrm flipH="1">
            <a:off x="1694139" y="5317125"/>
            <a:ext cx="370231" cy="54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F80F7CA-9A5D-5C3E-EFCD-A9CFA594AB4D}"/>
              </a:ext>
            </a:extLst>
          </p:cNvPr>
          <p:cNvCxnSpPr>
            <a:stCxn id="8" idx="5"/>
          </p:cNvCxnSpPr>
          <p:nvPr/>
        </p:nvCxnSpPr>
        <p:spPr>
          <a:xfrm>
            <a:off x="2533111" y="5317125"/>
            <a:ext cx="281209" cy="54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12C18B-9A0E-3FB1-E677-A33F32317D25}"/>
              </a:ext>
            </a:extLst>
          </p:cNvPr>
          <p:cNvSpPr txBox="1"/>
          <p:nvPr/>
        </p:nvSpPr>
        <p:spPr>
          <a:xfrm>
            <a:off x="1530329" y="5801359"/>
            <a:ext cx="46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990E7D-7013-5840-ADE4-CD5AA1905445}"/>
              </a:ext>
            </a:extLst>
          </p:cNvPr>
          <p:cNvSpPr txBox="1"/>
          <p:nvPr/>
        </p:nvSpPr>
        <p:spPr>
          <a:xfrm>
            <a:off x="2635056" y="5811519"/>
            <a:ext cx="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C5B8484-9614-A609-F194-B4884503FC46}"/>
              </a:ext>
            </a:extLst>
          </p:cNvPr>
          <p:cNvSpPr>
            <a:spLocks noChangeAspect="1"/>
          </p:cNvSpPr>
          <p:nvPr/>
        </p:nvSpPr>
        <p:spPr>
          <a:xfrm>
            <a:off x="7975437" y="2214682"/>
            <a:ext cx="662899" cy="670692"/>
          </a:xfrm>
          <a:prstGeom prst="ellipse">
            <a:avLst/>
          </a:prstGeom>
          <a:solidFill>
            <a:srgbClr val="0070C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5726497F-6449-967F-C74D-C6ED0692922F}"/>
              </a:ext>
            </a:extLst>
          </p:cNvPr>
          <p:cNvSpPr>
            <a:spLocks noChangeAspect="1"/>
          </p:cNvSpPr>
          <p:nvPr/>
        </p:nvSpPr>
        <p:spPr>
          <a:xfrm>
            <a:off x="7182957" y="309866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0972A31-28CD-B570-5CDD-2B6C44828560}"/>
              </a:ext>
            </a:extLst>
          </p:cNvPr>
          <p:cNvSpPr>
            <a:spLocks noChangeAspect="1"/>
          </p:cNvSpPr>
          <p:nvPr/>
        </p:nvSpPr>
        <p:spPr>
          <a:xfrm>
            <a:off x="8788237" y="309866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254BFBF-5617-37E2-F1F2-95150F1C01F3}"/>
              </a:ext>
            </a:extLst>
          </p:cNvPr>
          <p:cNvSpPr>
            <a:spLocks noChangeAspect="1"/>
          </p:cNvSpPr>
          <p:nvPr/>
        </p:nvSpPr>
        <p:spPr>
          <a:xfrm>
            <a:off x="10166611" y="527290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64E985AD-0FC6-D498-9622-40FC9417D34F}"/>
              </a:ext>
            </a:extLst>
          </p:cNvPr>
          <p:cNvSpPr>
            <a:spLocks noChangeAspect="1"/>
          </p:cNvSpPr>
          <p:nvPr/>
        </p:nvSpPr>
        <p:spPr>
          <a:xfrm>
            <a:off x="9611197" y="406888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6B0E7DD8-866E-A73C-121F-49B1C0EA1AC6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7748777" y="2787153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82120C7-13EE-6644-5D54-41E219931586}"/>
              </a:ext>
            </a:extLst>
          </p:cNvPr>
          <p:cNvCxnSpPr>
            <a:stCxn id="34" idx="5"/>
            <a:endCxn id="36" idx="1"/>
          </p:cNvCxnSpPr>
          <p:nvPr/>
        </p:nvCxnSpPr>
        <p:spPr>
          <a:xfrm>
            <a:off x="8541257" y="2787153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82CBE41-52A9-D7B5-BFDD-10AE09CE82AF}"/>
              </a:ext>
            </a:extLst>
          </p:cNvPr>
          <p:cNvCxnSpPr>
            <a:stCxn id="36" idx="3"/>
          </p:cNvCxnSpPr>
          <p:nvPr/>
        </p:nvCxnSpPr>
        <p:spPr>
          <a:xfrm flipH="1">
            <a:off x="8557056" y="3671139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261AAA2-52EF-3A3B-1552-82B30176FA59}"/>
              </a:ext>
            </a:extLst>
          </p:cNvPr>
          <p:cNvCxnSpPr>
            <a:stCxn id="36" idx="5"/>
            <a:endCxn id="38" idx="1"/>
          </p:cNvCxnSpPr>
          <p:nvPr/>
        </p:nvCxnSpPr>
        <p:spPr>
          <a:xfrm>
            <a:off x="9354057" y="3671139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861F43D9-D2B4-1E19-EE12-DB5E927487ED}"/>
              </a:ext>
            </a:extLst>
          </p:cNvPr>
          <p:cNvSpPr>
            <a:spLocks noChangeAspect="1"/>
          </p:cNvSpPr>
          <p:nvPr/>
        </p:nvSpPr>
        <p:spPr>
          <a:xfrm>
            <a:off x="7182957" y="309866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E78A916D-BF05-034A-CB5E-F7ADA9BDD1FB}"/>
              </a:ext>
            </a:extLst>
          </p:cNvPr>
          <p:cNvSpPr>
            <a:spLocks noChangeAspect="1"/>
          </p:cNvSpPr>
          <p:nvPr/>
        </p:nvSpPr>
        <p:spPr>
          <a:xfrm>
            <a:off x="8788237" y="3098668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53BE590-94DD-ABE9-E7F0-16C34FC90251}"/>
              </a:ext>
            </a:extLst>
          </p:cNvPr>
          <p:cNvSpPr>
            <a:spLocks noChangeAspect="1"/>
          </p:cNvSpPr>
          <p:nvPr/>
        </p:nvSpPr>
        <p:spPr>
          <a:xfrm>
            <a:off x="9611197" y="4068882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27D3F06-04F0-6D97-DB9A-BDDCE5708060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7748777" y="2787153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397C8CC-FD50-DD43-43A2-6EA29E6ED78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541257" y="2787153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5FA3F1E-4581-7B62-9562-6AE3DBA2BEBB}"/>
              </a:ext>
            </a:extLst>
          </p:cNvPr>
          <p:cNvCxnSpPr>
            <a:stCxn id="44" idx="3"/>
          </p:cNvCxnSpPr>
          <p:nvPr/>
        </p:nvCxnSpPr>
        <p:spPr>
          <a:xfrm flipH="1">
            <a:off x="8557056" y="3671139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CC4B1D6-68CE-74A6-DEE2-A831076B31D4}"/>
              </a:ext>
            </a:extLst>
          </p:cNvPr>
          <p:cNvCxnSpPr>
            <a:stCxn id="44" idx="5"/>
            <a:endCxn id="45" idx="1"/>
          </p:cNvCxnSpPr>
          <p:nvPr/>
        </p:nvCxnSpPr>
        <p:spPr>
          <a:xfrm>
            <a:off x="9354057" y="3671139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BE5CE7E-4908-B4F7-4D7F-3B652B6E257A}"/>
              </a:ext>
            </a:extLst>
          </p:cNvPr>
          <p:cNvCxnSpPr>
            <a:stCxn id="45" idx="3"/>
          </p:cNvCxnSpPr>
          <p:nvPr/>
        </p:nvCxnSpPr>
        <p:spPr>
          <a:xfrm flipH="1">
            <a:off x="9354057" y="4641353"/>
            <a:ext cx="354219" cy="55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D349A43-6A4E-5228-0A3D-2E8CCAC7905B}"/>
              </a:ext>
            </a:extLst>
          </p:cNvPr>
          <p:cNvCxnSpPr>
            <a:cxnSpLocks/>
          </p:cNvCxnSpPr>
          <p:nvPr/>
        </p:nvCxnSpPr>
        <p:spPr>
          <a:xfrm>
            <a:off x="10166611" y="4642320"/>
            <a:ext cx="292700" cy="63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72AE00-15F1-FE2F-8527-E3B4DDBE9641}"/>
              </a:ext>
            </a:extLst>
          </p:cNvPr>
          <p:cNvSpPr txBox="1"/>
          <p:nvPr/>
        </p:nvSpPr>
        <p:spPr>
          <a:xfrm>
            <a:off x="8404927" y="4114733"/>
            <a:ext cx="46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37814B-81CC-89B0-E23D-353D844F5340}"/>
              </a:ext>
            </a:extLst>
          </p:cNvPr>
          <p:cNvSpPr txBox="1"/>
          <p:nvPr/>
        </p:nvSpPr>
        <p:spPr>
          <a:xfrm>
            <a:off x="9192665" y="5132459"/>
            <a:ext cx="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D64012-9454-01F4-3095-EE87C9DA5C6C}"/>
              </a:ext>
            </a:extLst>
          </p:cNvPr>
          <p:cNvSpPr txBox="1"/>
          <p:nvPr/>
        </p:nvSpPr>
        <p:spPr>
          <a:xfrm>
            <a:off x="2933960" y="3418182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65D26D-A35C-6FDA-F69A-6F667301F638}"/>
              </a:ext>
            </a:extLst>
          </p:cNvPr>
          <p:cNvSpPr txBox="1"/>
          <p:nvPr/>
        </p:nvSpPr>
        <p:spPr>
          <a:xfrm>
            <a:off x="1905830" y="4370242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07A0A7-503A-0796-DAAC-8B9539F351CB}"/>
              </a:ext>
            </a:extLst>
          </p:cNvPr>
          <p:cNvSpPr txBox="1"/>
          <p:nvPr/>
        </p:nvSpPr>
        <p:spPr>
          <a:xfrm>
            <a:off x="3566384" y="4433284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8DE73A-958D-EF8F-8F3E-A52B2932BAA9}"/>
              </a:ext>
            </a:extLst>
          </p:cNvPr>
          <p:cNvSpPr txBox="1"/>
          <p:nvPr/>
        </p:nvSpPr>
        <p:spPr>
          <a:xfrm>
            <a:off x="1031241" y="5589722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DCC961-F766-EE44-FAB9-7BBF5FAF7752}"/>
              </a:ext>
            </a:extLst>
          </p:cNvPr>
          <p:cNvSpPr txBox="1"/>
          <p:nvPr/>
        </p:nvSpPr>
        <p:spPr>
          <a:xfrm>
            <a:off x="2803602" y="5616693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097EAB-914D-0616-BE62-5BA1AA344EBC}"/>
              </a:ext>
            </a:extLst>
          </p:cNvPr>
          <p:cNvSpPr txBox="1"/>
          <p:nvPr/>
        </p:nvSpPr>
        <p:spPr>
          <a:xfrm>
            <a:off x="9014897" y="2700708"/>
            <a:ext cx="46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646CFB-E45F-8E8F-DF75-FAF100CB3932}"/>
              </a:ext>
            </a:extLst>
          </p:cNvPr>
          <p:cNvSpPr txBox="1"/>
          <p:nvPr/>
        </p:nvSpPr>
        <p:spPr>
          <a:xfrm>
            <a:off x="7854237" y="3985300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79C34B-B9AA-2F26-23BB-85833C75C31B}"/>
              </a:ext>
            </a:extLst>
          </p:cNvPr>
          <p:cNvSpPr txBox="1"/>
          <p:nvPr/>
        </p:nvSpPr>
        <p:spPr>
          <a:xfrm>
            <a:off x="9917946" y="3699550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F19722D-F05F-138A-CC96-664386C31B1E}"/>
              </a:ext>
            </a:extLst>
          </p:cNvPr>
          <p:cNvSpPr txBox="1"/>
          <p:nvPr/>
        </p:nvSpPr>
        <p:spPr>
          <a:xfrm>
            <a:off x="8721695" y="4911478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B79AF-F6EE-A2BE-CEB4-391B58E3C1A5}"/>
              </a:ext>
            </a:extLst>
          </p:cNvPr>
          <p:cNvSpPr txBox="1"/>
          <p:nvPr/>
        </p:nvSpPr>
        <p:spPr>
          <a:xfrm>
            <a:off x="10690902" y="5040934"/>
            <a:ext cx="6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h’-1</a:t>
            </a:r>
          </a:p>
        </p:txBody>
      </p:sp>
    </p:spTree>
    <p:extLst>
      <p:ext uri="{BB962C8B-B14F-4D97-AF65-F5344CB8AC3E}">
        <p14:creationId xmlns:p14="http://schemas.microsoft.com/office/powerpoint/2010/main" val="16018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D98CDFC-A67E-6068-A98D-1DDAE8BD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046481"/>
            <a:ext cx="11531600" cy="2119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4) </a:t>
            </a:r>
            <a:r>
              <a:rPr lang="ru-RU" dirty="0"/>
              <a:t>брат красный (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ru-RU" dirty="0"/>
              <a:t> отец чёрный, а племянники красные)</a:t>
            </a:r>
            <a:r>
              <a:rPr lang="en-US" dirty="0"/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en-US" dirty="0"/>
              <a:t> </a:t>
            </a:r>
            <a:r>
              <a:rPr lang="ru-RU" dirty="0"/>
              <a:t>делаем поворот вокруг </a:t>
            </a:r>
            <a:r>
              <a:rPr lang="en-US" dirty="0"/>
              <a:t>ab </a:t>
            </a:r>
            <a:r>
              <a:rPr lang="ru-RU" dirty="0"/>
              <a:t>и меняем их цвета</a:t>
            </a:r>
            <a:r>
              <a:rPr lang="en-US" dirty="0"/>
              <a:t> </a:t>
            </a:r>
            <a:r>
              <a:rPr lang="ru-RU" dirty="0"/>
              <a:t> 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теперь брат </a:t>
            </a:r>
            <a:r>
              <a:rPr lang="en-US" dirty="0"/>
              <a:t>x – </a:t>
            </a:r>
            <a:r>
              <a:rPr lang="ru-RU" dirty="0"/>
              <a:t>чёрный</a:t>
            </a:r>
            <a:r>
              <a:rPr lang="en-US" dirty="0"/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 </a:t>
            </a:r>
            <a:r>
              <a:rPr lang="en-US" dirty="0"/>
              <a:t>  </a:t>
            </a:r>
            <a:r>
              <a:rPr lang="ru-RU" dirty="0"/>
              <a:t>п. 1-3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149DE7-D7CC-0E89-0879-E1238146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элемента. Балансировка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BE3B4A0-B717-1834-4CF7-7C1B44FEB09F}"/>
              </a:ext>
            </a:extLst>
          </p:cNvPr>
          <p:cNvSpPr>
            <a:spLocks noChangeAspect="1"/>
          </p:cNvSpPr>
          <p:nvPr/>
        </p:nvSpPr>
        <p:spPr>
          <a:xfrm>
            <a:off x="1714541" y="2854894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F68CD02-0380-C759-DA55-CC748AC22A82}"/>
              </a:ext>
            </a:extLst>
          </p:cNvPr>
          <p:cNvSpPr>
            <a:spLocks noChangeAspect="1"/>
          </p:cNvSpPr>
          <p:nvPr/>
        </p:nvSpPr>
        <p:spPr>
          <a:xfrm>
            <a:off x="922061" y="373888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A43AE8-08F4-ADEB-3D91-0AAF4ACEAB9A}"/>
              </a:ext>
            </a:extLst>
          </p:cNvPr>
          <p:cNvSpPr>
            <a:spLocks noChangeAspect="1"/>
          </p:cNvSpPr>
          <p:nvPr/>
        </p:nvSpPr>
        <p:spPr>
          <a:xfrm>
            <a:off x="2527341" y="373888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8A12F1F-DB80-AE3D-3F77-F7B293521632}"/>
              </a:ext>
            </a:extLst>
          </p:cNvPr>
          <p:cNvSpPr>
            <a:spLocks noChangeAspect="1"/>
          </p:cNvSpPr>
          <p:nvPr/>
        </p:nvSpPr>
        <p:spPr>
          <a:xfrm>
            <a:off x="1858112" y="471417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289C8F1-7DB5-8B71-957A-9C89C26BE7DA}"/>
              </a:ext>
            </a:extLst>
          </p:cNvPr>
          <p:cNvSpPr>
            <a:spLocks noChangeAspect="1"/>
          </p:cNvSpPr>
          <p:nvPr/>
        </p:nvSpPr>
        <p:spPr>
          <a:xfrm>
            <a:off x="3350301" y="470909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28AE6B4-FD0D-1B2E-2966-EFBEFADAF082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487881" y="342736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5D4309E-E9CA-0136-6064-FB7DE693BB33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280361" y="342736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6572874-BBBA-8270-C07F-199778233722}"/>
              </a:ext>
            </a:extLst>
          </p:cNvPr>
          <p:cNvCxnSpPr>
            <a:stCxn id="7" idx="3"/>
          </p:cNvCxnSpPr>
          <p:nvPr/>
        </p:nvCxnSpPr>
        <p:spPr>
          <a:xfrm flipH="1">
            <a:off x="2296160" y="431135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6826A1D-F30E-1F30-370D-D79850B8289D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3093161" y="431135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286872CA-DE90-D744-8BF1-E09EFD488513}"/>
              </a:ext>
            </a:extLst>
          </p:cNvPr>
          <p:cNvSpPr>
            <a:spLocks noChangeAspect="1"/>
          </p:cNvSpPr>
          <p:nvPr/>
        </p:nvSpPr>
        <p:spPr>
          <a:xfrm>
            <a:off x="922061" y="373888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6209349-F4AA-BF1D-6F26-323F3C6BCCB3}"/>
              </a:ext>
            </a:extLst>
          </p:cNvPr>
          <p:cNvSpPr>
            <a:spLocks noChangeAspect="1"/>
          </p:cNvSpPr>
          <p:nvPr/>
        </p:nvSpPr>
        <p:spPr>
          <a:xfrm>
            <a:off x="2527341" y="3738880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598DCA9-D2EB-A329-43D2-7E76687291A6}"/>
              </a:ext>
            </a:extLst>
          </p:cNvPr>
          <p:cNvSpPr>
            <a:spLocks noChangeAspect="1"/>
          </p:cNvSpPr>
          <p:nvPr/>
        </p:nvSpPr>
        <p:spPr>
          <a:xfrm>
            <a:off x="3350301" y="470909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1B22830-191C-8AAD-6BED-E532CA6EE9A5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487881" y="3427365"/>
            <a:ext cx="32373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044B894-ECAA-B59A-6BB6-9901C21695D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80361" y="3427365"/>
            <a:ext cx="344059" cy="40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19BDB7A-06A6-E9B6-B135-885D2A84F038}"/>
              </a:ext>
            </a:extLst>
          </p:cNvPr>
          <p:cNvCxnSpPr>
            <a:stCxn id="15" idx="3"/>
          </p:cNvCxnSpPr>
          <p:nvPr/>
        </p:nvCxnSpPr>
        <p:spPr>
          <a:xfrm flipH="1">
            <a:off x="2296160" y="4311351"/>
            <a:ext cx="328260" cy="47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6B3599D-D1A4-F9F4-AACE-2CAEF272BB91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3093161" y="4311351"/>
            <a:ext cx="354219" cy="49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6A9EF9BC-3ACE-1382-B16A-29C3EEF4E44C}"/>
              </a:ext>
            </a:extLst>
          </p:cNvPr>
          <p:cNvSpPr/>
          <p:nvPr/>
        </p:nvSpPr>
        <p:spPr>
          <a:xfrm>
            <a:off x="4993378" y="3738880"/>
            <a:ext cx="1727724" cy="360000"/>
          </a:xfrm>
          <a:prstGeom prst="rightArrow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EBE1273-BF81-BED1-979E-BD3BA0711ADC}"/>
              </a:ext>
            </a:extLst>
          </p:cNvPr>
          <p:cNvSpPr>
            <a:spLocks noChangeAspect="1"/>
          </p:cNvSpPr>
          <p:nvPr/>
        </p:nvSpPr>
        <p:spPr>
          <a:xfrm>
            <a:off x="9911639" y="2961541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1E93A697-CA45-8AE5-C2CF-F6DBB78FF581}"/>
              </a:ext>
            </a:extLst>
          </p:cNvPr>
          <p:cNvSpPr>
            <a:spLocks noChangeAspect="1"/>
          </p:cNvSpPr>
          <p:nvPr/>
        </p:nvSpPr>
        <p:spPr>
          <a:xfrm>
            <a:off x="8817071" y="3645059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665F13D8-0DB8-7CB1-7ABD-2A959244FD0E}"/>
              </a:ext>
            </a:extLst>
          </p:cNvPr>
          <p:cNvSpPr>
            <a:spLocks noChangeAspect="1"/>
          </p:cNvSpPr>
          <p:nvPr/>
        </p:nvSpPr>
        <p:spPr>
          <a:xfrm>
            <a:off x="9469547" y="4785360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E33C2970-8A0E-9568-867B-FBE1502F086A}"/>
              </a:ext>
            </a:extLst>
          </p:cNvPr>
          <p:cNvSpPr>
            <a:spLocks noChangeAspect="1"/>
          </p:cNvSpPr>
          <p:nvPr/>
        </p:nvSpPr>
        <p:spPr>
          <a:xfrm>
            <a:off x="10679491" y="387109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DB1D2E10-0C62-965D-3113-D0FED297107A}"/>
              </a:ext>
            </a:extLst>
          </p:cNvPr>
          <p:cNvSpPr>
            <a:spLocks noChangeAspect="1"/>
          </p:cNvSpPr>
          <p:nvPr/>
        </p:nvSpPr>
        <p:spPr>
          <a:xfrm>
            <a:off x="7845929" y="4665574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17EEE4B3-BD99-3AD7-DED0-83D8F8052DB1}"/>
              </a:ext>
            </a:extLst>
          </p:cNvPr>
          <p:cNvCxnSpPr>
            <a:endCxn id="51" idx="7"/>
          </p:cNvCxnSpPr>
          <p:nvPr/>
        </p:nvCxnSpPr>
        <p:spPr>
          <a:xfrm flipH="1">
            <a:off x="9382891" y="3427365"/>
            <a:ext cx="528748" cy="31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DC7CB19B-2563-7CDE-C838-9D766EADBA43}"/>
              </a:ext>
            </a:extLst>
          </p:cNvPr>
          <p:cNvCxnSpPr>
            <a:stCxn id="51" idx="3"/>
            <a:endCxn id="54" idx="7"/>
          </p:cNvCxnSpPr>
          <p:nvPr/>
        </p:nvCxnSpPr>
        <p:spPr>
          <a:xfrm flipH="1">
            <a:off x="8411749" y="4217530"/>
            <a:ext cx="502401" cy="5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D44A82A-DD07-A6BB-7055-43F1C4ED7D4E}"/>
              </a:ext>
            </a:extLst>
          </p:cNvPr>
          <p:cNvCxnSpPr>
            <a:stCxn id="51" idx="5"/>
          </p:cNvCxnSpPr>
          <p:nvPr/>
        </p:nvCxnSpPr>
        <p:spPr>
          <a:xfrm>
            <a:off x="9382891" y="4217530"/>
            <a:ext cx="264374" cy="58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653A5C8-86DF-1160-0558-6E601480EC56}"/>
              </a:ext>
            </a:extLst>
          </p:cNvPr>
          <p:cNvCxnSpPr>
            <a:stCxn id="46" idx="5"/>
            <a:endCxn id="53" idx="1"/>
          </p:cNvCxnSpPr>
          <p:nvPr/>
        </p:nvCxnSpPr>
        <p:spPr>
          <a:xfrm>
            <a:off x="10477459" y="3534012"/>
            <a:ext cx="299111" cy="43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D90EE72-4FA7-BD33-843B-66D7259A7CA4}"/>
              </a:ext>
            </a:extLst>
          </p:cNvPr>
          <p:cNvSpPr txBox="1"/>
          <p:nvPr/>
        </p:nvSpPr>
        <p:spPr>
          <a:xfrm>
            <a:off x="1903913" y="2521155"/>
            <a:ext cx="42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D761D1-9351-32B7-C914-AC0AD09A6561}"/>
              </a:ext>
            </a:extLst>
          </p:cNvPr>
          <p:cNvSpPr txBox="1"/>
          <p:nvPr/>
        </p:nvSpPr>
        <p:spPr>
          <a:xfrm>
            <a:off x="9614926" y="4480908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 -1 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D941BF-1121-0ED5-D875-7341591970FD}"/>
              </a:ext>
            </a:extLst>
          </p:cNvPr>
          <p:cNvSpPr txBox="1"/>
          <p:nvPr/>
        </p:nvSpPr>
        <p:spPr>
          <a:xfrm>
            <a:off x="7787048" y="4357118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 -2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2B5F74-03E7-D5F0-114D-BEA0886D3340}"/>
              </a:ext>
            </a:extLst>
          </p:cNvPr>
          <p:cNvSpPr txBox="1"/>
          <p:nvPr/>
        </p:nvSpPr>
        <p:spPr>
          <a:xfrm>
            <a:off x="3455883" y="4408414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 -1 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B99130-2993-9130-D76D-CA33D75CEB7B}"/>
              </a:ext>
            </a:extLst>
          </p:cNvPr>
          <p:cNvSpPr txBox="1"/>
          <p:nvPr/>
        </p:nvSpPr>
        <p:spPr>
          <a:xfrm>
            <a:off x="1841107" y="4411328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 -1 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93DE6-C447-43D7-1077-F46BAA765D28}"/>
              </a:ext>
            </a:extLst>
          </p:cNvPr>
          <p:cNvSpPr txBox="1"/>
          <p:nvPr/>
        </p:nvSpPr>
        <p:spPr>
          <a:xfrm>
            <a:off x="2683742" y="3412800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 -1 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85DC07-CA5C-2FAC-4C14-C6780F5FE5B9}"/>
              </a:ext>
            </a:extLst>
          </p:cNvPr>
          <p:cNvSpPr txBox="1"/>
          <p:nvPr/>
        </p:nvSpPr>
        <p:spPr>
          <a:xfrm>
            <a:off x="11025082" y="3554214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 -1 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F07978-85BD-F367-B335-B39DF788E9A3}"/>
              </a:ext>
            </a:extLst>
          </p:cNvPr>
          <p:cNvSpPr txBox="1"/>
          <p:nvPr/>
        </p:nvSpPr>
        <p:spPr>
          <a:xfrm>
            <a:off x="816457" y="3455765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 -2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0F6481-5422-DAE0-5F58-AADC53D66374}"/>
              </a:ext>
            </a:extLst>
          </p:cNvPr>
          <p:cNvSpPr txBox="1"/>
          <p:nvPr/>
        </p:nvSpPr>
        <p:spPr>
          <a:xfrm>
            <a:off x="8900718" y="3307207"/>
            <a:ext cx="66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 -1 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C9E737-8D17-2FD7-210D-AD91DD459AE6}"/>
              </a:ext>
            </a:extLst>
          </p:cNvPr>
          <p:cNvSpPr txBox="1"/>
          <p:nvPr/>
        </p:nvSpPr>
        <p:spPr>
          <a:xfrm>
            <a:off x="10132446" y="2639814"/>
            <a:ext cx="42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0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C840447-056B-659A-0AE7-960A2564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элемента. Балансировка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F03F74-8900-E102-3969-76E07603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38" y="1270000"/>
            <a:ext cx="9266323" cy="4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1FB9F-B08D-2CCE-21BB-E04AAA45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Принципы построения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13123-304C-C033-31FF-14BBC7C9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2" y="2506662"/>
            <a:ext cx="10515600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i="1" dirty="0"/>
              <a:t>Два вида узлов – черные и красные</a:t>
            </a:r>
          </a:p>
          <a:p>
            <a:pPr marL="514350" indent="-514350">
              <a:buAutoNum type="arabicParenR"/>
            </a:pPr>
            <a:r>
              <a:rPr lang="ru-RU" i="1" dirty="0"/>
              <a:t>Корень черный</a:t>
            </a:r>
          </a:p>
          <a:p>
            <a:pPr marL="514350" indent="-514350">
              <a:buAutoNum type="arabicParenR"/>
            </a:pPr>
            <a:r>
              <a:rPr lang="ru-RU" i="1" dirty="0"/>
              <a:t>Листья – черные </a:t>
            </a:r>
            <a:r>
              <a:rPr lang="en-US" i="1" dirty="0"/>
              <a:t>NULL</a:t>
            </a:r>
            <a:r>
              <a:rPr lang="ru-RU" i="1" dirty="0"/>
              <a:t>-узлы</a:t>
            </a:r>
          </a:p>
          <a:p>
            <a:pPr marL="514350" indent="-514350">
              <a:buAutoNum type="arabicParenR"/>
            </a:pPr>
            <a:r>
              <a:rPr lang="ru-RU" i="1" dirty="0"/>
              <a:t>Каждый красный узел имеет два черных потомка</a:t>
            </a:r>
            <a:endParaRPr lang="en-US" i="1" dirty="0"/>
          </a:p>
          <a:p>
            <a:pPr marL="514350" indent="-514350">
              <a:buAutoNum type="arabicParenR"/>
            </a:pPr>
            <a:r>
              <a:rPr lang="ru-RU" i="1" dirty="0"/>
              <a:t>Черные высоты правого и левого поддеревьев одинаковы</a:t>
            </a:r>
          </a:p>
        </p:txBody>
      </p:sp>
    </p:spTree>
    <p:extLst>
      <p:ext uri="{BB962C8B-B14F-4D97-AF65-F5344CB8AC3E}">
        <p14:creationId xmlns:p14="http://schemas.microsoft.com/office/powerpoint/2010/main" val="416146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3385-2040-97EA-9DB4-6DB63BD3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64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красно-чёрного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4D040-B3E3-A624-1F4B-599A1201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927"/>
            <a:ext cx="10675776" cy="468103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3E5E78E-90D8-C119-416E-719B875FC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69" y="1495927"/>
            <a:ext cx="87436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9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41AB3-8057-4339-C335-F16090FE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достигается балансировка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4AC39-9DB5-5481-9825-E5EAFA20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4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b – </a:t>
            </a:r>
            <a:r>
              <a:rPr lang="ru-RU" dirty="0"/>
              <a:t>черная высота дерева.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Тогда реальная высота</a:t>
            </a:r>
            <a:r>
              <a:rPr lang="en-US" dirty="0"/>
              <a:t> h:  b ≤ h ≤ 2b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Черная высота поддеревьев одинакова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 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b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≤ log(n)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Тогда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 = O(log(n))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47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89188-224F-0A28-6585-DF3C47D3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3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элемента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29C83-6E9C-9BCD-C49F-C0CBE0FB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Поиск места для элемента</a:t>
            </a:r>
          </a:p>
          <a:p>
            <a:pPr marL="514350" indent="-514350">
              <a:buAutoNum type="arabicParenR"/>
            </a:pPr>
            <a:r>
              <a:rPr lang="ru-RU" dirty="0"/>
              <a:t>Добавляем элемент</a:t>
            </a:r>
          </a:p>
          <a:p>
            <a:pPr marL="514350" indent="-514350">
              <a:buAutoNum type="arabicParenR"/>
            </a:pPr>
            <a:r>
              <a:rPr lang="ru-RU" dirty="0"/>
              <a:t>Добавляем два чёрных </a:t>
            </a:r>
            <a:r>
              <a:rPr lang="en-US" dirty="0"/>
              <a:t>NULL-</a:t>
            </a:r>
            <a:r>
              <a:rPr lang="ru-RU" dirty="0"/>
              <a:t>листа</a:t>
            </a:r>
            <a:endParaRPr lang="en-US" dirty="0"/>
          </a:p>
          <a:p>
            <a:pPr marL="514350" indent="-514350">
              <a:buAutoNum type="arabicParenR"/>
            </a:pPr>
            <a:r>
              <a:rPr lang="ru-RU" dirty="0"/>
              <a:t>Красим узел в красный цвет, чтобы сохранить чёрную высоту</a:t>
            </a:r>
          </a:p>
          <a:p>
            <a:pPr marL="514350" indent="-514350">
              <a:buAutoNum type="arabicParenR"/>
            </a:pPr>
            <a:r>
              <a:rPr lang="ru-RU" dirty="0"/>
              <a:t>Если родитель черный, то ничего не делаем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68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BE932-CC6B-21AC-AC22-9D8A1FA6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7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элемента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D024291F-2F43-C821-382A-4C652274507D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831368" y="2509553"/>
              <a:ext cx="464" cy="464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D024291F-2F43-C821-382A-4C6522745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800" y="2503985"/>
                <a:ext cx="11600" cy="11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Овал 15">
            <a:extLst>
              <a:ext uri="{FF2B5EF4-FFF2-40B4-BE49-F238E27FC236}">
                <a16:creationId xmlns:a16="http://schemas.microsoft.com/office/drawing/2014/main" id="{4068938C-72FF-8FEC-2484-8AF9E820F95B}"/>
              </a:ext>
            </a:extLst>
          </p:cNvPr>
          <p:cNvSpPr>
            <a:spLocks noChangeAspect="1"/>
          </p:cNvSpPr>
          <p:nvPr/>
        </p:nvSpPr>
        <p:spPr>
          <a:xfrm>
            <a:off x="3355758" y="2387859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9D04DC6-059C-528B-8D7A-04F626627B49}"/>
              </a:ext>
            </a:extLst>
          </p:cNvPr>
          <p:cNvSpPr>
            <a:spLocks noChangeAspect="1"/>
          </p:cNvSpPr>
          <p:nvPr/>
        </p:nvSpPr>
        <p:spPr>
          <a:xfrm>
            <a:off x="9300375" y="468607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1B75FCF-6C13-EB5D-9FB4-8F24E622D885}"/>
              </a:ext>
            </a:extLst>
          </p:cNvPr>
          <p:cNvSpPr>
            <a:spLocks noChangeAspect="1"/>
          </p:cNvSpPr>
          <p:nvPr/>
        </p:nvSpPr>
        <p:spPr>
          <a:xfrm>
            <a:off x="2325805" y="3069895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58F5035-39D6-73D8-1317-ECA8F53968D8}"/>
              </a:ext>
            </a:extLst>
          </p:cNvPr>
          <p:cNvSpPr>
            <a:spLocks noChangeAspect="1"/>
          </p:cNvSpPr>
          <p:nvPr/>
        </p:nvSpPr>
        <p:spPr>
          <a:xfrm>
            <a:off x="3657148" y="5011064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D99AF89E-697E-8C30-DAD4-BE9331D8AB93}"/>
              </a:ext>
            </a:extLst>
          </p:cNvPr>
          <p:cNvSpPr>
            <a:spLocks noChangeAspect="1"/>
          </p:cNvSpPr>
          <p:nvPr/>
        </p:nvSpPr>
        <p:spPr>
          <a:xfrm>
            <a:off x="4617105" y="2953328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05766F5-5B14-1325-AB64-A0C3BFF6BEEF}"/>
              </a:ext>
            </a:extLst>
          </p:cNvPr>
          <p:cNvSpPr>
            <a:spLocks noChangeAspect="1"/>
          </p:cNvSpPr>
          <p:nvPr/>
        </p:nvSpPr>
        <p:spPr>
          <a:xfrm>
            <a:off x="7302789" y="2286167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9CFD47C-3583-D3A9-120C-7A0AA3915A79}"/>
              </a:ext>
            </a:extLst>
          </p:cNvPr>
          <p:cNvSpPr>
            <a:spLocks noChangeAspect="1"/>
          </p:cNvSpPr>
          <p:nvPr/>
        </p:nvSpPr>
        <p:spPr>
          <a:xfrm>
            <a:off x="7670030" y="4640312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2CFF02E-8467-5B77-9719-95A1F1B20652}"/>
              </a:ext>
            </a:extLst>
          </p:cNvPr>
          <p:cNvSpPr>
            <a:spLocks noChangeAspect="1"/>
          </p:cNvSpPr>
          <p:nvPr/>
        </p:nvSpPr>
        <p:spPr>
          <a:xfrm>
            <a:off x="3221142" y="3887723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46237C7-04FA-78C2-DDB3-54760148587E}"/>
              </a:ext>
            </a:extLst>
          </p:cNvPr>
          <p:cNvSpPr>
            <a:spLocks noChangeAspect="1"/>
          </p:cNvSpPr>
          <p:nvPr/>
        </p:nvSpPr>
        <p:spPr>
          <a:xfrm>
            <a:off x="6505136" y="318293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54D1ACF8-E536-2B94-4518-F5CC3BFBE388}"/>
              </a:ext>
            </a:extLst>
          </p:cNvPr>
          <p:cNvSpPr>
            <a:spLocks noChangeAspect="1"/>
          </p:cNvSpPr>
          <p:nvPr/>
        </p:nvSpPr>
        <p:spPr>
          <a:xfrm>
            <a:off x="8185941" y="318293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7F75E7F4-2655-7894-B840-E7EA72A21856}"/>
              </a:ext>
            </a:extLst>
          </p:cNvPr>
          <p:cNvSpPr>
            <a:spLocks noChangeAspect="1"/>
          </p:cNvSpPr>
          <p:nvPr/>
        </p:nvSpPr>
        <p:spPr>
          <a:xfrm>
            <a:off x="5433101" y="1412477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8863CA79-A155-D77D-9904-3390016CBCDA}"/>
              </a:ext>
            </a:extLst>
          </p:cNvPr>
          <p:cNvCxnSpPr>
            <a:cxnSpLocks/>
            <a:stCxn id="34" idx="2"/>
            <a:endCxn id="16" idx="7"/>
          </p:cNvCxnSpPr>
          <p:nvPr/>
        </p:nvCxnSpPr>
        <p:spPr>
          <a:xfrm flipH="1">
            <a:off x="3921578" y="1747823"/>
            <a:ext cx="1511523" cy="73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14AAFB2-132B-F96F-FAC1-C40A9AB45A37}"/>
              </a:ext>
            </a:extLst>
          </p:cNvPr>
          <p:cNvCxnSpPr>
            <a:stCxn id="34" idx="6"/>
            <a:endCxn id="26" idx="1"/>
          </p:cNvCxnSpPr>
          <p:nvPr/>
        </p:nvCxnSpPr>
        <p:spPr>
          <a:xfrm>
            <a:off x="6096000" y="1747823"/>
            <a:ext cx="1303868" cy="63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C629625-2B7A-9314-46F8-1FF89AD9C5F1}"/>
              </a:ext>
            </a:extLst>
          </p:cNvPr>
          <p:cNvCxnSpPr>
            <a:stCxn id="26" idx="3"/>
            <a:endCxn id="29" idx="7"/>
          </p:cNvCxnSpPr>
          <p:nvPr/>
        </p:nvCxnSpPr>
        <p:spPr>
          <a:xfrm flipH="1">
            <a:off x="7070956" y="2858638"/>
            <a:ext cx="328912" cy="4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49D26D5B-5E3A-954F-DCE9-A1D7B5835BAD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7868609" y="2858638"/>
            <a:ext cx="414411" cy="4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D17D517F-B890-AB7B-E3EF-F8ECB2D42E44}"/>
              </a:ext>
            </a:extLst>
          </p:cNvPr>
          <p:cNvCxnSpPr>
            <a:cxnSpLocks/>
            <a:stCxn id="30" idx="3"/>
            <a:endCxn id="27" idx="0"/>
          </p:cNvCxnSpPr>
          <p:nvPr/>
        </p:nvCxnSpPr>
        <p:spPr>
          <a:xfrm flipH="1">
            <a:off x="8001480" y="3755403"/>
            <a:ext cx="281540" cy="88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F8F5F28-4309-A736-F9E3-A97130624286}"/>
              </a:ext>
            </a:extLst>
          </p:cNvPr>
          <p:cNvCxnSpPr>
            <a:cxnSpLocks/>
            <a:stCxn id="30" idx="5"/>
            <a:endCxn id="22" idx="1"/>
          </p:cNvCxnSpPr>
          <p:nvPr/>
        </p:nvCxnSpPr>
        <p:spPr>
          <a:xfrm>
            <a:off x="8751761" y="3755403"/>
            <a:ext cx="645693" cy="102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EDB3A092-DE78-E471-1A72-A7A613ECE404}"/>
              </a:ext>
            </a:extLst>
          </p:cNvPr>
          <p:cNvCxnSpPr>
            <a:cxnSpLocks/>
            <a:stCxn id="16" idx="3"/>
            <a:endCxn id="23" idx="7"/>
          </p:cNvCxnSpPr>
          <p:nvPr/>
        </p:nvCxnSpPr>
        <p:spPr>
          <a:xfrm flipH="1">
            <a:off x="2891625" y="2960330"/>
            <a:ext cx="561212" cy="20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059571AB-9CC0-E0A8-0549-823EF906D17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004540" y="2737977"/>
            <a:ext cx="709644" cy="3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350B15D8-880F-8BEA-7D5D-8C3F057C9944}"/>
              </a:ext>
            </a:extLst>
          </p:cNvPr>
          <p:cNvCxnSpPr>
            <a:stCxn id="23" idx="5"/>
            <a:endCxn id="28" idx="1"/>
          </p:cNvCxnSpPr>
          <p:nvPr/>
        </p:nvCxnSpPr>
        <p:spPr>
          <a:xfrm>
            <a:off x="2891625" y="3642366"/>
            <a:ext cx="426596" cy="34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C8F95248-D0D7-76BE-CF8E-B0D26EC7C8F1}"/>
              </a:ext>
            </a:extLst>
          </p:cNvPr>
          <p:cNvCxnSpPr>
            <a:cxnSpLocks/>
            <a:stCxn id="28" idx="5"/>
            <a:endCxn id="24" idx="0"/>
          </p:cNvCxnSpPr>
          <p:nvPr/>
        </p:nvCxnSpPr>
        <p:spPr>
          <a:xfrm>
            <a:off x="3786962" y="4460194"/>
            <a:ext cx="201636" cy="550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87B6023-02D9-E28E-5C8C-0C36A6085AB0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5182925" y="3525799"/>
            <a:ext cx="281143" cy="59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914462E9-3088-5894-FBD8-F466FE40B75E}"/>
              </a:ext>
            </a:extLst>
          </p:cNvPr>
          <p:cNvSpPr>
            <a:spLocks noChangeAspect="1"/>
          </p:cNvSpPr>
          <p:nvPr/>
        </p:nvSpPr>
        <p:spPr>
          <a:xfrm>
            <a:off x="6096000" y="3927730"/>
            <a:ext cx="427493" cy="189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635382E6-1122-8F75-D672-A4295E90FC57}"/>
              </a:ext>
            </a:extLst>
          </p:cNvPr>
          <p:cNvSpPr>
            <a:spLocks noChangeAspect="1"/>
          </p:cNvSpPr>
          <p:nvPr/>
        </p:nvSpPr>
        <p:spPr>
          <a:xfrm>
            <a:off x="1780703" y="375540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91FAEE46-2E84-D088-BC3B-7BDF592610FD}"/>
              </a:ext>
            </a:extLst>
          </p:cNvPr>
          <p:cNvSpPr>
            <a:spLocks noChangeAspect="1"/>
          </p:cNvSpPr>
          <p:nvPr/>
        </p:nvSpPr>
        <p:spPr>
          <a:xfrm>
            <a:off x="2484789" y="4574190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8E9DEDED-5146-8D29-ADBE-A32355B6D146}"/>
              </a:ext>
            </a:extLst>
          </p:cNvPr>
          <p:cNvSpPr>
            <a:spLocks noChangeAspect="1"/>
          </p:cNvSpPr>
          <p:nvPr/>
        </p:nvSpPr>
        <p:spPr>
          <a:xfrm>
            <a:off x="3040160" y="5971085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49D48EA4-DCD9-169C-1E24-86647A5BD50F}"/>
              </a:ext>
            </a:extLst>
          </p:cNvPr>
          <p:cNvSpPr>
            <a:spLocks noChangeAspect="1"/>
          </p:cNvSpPr>
          <p:nvPr/>
        </p:nvSpPr>
        <p:spPr>
          <a:xfrm>
            <a:off x="4427530" y="5971085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3A7F635-86DE-DEEA-51D0-B534C1ADCD48}"/>
              </a:ext>
            </a:extLst>
          </p:cNvPr>
          <p:cNvSpPr>
            <a:spLocks noChangeAspect="1"/>
          </p:cNvSpPr>
          <p:nvPr/>
        </p:nvSpPr>
        <p:spPr>
          <a:xfrm>
            <a:off x="4169254" y="3752077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4E1D762F-B5BF-897A-5385-A0B72D9AEFD0}"/>
              </a:ext>
            </a:extLst>
          </p:cNvPr>
          <p:cNvSpPr>
            <a:spLocks noChangeAspect="1"/>
          </p:cNvSpPr>
          <p:nvPr/>
        </p:nvSpPr>
        <p:spPr>
          <a:xfrm>
            <a:off x="7070956" y="398685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0917EC7-580A-C76B-8973-06F6C8EFC0F1}"/>
              </a:ext>
            </a:extLst>
          </p:cNvPr>
          <p:cNvSpPr>
            <a:spLocks noChangeAspect="1"/>
          </p:cNvSpPr>
          <p:nvPr/>
        </p:nvSpPr>
        <p:spPr>
          <a:xfrm>
            <a:off x="7162913" y="5525839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CE7BD733-BD7B-C1D4-37C4-D3341F678628}"/>
              </a:ext>
            </a:extLst>
          </p:cNvPr>
          <p:cNvSpPr>
            <a:spLocks noChangeAspect="1"/>
          </p:cNvSpPr>
          <p:nvPr/>
        </p:nvSpPr>
        <p:spPr>
          <a:xfrm>
            <a:off x="8283020" y="554399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B773DDCA-0F30-4372-B579-4A1AEA21CDA9}"/>
              </a:ext>
            </a:extLst>
          </p:cNvPr>
          <p:cNvSpPr>
            <a:spLocks noChangeAspect="1"/>
          </p:cNvSpPr>
          <p:nvPr/>
        </p:nvSpPr>
        <p:spPr>
          <a:xfrm>
            <a:off x="10029408" y="5551421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0F531F05-D2EB-92F8-2886-F8FA32559265}"/>
              </a:ext>
            </a:extLst>
          </p:cNvPr>
          <p:cNvSpPr>
            <a:spLocks noChangeAspect="1"/>
          </p:cNvSpPr>
          <p:nvPr/>
        </p:nvSpPr>
        <p:spPr>
          <a:xfrm>
            <a:off x="9073536" y="5551421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34D27F56-26EB-C878-62B7-5DC993773959}"/>
              </a:ext>
            </a:extLst>
          </p:cNvPr>
          <p:cNvCxnSpPr>
            <a:stCxn id="23" idx="2"/>
            <a:endCxn id="89" idx="0"/>
          </p:cNvCxnSpPr>
          <p:nvPr/>
        </p:nvCxnSpPr>
        <p:spPr>
          <a:xfrm flipH="1">
            <a:off x="1994450" y="3405241"/>
            <a:ext cx="331355" cy="35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F5B7F63E-2F7A-2B62-57AA-306A91F021C5}"/>
              </a:ext>
            </a:extLst>
          </p:cNvPr>
          <p:cNvCxnSpPr>
            <a:cxnSpLocks/>
            <a:stCxn id="24" idx="3"/>
            <a:endCxn id="91" idx="0"/>
          </p:cNvCxnSpPr>
          <p:nvPr/>
        </p:nvCxnSpPr>
        <p:spPr>
          <a:xfrm flipH="1">
            <a:off x="3253907" y="5583535"/>
            <a:ext cx="500320" cy="38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DCFB9539-8698-569A-3065-EDF152833561}"/>
              </a:ext>
            </a:extLst>
          </p:cNvPr>
          <p:cNvCxnSpPr>
            <a:cxnSpLocks/>
            <a:stCxn id="24" idx="5"/>
            <a:endCxn id="92" idx="0"/>
          </p:cNvCxnSpPr>
          <p:nvPr/>
        </p:nvCxnSpPr>
        <p:spPr>
          <a:xfrm>
            <a:off x="4222968" y="5583535"/>
            <a:ext cx="418309" cy="38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FC74BC11-597D-8DF8-BE06-441B1B983167}"/>
              </a:ext>
            </a:extLst>
          </p:cNvPr>
          <p:cNvCxnSpPr>
            <a:cxnSpLocks/>
            <a:stCxn id="27" idx="3"/>
            <a:endCxn id="100" idx="0"/>
          </p:cNvCxnSpPr>
          <p:nvPr/>
        </p:nvCxnSpPr>
        <p:spPr>
          <a:xfrm flipH="1">
            <a:off x="7376660" y="5212783"/>
            <a:ext cx="390449" cy="31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BBC86893-034C-D475-6110-33F899973C20}"/>
              </a:ext>
            </a:extLst>
          </p:cNvPr>
          <p:cNvCxnSpPr>
            <a:stCxn id="27" idx="5"/>
            <a:endCxn id="101" idx="0"/>
          </p:cNvCxnSpPr>
          <p:nvPr/>
        </p:nvCxnSpPr>
        <p:spPr>
          <a:xfrm>
            <a:off x="8235850" y="5212783"/>
            <a:ext cx="260917" cy="33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3E72BCFA-4E92-E49C-2E04-6115AB974CEF}"/>
              </a:ext>
            </a:extLst>
          </p:cNvPr>
          <p:cNvCxnSpPr>
            <a:stCxn id="22" idx="3"/>
            <a:endCxn id="103" idx="0"/>
          </p:cNvCxnSpPr>
          <p:nvPr/>
        </p:nvCxnSpPr>
        <p:spPr>
          <a:xfrm flipH="1">
            <a:off x="9287283" y="5258545"/>
            <a:ext cx="110171" cy="29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44697CC3-92A5-2D52-10B0-17F974BEB5AF}"/>
              </a:ext>
            </a:extLst>
          </p:cNvPr>
          <p:cNvCxnSpPr>
            <a:stCxn id="22" idx="5"/>
            <a:endCxn id="102" idx="0"/>
          </p:cNvCxnSpPr>
          <p:nvPr/>
        </p:nvCxnSpPr>
        <p:spPr>
          <a:xfrm>
            <a:off x="9866195" y="5258545"/>
            <a:ext cx="376960" cy="29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70DB6EFF-A5A0-9D7D-8065-E2CC2A24AA6D}"/>
              </a:ext>
            </a:extLst>
          </p:cNvPr>
          <p:cNvCxnSpPr>
            <a:stCxn id="25" idx="3"/>
            <a:endCxn id="93" idx="0"/>
          </p:cNvCxnSpPr>
          <p:nvPr/>
        </p:nvCxnSpPr>
        <p:spPr>
          <a:xfrm flipH="1">
            <a:off x="4383001" y="3525799"/>
            <a:ext cx="331183" cy="22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FBCCA828-4E9B-5BDA-9B7F-6E9FA092E213}"/>
              </a:ext>
            </a:extLst>
          </p:cNvPr>
          <p:cNvCxnSpPr>
            <a:stCxn id="29" idx="3"/>
            <a:endCxn id="88" idx="0"/>
          </p:cNvCxnSpPr>
          <p:nvPr/>
        </p:nvCxnSpPr>
        <p:spPr>
          <a:xfrm flipH="1">
            <a:off x="6309747" y="3755403"/>
            <a:ext cx="292468" cy="17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179785B-663D-8F87-4304-9922623C684E}"/>
              </a:ext>
            </a:extLst>
          </p:cNvPr>
          <p:cNvCxnSpPr>
            <a:stCxn id="29" idx="5"/>
            <a:endCxn id="96" idx="0"/>
          </p:cNvCxnSpPr>
          <p:nvPr/>
        </p:nvCxnSpPr>
        <p:spPr>
          <a:xfrm>
            <a:off x="7070956" y="3755403"/>
            <a:ext cx="213747" cy="23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Овал 146">
            <a:extLst>
              <a:ext uri="{FF2B5EF4-FFF2-40B4-BE49-F238E27FC236}">
                <a16:creationId xmlns:a16="http://schemas.microsoft.com/office/drawing/2014/main" id="{6338FE94-3D1A-DE84-421B-FD904B4787AD}"/>
              </a:ext>
            </a:extLst>
          </p:cNvPr>
          <p:cNvSpPr>
            <a:spLocks noChangeAspect="1"/>
          </p:cNvSpPr>
          <p:nvPr/>
        </p:nvSpPr>
        <p:spPr>
          <a:xfrm>
            <a:off x="5168469" y="4123333"/>
            <a:ext cx="662899" cy="670692"/>
          </a:xfrm>
          <a:prstGeom prst="ellipse">
            <a:avLst/>
          </a:prstGeom>
          <a:solidFill>
            <a:schemeClr val="bg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04D07911-5485-23FA-A8EF-677B5B7F508E}"/>
              </a:ext>
            </a:extLst>
          </p:cNvPr>
          <p:cNvSpPr>
            <a:spLocks noChangeAspect="1"/>
          </p:cNvSpPr>
          <p:nvPr/>
        </p:nvSpPr>
        <p:spPr>
          <a:xfrm>
            <a:off x="5163468" y="4116871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A606CBC3-C89D-E35E-811D-DAE117B89C9D}"/>
              </a:ext>
            </a:extLst>
          </p:cNvPr>
          <p:cNvSpPr>
            <a:spLocks noChangeAspect="1"/>
          </p:cNvSpPr>
          <p:nvPr/>
        </p:nvSpPr>
        <p:spPr>
          <a:xfrm>
            <a:off x="4788788" y="4938120"/>
            <a:ext cx="427493" cy="189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A789D614-DC64-942A-E8AE-9CC9FDE9B49F}"/>
              </a:ext>
            </a:extLst>
          </p:cNvPr>
          <p:cNvSpPr>
            <a:spLocks noChangeAspect="1"/>
          </p:cNvSpPr>
          <p:nvPr/>
        </p:nvSpPr>
        <p:spPr>
          <a:xfrm>
            <a:off x="5892200" y="4918591"/>
            <a:ext cx="427493" cy="1891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cxnSp>
        <p:nvCxnSpPr>
          <p:cNvPr id="155" name="Прямая со стрелкой 154">
            <a:extLst>
              <a:ext uri="{FF2B5EF4-FFF2-40B4-BE49-F238E27FC236}">
                <a16:creationId xmlns:a16="http://schemas.microsoft.com/office/drawing/2014/main" id="{8C91F047-E234-41D4-BB4C-4AA3CD369854}"/>
              </a:ext>
            </a:extLst>
          </p:cNvPr>
          <p:cNvCxnSpPr>
            <a:endCxn id="153" idx="0"/>
          </p:cNvCxnSpPr>
          <p:nvPr/>
        </p:nvCxnSpPr>
        <p:spPr>
          <a:xfrm flipH="1">
            <a:off x="5002535" y="4733308"/>
            <a:ext cx="258012" cy="2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3C1B2FA8-7DFA-6C63-4BF4-D400A1F2832B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5729288" y="4733308"/>
            <a:ext cx="376659" cy="18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3" grpId="0" animBg="1"/>
      <p:bldP spid="1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52E4-20AC-0181-5C4C-AF56F75C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элемента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F560A-193D-4423-800B-DDDEB2BC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23" y="1548103"/>
            <a:ext cx="6332706" cy="351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же родитель красный, то дед чёрный</a:t>
            </a:r>
          </a:p>
          <a:p>
            <a:pPr marL="0" indent="0">
              <a:buNone/>
            </a:pPr>
            <a:r>
              <a:rPr lang="ru-RU" sz="1800" dirty="0"/>
              <a:t>Возможны 2 случая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ru-RU" sz="1800" dirty="0"/>
              <a:t>а) дядя красный</a:t>
            </a:r>
            <a:r>
              <a:rPr lang="ru-RU" sz="2400" dirty="0"/>
              <a:t> </a:t>
            </a:r>
            <a:r>
              <a:rPr lang="ru-RU" sz="1800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ru-RU" sz="2400" dirty="0"/>
              <a:t> </a:t>
            </a:r>
            <a:r>
              <a:rPr lang="ru-RU" sz="1800" dirty="0"/>
              <a:t>перекрашиваем деда в красный, а отца и дядю – в чёрный</a:t>
            </a:r>
          </a:p>
          <a:p>
            <a:pPr marL="0" indent="0">
              <a:buNone/>
            </a:pPr>
            <a:r>
              <a:rPr lang="ru-RU" sz="1800" dirty="0"/>
              <a:t>Если у деда родитель красный, то запускаем функцию снова, уже для деда</a:t>
            </a:r>
            <a:endParaRPr lang="en-US" sz="1800" dirty="0"/>
          </a:p>
          <a:p>
            <a:pPr marL="0" indent="0">
              <a:buNone/>
            </a:pPr>
            <a:r>
              <a:rPr lang="ru-RU" sz="1800" i="1" u="sng" dirty="0"/>
              <a:t>Если дед – корень, то не перекрашиваем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б) дядя чёрный </a:t>
            </a:r>
            <a:r>
              <a:rPr lang="ru-RU" sz="1800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ru-RU" sz="1800" dirty="0"/>
              <a:t>  делаем поворот </a:t>
            </a:r>
            <a:r>
              <a:rPr lang="en-US" sz="1800" dirty="0"/>
              <a:t>(</a:t>
            </a:r>
            <a:r>
              <a:rPr lang="ru-RU" sz="1800" dirty="0"/>
              <a:t>левый или правый)</a:t>
            </a:r>
            <a:r>
              <a:rPr lang="en-US" sz="1800" dirty="0"/>
              <a:t> </a:t>
            </a:r>
            <a:r>
              <a:rPr lang="ru-RU" sz="1800" dirty="0"/>
              <a:t>    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EC2FD70-03E4-D89F-5C7A-AC73941A60B8}"/>
              </a:ext>
            </a:extLst>
          </p:cNvPr>
          <p:cNvSpPr>
            <a:spLocks noChangeAspect="1"/>
          </p:cNvSpPr>
          <p:nvPr/>
        </p:nvSpPr>
        <p:spPr>
          <a:xfrm>
            <a:off x="10484502" y="2060817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00B0BAD-7CF2-5FDF-354D-B4B012CCD877}"/>
              </a:ext>
            </a:extLst>
          </p:cNvPr>
          <p:cNvSpPr>
            <a:spLocks noChangeAspect="1"/>
          </p:cNvSpPr>
          <p:nvPr/>
        </p:nvSpPr>
        <p:spPr>
          <a:xfrm>
            <a:off x="8472777" y="2140862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55A6D71-308F-B0F6-BE35-3F073FD1EEA2}"/>
              </a:ext>
            </a:extLst>
          </p:cNvPr>
          <p:cNvSpPr>
            <a:spLocks noChangeAspect="1"/>
          </p:cNvSpPr>
          <p:nvPr/>
        </p:nvSpPr>
        <p:spPr>
          <a:xfrm>
            <a:off x="9507934" y="1314752"/>
            <a:ext cx="662899" cy="670692"/>
          </a:xfrm>
          <a:prstGeom prst="ellipse">
            <a:avLst/>
          </a:prstGeom>
          <a:solidFill>
            <a:srgbClr val="00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06B7EEF-07FC-08A7-7C62-3F4DA1A9A6DE}"/>
              </a:ext>
            </a:extLst>
          </p:cNvPr>
          <p:cNvSpPr>
            <a:spLocks noChangeAspect="1"/>
          </p:cNvSpPr>
          <p:nvPr/>
        </p:nvSpPr>
        <p:spPr>
          <a:xfrm>
            <a:off x="7723884" y="3288068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C368F4F-1D6C-A681-47F5-977158E67E96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9038597" y="1744737"/>
            <a:ext cx="530909" cy="49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6B12885-95FB-8E0B-87CA-AB386C6227A4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8162091" y="2713333"/>
            <a:ext cx="407765" cy="59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A7CD04A-91AE-8630-1347-F3B4D57DC6E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170833" y="1795938"/>
            <a:ext cx="410748" cy="36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9928D2E-1153-C3FD-70F8-B89B45F52F67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546019" y="3860539"/>
            <a:ext cx="274944" cy="3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E301EFC-1F0D-917D-8426-A665CC4CB271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8289704" y="3860539"/>
            <a:ext cx="183073" cy="3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C7C79FB-8414-71A6-F30A-E0EF2AFC72F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9038597" y="2713333"/>
            <a:ext cx="265201" cy="40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80F2259-2690-07B7-D976-4FFC98DC9407}"/>
              </a:ext>
            </a:extLst>
          </p:cNvPr>
          <p:cNvCxnSpPr>
            <a:cxnSpLocks/>
          </p:cNvCxnSpPr>
          <p:nvPr/>
        </p:nvCxnSpPr>
        <p:spPr>
          <a:xfrm flipH="1">
            <a:off x="10085582" y="2666879"/>
            <a:ext cx="398920" cy="44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CB901835-B795-ECA6-6C03-69C0EB28CD22}"/>
              </a:ext>
            </a:extLst>
          </p:cNvPr>
          <p:cNvCxnSpPr/>
          <p:nvPr/>
        </p:nvCxnSpPr>
        <p:spPr>
          <a:xfrm>
            <a:off x="11108909" y="2657416"/>
            <a:ext cx="458664" cy="511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C6F358-EA7D-5CBC-2A89-E5BEA9B19DE6}"/>
              </a:ext>
            </a:extLst>
          </p:cNvPr>
          <p:cNvSpPr txBox="1"/>
          <p:nvPr/>
        </p:nvSpPr>
        <p:spPr>
          <a:xfrm>
            <a:off x="9179510" y="3059668"/>
            <a:ext cx="3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06E47F-016D-4420-6D12-3B5EFEADAF86}"/>
              </a:ext>
            </a:extLst>
          </p:cNvPr>
          <p:cNvSpPr txBox="1"/>
          <p:nvPr/>
        </p:nvSpPr>
        <p:spPr>
          <a:xfrm>
            <a:off x="9932080" y="3059668"/>
            <a:ext cx="3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B1CBFB-AEA8-7CD9-BB7D-B53A75F83FB8}"/>
              </a:ext>
            </a:extLst>
          </p:cNvPr>
          <p:cNvSpPr txBox="1"/>
          <p:nvPr/>
        </p:nvSpPr>
        <p:spPr>
          <a:xfrm>
            <a:off x="11460332" y="3168743"/>
            <a:ext cx="4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ED416B2-A9B3-7B8F-B651-8E8A6644AB20}"/>
              </a:ext>
            </a:extLst>
          </p:cNvPr>
          <p:cNvSpPr>
            <a:spLocks noChangeAspect="1"/>
          </p:cNvSpPr>
          <p:nvPr/>
        </p:nvSpPr>
        <p:spPr>
          <a:xfrm>
            <a:off x="7296391" y="421689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95B8250-688C-7083-EA43-00690A86FBF0}"/>
              </a:ext>
            </a:extLst>
          </p:cNvPr>
          <p:cNvSpPr>
            <a:spLocks noChangeAspect="1"/>
          </p:cNvSpPr>
          <p:nvPr/>
        </p:nvSpPr>
        <p:spPr>
          <a:xfrm>
            <a:off x="8259030" y="4216893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30667C2-E353-AB8E-DC72-E63CD9140EBC}"/>
              </a:ext>
            </a:extLst>
          </p:cNvPr>
          <p:cNvSpPr>
            <a:spLocks noChangeAspect="1"/>
          </p:cNvSpPr>
          <p:nvPr/>
        </p:nvSpPr>
        <p:spPr>
          <a:xfrm>
            <a:off x="8482162" y="2140862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24E9D04-C793-45AF-FF5B-896CC5BDF046}"/>
              </a:ext>
            </a:extLst>
          </p:cNvPr>
          <p:cNvSpPr>
            <a:spLocks noChangeAspect="1"/>
          </p:cNvSpPr>
          <p:nvPr/>
        </p:nvSpPr>
        <p:spPr>
          <a:xfrm>
            <a:off x="10475117" y="2068431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315AFA2-C4A7-6665-EEA8-7732CE61744A}"/>
              </a:ext>
            </a:extLst>
          </p:cNvPr>
          <p:cNvSpPr>
            <a:spLocks noChangeAspect="1"/>
          </p:cNvSpPr>
          <p:nvPr/>
        </p:nvSpPr>
        <p:spPr>
          <a:xfrm>
            <a:off x="9507933" y="1311020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F335EB-F671-6534-080A-5F70D826AB06}"/>
              </a:ext>
            </a:extLst>
          </p:cNvPr>
          <p:cNvSpPr txBox="1"/>
          <p:nvPr/>
        </p:nvSpPr>
        <p:spPr>
          <a:xfrm>
            <a:off x="9696693" y="1012378"/>
            <a:ext cx="53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BE8A28-D044-EBD1-6DCF-ACCEECE3F7CF}"/>
              </a:ext>
            </a:extLst>
          </p:cNvPr>
          <p:cNvSpPr txBox="1"/>
          <p:nvPr/>
        </p:nvSpPr>
        <p:spPr>
          <a:xfrm>
            <a:off x="8569856" y="1827924"/>
            <a:ext cx="52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h-1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BD3D6A-7DE3-F86E-BFFA-436A92D6C01D}"/>
              </a:ext>
            </a:extLst>
          </p:cNvPr>
          <p:cNvSpPr txBox="1"/>
          <p:nvPr/>
        </p:nvSpPr>
        <p:spPr>
          <a:xfrm>
            <a:off x="10595742" y="1765545"/>
            <a:ext cx="52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h-1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386C2F-F20A-F1D2-488F-4EF753AB1105}"/>
              </a:ext>
            </a:extLst>
          </p:cNvPr>
          <p:cNvSpPr txBox="1"/>
          <p:nvPr/>
        </p:nvSpPr>
        <p:spPr>
          <a:xfrm>
            <a:off x="8657620" y="1836354"/>
            <a:ext cx="32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934356-DE08-9085-B1E6-B2883FDCA46A}"/>
              </a:ext>
            </a:extLst>
          </p:cNvPr>
          <p:cNvSpPr txBox="1"/>
          <p:nvPr/>
        </p:nvSpPr>
        <p:spPr>
          <a:xfrm>
            <a:off x="10667189" y="1744737"/>
            <a:ext cx="32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B6B397-A6CD-3507-E1F8-6DAF9C7F143E}"/>
              </a:ext>
            </a:extLst>
          </p:cNvPr>
          <p:cNvSpPr txBox="1"/>
          <p:nvPr/>
        </p:nvSpPr>
        <p:spPr>
          <a:xfrm>
            <a:off x="9697746" y="1007833"/>
            <a:ext cx="28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/>
      <p:bldP spid="41" grpId="1"/>
      <p:bldP spid="42" grpId="0"/>
      <p:bldP spid="42" grpId="1"/>
      <p:bldP spid="47" grpId="0"/>
      <p:bldP spid="47" grpId="1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52E4-20AC-0181-5C4C-AF56F75C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Вставка элемента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F560A-193D-4423-800B-DDDEB2BCA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23" y="1548103"/>
            <a:ext cx="6332706" cy="351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Если родитель красный, то дед чёрный</a:t>
            </a:r>
          </a:p>
          <a:p>
            <a:pPr marL="0" indent="0">
              <a:buNone/>
            </a:pPr>
            <a:r>
              <a:rPr lang="ru-RU" sz="1800" dirty="0"/>
              <a:t>Возможны 2 случая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ru-RU" sz="1800" dirty="0"/>
              <a:t>а) дядя красный</a:t>
            </a:r>
            <a:r>
              <a:rPr lang="ru-RU" sz="2400" dirty="0"/>
              <a:t> </a:t>
            </a:r>
            <a:r>
              <a:rPr lang="ru-RU" sz="1800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ru-RU" sz="2400" dirty="0"/>
              <a:t> </a:t>
            </a:r>
            <a:r>
              <a:rPr lang="ru-RU" sz="1800" dirty="0"/>
              <a:t>перекрашиваем деда в красный, а отца и дядю – в чёрный</a:t>
            </a:r>
          </a:p>
          <a:p>
            <a:pPr marL="0" indent="0">
              <a:buNone/>
            </a:pPr>
            <a:r>
              <a:rPr lang="ru-RU" sz="1800" dirty="0"/>
              <a:t>Если у деда родитель красный, то запускаем функцию снова, уже для деда</a:t>
            </a:r>
            <a:endParaRPr lang="en-US" sz="1800" dirty="0"/>
          </a:p>
          <a:p>
            <a:pPr marL="0" indent="0">
              <a:buNone/>
            </a:pPr>
            <a:r>
              <a:rPr lang="ru-RU" sz="1800" i="1" u="sng" dirty="0"/>
              <a:t>Если дед – корень, то не перекрашиваем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б) дядя чёрный </a:t>
            </a:r>
            <a:r>
              <a:rPr lang="ru-RU" sz="1800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ru-RU" sz="1800" dirty="0"/>
              <a:t>  делаем поворот</a:t>
            </a:r>
            <a:r>
              <a:rPr lang="en-US" sz="1800" dirty="0"/>
              <a:t> </a:t>
            </a:r>
            <a:r>
              <a:rPr lang="ru-RU" sz="1800" dirty="0"/>
              <a:t>  </a:t>
            </a:r>
            <a:r>
              <a:rPr lang="en-US" sz="1800" dirty="0"/>
              <a:t>(</a:t>
            </a:r>
            <a:r>
              <a:rPr lang="ru-RU" sz="1800" dirty="0"/>
              <a:t>левый или правый)  </a:t>
            </a: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05ABF94-416B-1B0F-198A-E59BBA1469DB}"/>
              </a:ext>
            </a:extLst>
          </p:cNvPr>
          <p:cNvSpPr>
            <a:spLocks noChangeAspect="1"/>
          </p:cNvSpPr>
          <p:nvPr/>
        </p:nvSpPr>
        <p:spPr>
          <a:xfrm>
            <a:off x="7517270" y="3854568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38796CB0-EBE9-977D-32FE-89D73F422965}"/>
              </a:ext>
            </a:extLst>
          </p:cNvPr>
          <p:cNvSpPr>
            <a:spLocks noChangeAspect="1"/>
          </p:cNvSpPr>
          <p:nvPr/>
        </p:nvSpPr>
        <p:spPr>
          <a:xfrm>
            <a:off x="8256778" y="2695600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FCD82C1A-24E6-D9FB-46AC-81477EAE8C20}"/>
              </a:ext>
            </a:extLst>
          </p:cNvPr>
          <p:cNvSpPr>
            <a:spLocks noChangeAspect="1"/>
          </p:cNvSpPr>
          <p:nvPr/>
        </p:nvSpPr>
        <p:spPr>
          <a:xfrm>
            <a:off x="10268503" y="2634931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DF2DE91E-0CAE-2C87-25D9-5C20EFC6CD08}"/>
              </a:ext>
            </a:extLst>
          </p:cNvPr>
          <p:cNvSpPr>
            <a:spLocks noChangeAspect="1"/>
          </p:cNvSpPr>
          <p:nvPr/>
        </p:nvSpPr>
        <p:spPr>
          <a:xfrm>
            <a:off x="9301319" y="1877520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91DAE50-4AB8-AEF1-608D-0D4DB2D79D8F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8822598" y="2351147"/>
            <a:ext cx="532131" cy="44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383BC70-D77A-AF30-824F-8724ADD19006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7974958" y="3268071"/>
            <a:ext cx="378899" cy="5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976626B1-03E9-7973-D2EC-841F0D2844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9920549" y="2376460"/>
            <a:ext cx="445033" cy="35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A14DE349-7D6D-CFAC-6C7B-3E248882809C}"/>
              </a:ext>
            </a:extLst>
          </p:cNvPr>
          <p:cNvCxnSpPr>
            <a:cxnSpLocks/>
          </p:cNvCxnSpPr>
          <p:nvPr/>
        </p:nvCxnSpPr>
        <p:spPr>
          <a:xfrm>
            <a:off x="8834833" y="3279055"/>
            <a:ext cx="466486" cy="57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47C2F2C-8AF5-F861-949D-846D0C0EB04E}"/>
              </a:ext>
            </a:extLst>
          </p:cNvPr>
          <p:cNvCxnSpPr>
            <a:stCxn id="53" idx="3"/>
          </p:cNvCxnSpPr>
          <p:nvPr/>
        </p:nvCxnSpPr>
        <p:spPr>
          <a:xfrm flipH="1">
            <a:off x="10043810" y="3207402"/>
            <a:ext cx="321772" cy="39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B88E3740-D4E2-9EEE-4432-34C817CF374F}"/>
              </a:ext>
            </a:extLst>
          </p:cNvPr>
          <p:cNvCxnSpPr>
            <a:stCxn id="53" idx="5"/>
          </p:cNvCxnSpPr>
          <p:nvPr/>
        </p:nvCxnSpPr>
        <p:spPr>
          <a:xfrm>
            <a:off x="10834323" y="3207402"/>
            <a:ext cx="206183" cy="55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FD354F96-79CB-0A17-7B09-FF90F994477E}"/>
              </a:ext>
            </a:extLst>
          </p:cNvPr>
          <p:cNvCxnSpPr>
            <a:cxnSpLocks/>
          </p:cNvCxnSpPr>
          <p:nvPr/>
        </p:nvCxnSpPr>
        <p:spPr>
          <a:xfrm flipH="1">
            <a:off x="7344947" y="4405246"/>
            <a:ext cx="274944" cy="3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9978B41-F637-12D2-3094-E015719ED71F}"/>
              </a:ext>
            </a:extLst>
          </p:cNvPr>
          <p:cNvCxnSpPr>
            <a:cxnSpLocks/>
          </p:cNvCxnSpPr>
          <p:nvPr/>
        </p:nvCxnSpPr>
        <p:spPr>
          <a:xfrm>
            <a:off x="8088632" y="4405246"/>
            <a:ext cx="183073" cy="3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53B9FD07-F197-9395-79AA-FDC12B581153}"/>
              </a:ext>
            </a:extLst>
          </p:cNvPr>
          <p:cNvSpPr>
            <a:spLocks noChangeAspect="1"/>
          </p:cNvSpPr>
          <p:nvPr/>
        </p:nvSpPr>
        <p:spPr>
          <a:xfrm>
            <a:off x="7095319" y="4761600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FDF32E4-0145-E5D2-FE4F-CE3C36EA5A5D}"/>
              </a:ext>
            </a:extLst>
          </p:cNvPr>
          <p:cNvSpPr>
            <a:spLocks noChangeAspect="1"/>
          </p:cNvSpPr>
          <p:nvPr/>
        </p:nvSpPr>
        <p:spPr>
          <a:xfrm>
            <a:off x="8057958" y="4761600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AB6A79-58E3-EACC-8DDC-B507ED7AD788}"/>
              </a:ext>
            </a:extLst>
          </p:cNvPr>
          <p:cNvSpPr txBox="1"/>
          <p:nvPr/>
        </p:nvSpPr>
        <p:spPr>
          <a:xfrm>
            <a:off x="9119768" y="3763687"/>
            <a:ext cx="3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B557CF-5143-D79B-3545-32C54B78D739}"/>
              </a:ext>
            </a:extLst>
          </p:cNvPr>
          <p:cNvSpPr txBox="1"/>
          <p:nvPr/>
        </p:nvSpPr>
        <p:spPr>
          <a:xfrm>
            <a:off x="10210098" y="2794064"/>
            <a:ext cx="3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6E1E14-1309-894C-5F02-18118A6728A2}"/>
              </a:ext>
            </a:extLst>
          </p:cNvPr>
          <p:cNvSpPr txBox="1"/>
          <p:nvPr/>
        </p:nvSpPr>
        <p:spPr>
          <a:xfrm>
            <a:off x="9915225" y="3504001"/>
            <a:ext cx="33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B383BF-92EE-73A6-7BDD-12FF090C1288}"/>
              </a:ext>
            </a:extLst>
          </p:cNvPr>
          <p:cNvSpPr txBox="1"/>
          <p:nvPr/>
        </p:nvSpPr>
        <p:spPr>
          <a:xfrm>
            <a:off x="10895136" y="3669902"/>
            <a:ext cx="4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CBDA34-6349-2B03-A344-EA4F444E9711}"/>
              </a:ext>
            </a:extLst>
          </p:cNvPr>
          <p:cNvSpPr txBox="1"/>
          <p:nvPr/>
        </p:nvSpPr>
        <p:spPr>
          <a:xfrm>
            <a:off x="9488479" y="1548103"/>
            <a:ext cx="28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044C97-315D-37F1-E521-389B711C45A8}"/>
              </a:ext>
            </a:extLst>
          </p:cNvPr>
          <p:cNvSpPr txBox="1"/>
          <p:nvPr/>
        </p:nvSpPr>
        <p:spPr>
          <a:xfrm>
            <a:off x="8348585" y="2400348"/>
            <a:ext cx="6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h-1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3BF31C-FD38-F5DC-8534-53A13E1A0213}"/>
              </a:ext>
            </a:extLst>
          </p:cNvPr>
          <p:cNvSpPr txBox="1"/>
          <p:nvPr/>
        </p:nvSpPr>
        <p:spPr>
          <a:xfrm>
            <a:off x="10423987" y="2318294"/>
            <a:ext cx="6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h-1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C8810371-0D9D-A466-8ABD-1E58FABA56C6}"/>
              </a:ext>
            </a:extLst>
          </p:cNvPr>
          <p:cNvSpPr>
            <a:spLocks noChangeAspect="1"/>
          </p:cNvSpPr>
          <p:nvPr/>
        </p:nvSpPr>
        <p:spPr>
          <a:xfrm>
            <a:off x="7397599" y="2754643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4AB6058C-4336-B445-FA5B-800EC11848EA}"/>
              </a:ext>
            </a:extLst>
          </p:cNvPr>
          <p:cNvSpPr>
            <a:spLocks noChangeAspect="1"/>
          </p:cNvSpPr>
          <p:nvPr/>
        </p:nvSpPr>
        <p:spPr>
          <a:xfrm>
            <a:off x="8522137" y="1798213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9A0523D5-8AB7-B655-C49E-012C1F672E0C}"/>
              </a:ext>
            </a:extLst>
          </p:cNvPr>
          <p:cNvSpPr>
            <a:spLocks noChangeAspect="1"/>
          </p:cNvSpPr>
          <p:nvPr/>
        </p:nvSpPr>
        <p:spPr>
          <a:xfrm>
            <a:off x="9517915" y="2754643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D72E8D25-2B59-249F-1AC9-4F5C4AE0315A}"/>
              </a:ext>
            </a:extLst>
          </p:cNvPr>
          <p:cNvSpPr>
            <a:spLocks noChangeAspect="1"/>
          </p:cNvSpPr>
          <p:nvPr/>
        </p:nvSpPr>
        <p:spPr>
          <a:xfrm>
            <a:off x="10380528" y="3652768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4BADDA90-DFD8-A04E-A65E-5C9D7E5AD763}"/>
              </a:ext>
            </a:extLst>
          </p:cNvPr>
          <p:cNvCxnSpPr>
            <a:cxnSpLocks/>
          </p:cNvCxnSpPr>
          <p:nvPr/>
        </p:nvCxnSpPr>
        <p:spPr>
          <a:xfrm flipH="1">
            <a:off x="7225276" y="3296414"/>
            <a:ext cx="274944" cy="3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CD71C1C9-B710-CAFC-9DD0-95F1DEFA1F0A}"/>
              </a:ext>
            </a:extLst>
          </p:cNvPr>
          <p:cNvCxnSpPr>
            <a:cxnSpLocks/>
          </p:cNvCxnSpPr>
          <p:nvPr/>
        </p:nvCxnSpPr>
        <p:spPr>
          <a:xfrm>
            <a:off x="7968961" y="3296414"/>
            <a:ext cx="183073" cy="35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6E9C04A5-F210-01F2-69B2-92554D4AAE6F}"/>
              </a:ext>
            </a:extLst>
          </p:cNvPr>
          <p:cNvSpPr>
            <a:spLocks noChangeAspect="1"/>
          </p:cNvSpPr>
          <p:nvPr/>
        </p:nvSpPr>
        <p:spPr>
          <a:xfrm>
            <a:off x="6975648" y="3652768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8FBD118-8112-D485-2A94-1ECC63E9605D}"/>
              </a:ext>
            </a:extLst>
          </p:cNvPr>
          <p:cNvSpPr>
            <a:spLocks noChangeAspect="1"/>
          </p:cNvSpPr>
          <p:nvPr/>
        </p:nvSpPr>
        <p:spPr>
          <a:xfrm>
            <a:off x="7938287" y="3652768"/>
            <a:ext cx="427493" cy="185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NULL</a:t>
            </a:r>
            <a:endParaRPr lang="ru-RU" sz="800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B50AF73-B3B6-5A9C-1943-513152C6C484}"/>
              </a:ext>
            </a:extLst>
          </p:cNvPr>
          <p:cNvCxnSpPr>
            <a:cxnSpLocks/>
          </p:cNvCxnSpPr>
          <p:nvPr/>
        </p:nvCxnSpPr>
        <p:spPr>
          <a:xfrm flipH="1">
            <a:off x="7963419" y="2281005"/>
            <a:ext cx="558718" cy="54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E824D7BF-AAEC-2C02-0446-427D130FA1C0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9087957" y="2370684"/>
            <a:ext cx="527037" cy="48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D9DEF094-A74E-2412-826A-D31049E6A5B9}"/>
              </a:ext>
            </a:extLst>
          </p:cNvPr>
          <p:cNvCxnSpPr>
            <a:stCxn id="75" idx="3"/>
          </p:cNvCxnSpPr>
          <p:nvPr/>
        </p:nvCxnSpPr>
        <p:spPr>
          <a:xfrm flipH="1">
            <a:off x="9248645" y="3327114"/>
            <a:ext cx="366349" cy="41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2EEAAF57-03C0-9422-97F6-472B62061CDF}"/>
              </a:ext>
            </a:extLst>
          </p:cNvPr>
          <p:cNvCxnSpPr>
            <a:stCxn id="75" idx="5"/>
            <a:endCxn id="76" idx="1"/>
          </p:cNvCxnSpPr>
          <p:nvPr/>
        </p:nvCxnSpPr>
        <p:spPr>
          <a:xfrm>
            <a:off x="10083735" y="3327114"/>
            <a:ext cx="393872" cy="4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00F98670-5898-3533-51FE-DE66A1E557E9}"/>
              </a:ext>
            </a:extLst>
          </p:cNvPr>
          <p:cNvCxnSpPr>
            <a:stCxn id="76" idx="3"/>
          </p:cNvCxnSpPr>
          <p:nvPr/>
        </p:nvCxnSpPr>
        <p:spPr>
          <a:xfrm flipH="1">
            <a:off x="10083735" y="4225239"/>
            <a:ext cx="393872" cy="5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794A569C-7EEC-5DFF-C68F-DBD37B34079F}"/>
              </a:ext>
            </a:extLst>
          </p:cNvPr>
          <p:cNvCxnSpPr>
            <a:stCxn id="76" idx="5"/>
          </p:cNvCxnSpPr>
          <p:nvPr/>
        </p:nvCxnSpPr>
        <p:spPr>
          <a:xfrm>
            <a:off x="10946348" y="4225239"/>
            <a:ext cx="379671" cy="50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F2C28CC-6818-8F9E-845F-1D63497EF050}"/>
              </a:ext>
            </a:extLst>
          </p:cNvPr>
          <p:cNvSpPr txBox="1"/>
          <p:nvPr/>
        </p:nvSpPr>
        <p:spPr>
          <a:xfrm>
            <a:off x="9983028" y="4671230"/>
            <a:ext cx="38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91DA6C-933F-D2F9-EF53-26B5F395DF3D}"/>
              </a:ext>
            </a:extLst>
          </p:cNvPr>
          <p:cNvSpPr txBox="1"/>
          <p:nvPr/>
        </p:nvSpPr>
        <p:spPr>
          <a:xfrm>
            <a:off x="11238178" y="4715014"/>
            <a:ext cx="52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3AB63D0-0812-3FD6-F02F-79BD75AD3F4A}"/>
              </a:ext>
            </a:extLst>
          </p:cNvPr>
          <p:cNvSpPr>
            <a:spLocks noChangeAspect="1"/>
          </p:cNvSpPr>
          <p:nvPr/>
        </p:nvSpPr>
        <p:spPr>
          <a:xfrm>
            <a:off x="9517915" y="2754643"/>
            <a:ext cx="662899" cy="670692"/>
          </a:xfrm>
          <a:prstGeom prst="ellipse">
            <a:avLst/>
          </a:prstGeom>
          <a:solidFill>
            <a:srgbClr val="FF0000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1B86C946-2234-538B-2E76-78D4CE052B1D}"/>
              </a:ext>
            </a:extLst>
          </p:cNvPr>
          <p:cNvSpPr>
            <a:spLocks noChangeAspect="1"/>
          </p:cNvSpPr>
          <p:nvPr/>
        </p:nvSpPr>
        <p:spPr>
          <a:xfrm>
            <a:off x="8522136" y="1808714"/>
            <a:ext cx="662899" cy="670692"/>
          </a:xfrm>
          <a:prstGeom prst="ellipse">
            <a:avLst/>
          </a:prstGeom>
          <a:solidFill>
            <a:schemeClr val="tx1"/>
          </a:solidFill>
          <a:ln w="9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A225BA5-9472-98CE-4E3F-F4DA894BD277}"/>
              </a:ext>
            </a:extLst>
          </p:cNvPr>
          <p:cNvSpPr txBox="1"/>
          <p:nvPr/>
        </p:nvSpPr>
        <p:spPr>
          <a:xfrm>
            <a:off x="8730783" y="1462830"/>
            <a:ext cx="3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44EB5E-00D4-3DE3-9B21-3EE12C8BE2BE}"/>
              </a:ext>
            </a:extLst>
          </p:cNvPr>
          <p:cNvSpPr txBox="1"/>
          <p:nvPr/>
        </p:nvSpPr>
        <p:spPr>
          <a:xfrm>
            <a:off x="7463377" y="2467077"/>
            <a:ext cx="53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h-1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D7D47C8-D1F3-3B47-518A-CFC326C9A116}"/>
              </a:ext>
            </a:extLst>
          </p:cNvPr>
          <p:cNvSpPr txBox="1"/>
          <p:nvPr/>
        </p:nvSpPr>
        <p:spPr>
          <a:xfrm>
            <a:off x="9677059" y="2475669"/>
            <a:ext cx="53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h-1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0423D9B0-4B2C-A4A7-07D0-4F3F739D148B}"/>
              </a:ext>
            </a:extLst>
          </p:cNvPr>
          <p:cNvSpPr/>
          <p:nvPr/>
        </p:nvSpPr>
        <p:spPr>
          <a:xfrm>
            <a:off x="9187738" y="3798855"/>
            <a:ext cx="336737" cy="35322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82913A6A-1B41-3D6F-1430-ECCE64464FD4}"/>
              </a:ext>
            </a:extLst>
          </p:cNvPr>
          <p:cNvSpPr/>
          <p:nvPr/>
        </p:nvSpPr>
        <p:spPr>
          <a:xfrm>
            <a:off x="9128736" y="3769406"/>
            <a:ext cx="336737" cy="35322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8A7E8C2-9B8E-C92E-9867-CF753CB6930D}"/>
              </a:ext>
            </a:extLst>
          </p:cNvPr>
          <p:cNvSpPr txBox="1"/>
          <p:nvPr/>
        </p:nvSpPr>
        <p:spPr>
          <a:xfrm>
            <a:off x="9225569" y="3777088"/>
            <a:ext cx="24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14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3" grpId="0" animBg="1"/>
      <p:bldP spid="74" grpId="0" animBg="1"/>
      <p:bldP spid="75" grpId="0" animBg="1"/>
      <p:bldP spid="76" grpId="0" animBg="1"/>
      <p:bldP spid="79" grpId="0" animBg="1"/>
      <p:bldP spid="80" grpId="0" animBg="1"/>
      <p:bldP spid="88" grpId="0"/>
      <p:bldP spid="89" grpId="0"/>
      <p:bldP spid="90" grpId="0" animBg="1"/>
      <p:bldP spid="91" grpId="0" animBg="1"/>
      <p:bldP spid="92" grpId="0"/>
      <p:bldP spid="93" grpId="0"/>
      <p:bldP spid="94" grpId="0"/>
      <p:bldP spid="95" grpId="0" animBg="1"/>
      <p:bldP spid="96" grpId="0" animBg="1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D4668-B3BF-F4D1-1256-6B15783F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Удаление элемента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7A7853-9085-6F2E-F874-107FFE5A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7" y="1142847"/>
            <a:ext cx="11101873" cy="514126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 случая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а) у вершины нет детей</a:t>
            </a:r>
            <a:r>
              <a:rPr lang="en-US" dirty="0"/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en-US" dirty="0"/>
              <a:t> </a:t>
            </a:r>
            <a:r>
              <a:rPr lang="ru-RU" dirty="0"/>
              <a:t>указываем её родителя на </a:t>
            </a:r>
            <a:r>
              <a:rPr lang="en-US" dirty="0"/>
              <a:t>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б) у вершины один ребёнок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en-US" dirty="0"/>
              <a:t> </a:t>
            </a:r>
            <a:r>
              <a:rPr lang="ru-RU" dirty="0"/>
              <a:t>указываем родителя на ребёнка</a:t>
            </a:r>
            <a:endParaRPr lang="en-US" dirty="0"/>
          </a:p>
          <a:p>
            <a:pPr marL="0" indent="0">
              <a:buNone/>
            </a:pPr>
            <a:r>
              <a:rPr lang="ru-RU" i="1" dirty="0"/>
              <a:t>Если родитель вершины красный, то красим ребёнка в чёрный</a:t>
            </a:r>
            <a:endParaRPr lang="en-US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dirty="0"/>
              <a:t>в) у вершины два ребёнка</a:t>
            </a:r>
            <a:r>
              <a:rPr lang="en-US" dirty="0"/>
              <a:t> 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⇒</a:t>
            </a:r>
            <a:r>
              <a:rPr lang="en-US" dirty="0"/>
              <a:t> </a:t>
            </a:r>
            <a:r>
              <a:rPr lang="ru-RU" dirty="0"/>
              <a:t>находим вершину со следующим значением ключа, обмениваем значения и удаляем эту вершину</a:t>
            </a:r>
            <a:r>
              <a:rPr lang="en-US" dirty="0"/>
              <a:t>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834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699</Words>
  <Application>Microsoft Office PowerPoint</Application>
  <PresentationFormat>Широкоэкранный</PresentationFormat>
  <Paragraphs>266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YS Text</vt:lpstr>
      <vt:lpstr>Тема Office</vt:lpstr>
      <vt:lpstr>Двоичные деревья поиска   Красно-чёрное дерево</vt:lpstr>
      <vt:lpstr>Принципы построения</vt:lpstr>
      <vt:lpstr>Схема красно-чёрного дерева</vt:lpstr>
      <vt:lpstr>Как достигается балансировка?</vt:lpstr>
      <vt:lpstr>Вставка элемента</vt:lpstr>
      <vt:lpstr>Вставка элемента</vt:lpstr>
      <vt:lpstr>Вставка элемента</vt:lpstr>
      <vt:lpstr>Вставка элемента</vt:lpstr>
      <vt:lpstr>Удаление элемента</vt:lpstr>
      <vt:lpstr>Удаление элемента</vt:lpstr>
      <vt:lpstr>Удаление элемента. Балансировка</vt:lpstr>
      <vt:lpstr>Удаление элемента. Балансировка</vt:lpstr>
      <vt:lpstr>Удаление элемента. Балансировка</vt:lpstr>
      <vt:lpstr>Удаление элемента. Балансировка</vt:lpstr>
      <vt:lpstr>Удаление элемента. Балансировка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Двоичные дерева поиска   Красно-чёрное дерево</dc:title>
  <dc:creator>Иван Артёмов</dc:creator>
  <cp:lastModifiedBy>Иван Артёмов</cp:lastModifiedBy>
  <cp:revision>95</cp:revision>
  <dcterms:created xsi:type="dcterms:W3CDTF">2023-04-12T20:51:05Z</dcterms:created>
  <dcterms:modified xsi:type="dcterms:W3CDTF">2023-04-13T00:53:53Z</dcterms:modified>
</cp:coreProperties>
</file>