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7" r:id="rId4"/>
    <p:sldId id="261" r:id="rId5"/>
    <p:sldId id="258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9AC8"/>
    <a:srgbClr val="C86F68"/>
    <a:srgbClr val="00B900"/>
    <a:srgbClr val="5689B8"/>
    <a:srgbClr val="4678A6"/>
    <a:srgbClr val="E9BA23"/>
    <a:srgbClr val="47A547"/>
    <a:srgbClr val="5F9D5F"/>
    <a:srgbClr val="3BAF3B"/>
    <a:srgbClr val="1AA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Commits auf Master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Bridge</c:v>
                </c:pt>
                <c:pt idx="1">
                  <c:v>Core</c:v>
                </c:pt>
                <c:pt idx="2">
                  <c:v>Import &amp; Export</c:v>
                </c:pt>
                <c:pt idx="3">
                  <c:v>Webinterface</c:v>
                </c:pt>
                <c:pt idx="4">
                  <c:v>Documents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62</c:v>
                </c:pt>
                <c:pt idx="1">
                  <c:v>137</c:v>
                </c:pt>
                <c:pt idx="2">
                  <c:v>37</c:v>
                </c:pt>
                <c:pt idx="3">
                  <c:v>8</c:v>
                </c:pt>
                <c:pt idx="4">
                  <c:v>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2C-4C4E-9690-5B581EECC6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06418096"/>
        <c:axId val="1695064576"/>
      </c:barChart>
      <c:catAx>
        <c:axId val="1706418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695064576"/>
        <c:crosses val="autoZero"/>
        <c:auto val="1"/>
        <c:lblAlgn val="ctr"/>
        <c:lblOffset val="100"/>
        <c:noMultiLvlLbl val="0"/>
      </c:catAx>
      <c:valAx>
        <c:axId val="169506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06418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Tests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E6-4654-868C-BF2668669C66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E6-4654-868C-BF2668669C66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467-41BF-A8DC-47D06A6EE7C8}"/>
              </c:ext>
            </c:extLst>
          </c:dPt>
          <c:dLbls>
            <c:dLbl>
              <c:idx val="2"/>
              <c:tx>
                <c:rich>
                  <a:bodyPr/>
                  <a:lstStyle/>
                  <a:p>
                    <a:fld id="{AF95FFFF-A09C-4EF6-81D1-B3F2423028B6}" type="VALUE">
                      <a:rPr lang="en-US">
                        <a:solidFill>
                          <a:schemeClr val="bg1"/>
                        </a:solidFill>
                      </a:rPr>
                      <a:pPr/>
                      <a:t>[WERT]</a:t>
                    </a:fld>
                    <a:endParaRPr lang="de-DE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467-41BF-A8DC-47D06A6EE7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Java - JUnit</c:v>
                </c:pt>
                <c:pt idx="1">
                  <c:v>JavaScript - Jasmine</c:v>
                </c:pt>
                <c:pt idx="2">
                  <c:v>Integrations-Tests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72</c:v>
                </c:pt>
                <c:pt idx="1">
                  <c:v>64</c:v>
                </c:pt>
                <c:pt idx="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67-41BF-A8DC-47D06A6EE7C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Tabelle1!$A$2:$C$12</cx:f>
        <cx:lvl ptCount="11"/>
        <cx:lvl ptCount="11">
          <cx:pt idx="1">Prozesse</cx:pt>
          <cx:pt idx="2">Rest</cx:pt>
        </cx:lvl>
        <cx:lvl ptCount="11">
          <cx:pt idx="0">Abgedeckt</cx:pt>
          <cx:pt idx="1">Nicht abgedeckt</cx:pt>
          <cx:pt idx="2">Nicht abgedeckt</cx:pt>
        </cx:lvl>
      </cx:strDim>
      <cx:numDim type="size">
        <cx:f>Tabelle1!$D$2:$D$12</cx:f>
        <cx:lvl ptCount="11" formatCode="Standard">
          <cx:pt idx="0">7193</cx:pt>
          <cx:pt idx="1">1201</cx:pt>
          <cx:pt idx="2">1075</cx:pt>
        </cx:lvl>
      </cx:numDim>
    </cx:data>
  </cx:chartData>
  <cx:chart>
    <cx:plotArea>
      <cx:plotAreaRegion>
        <cx:series layoutId="sunburst" uniqueId="{8DFAD6C2-FE38-4B40-9581-CEDEF59B8E5D}">
          <cx:tx>
            <cx:txData>
              <cx:f>Tabelle1!$D$1</cx:f>
              <cx:v>Code-Zeilen</cx:v>
            </cx:txData>
          </cx:tx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>
                    <a:solidFill>
                      <a:prstClr val="white"/>
                    </a:solidFill>
                  </a:defRPr>
                </a:pPr>
                <a:endParaRPr lang="de-DE" sz="1197" b="0" i="0" u="none" strike="noStrike" baseline="0">
                  <a:solidFill>
                    <a:prstClr val="white"/>
                  </a:solidFill>
                  <a:latin typeface="Calibri" panose="020F0502020204030204"/>
                </a:endParaRPr>
              </a:p>
            </cx:txPr>
            <cx:visibility seriesName="0" categoryName="1" value="0"/>
            <cx:separator>, </cx:separator>
          </cx:dataLabels>
          <cx:dataId val="0"/>
        </cx:series>
      </cx:plotAreaRegion>
    </cx:plotArea>
    <cx:legend pos="t" align="ctr" overlay="0"/>
  </cx:chart>
  <cx:spPr>
    <a:effectLst/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051E0-57A4-436E-84BB-53712EF4DC1C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394F6-C3D1-472D-8BD9-A6204CBC4A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403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394F6-C3D1-472D-8BD9-A6204CBC4A2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20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80DF5-299D-4C3B-9E72-E3F74D927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35103F-DCCC-491E-8A12-8BFD2C43D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073556-EFFB-4B86-844D-53E5DEE0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F9E3F3-7D54-4177-8BCE-B6CCFEC6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43221C-165E-438B-9B12-0937F275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55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0CF0F-350F-4891-BC33-9DC77C2C7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868345-B0C3-4617-AEA9-150F86A76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851D6B-AF6F-40C6-A927-89D7834AB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29188D-2690-46C2-ABA8-2E46B966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B32544-B23B-4A38-9943-0E2D927A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99A43E-FC62-4F9F-B91E-1F0938631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62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07FED-CC21-4D4F-8489-FE8FB760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EF1198-821F-4247-8063-1E3B7731D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3322E8-3A97-4130-8D25-9C634C3E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2D926C-3556-4BBC-AD42-59ABD8858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34B763-BF2B-4E30-AD77-603FFE868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142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9F6AA9E-E750-416A-94E4-0B84F787F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060A41-5000-4D98-BB03-E5D526D2F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5C5F0F-F4A2-4260-9F06-D7A0795FA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4E2C33-064B-42BE-8901-F48CEE06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34A9A1-1C53-4D8C-9E51-62C96086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4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935103F-DCCC-491E-8A12-8BFD2C43D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073556-EFFB-4B86-844D-53E5DEE0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F9E3F3-7D54-4177-8BCE-B6CCFEC6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43221C-165E-438B-9B12-0937F275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E548D43A-CEA7-4D63-9CAF-BFD2CDCB981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130532"/>
            <a:ext cx="9144000" cy="2380184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938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F54BF304-14D4-4C03-AC97-8A8851F9E04D}"/>
              </a:ext>
            </a:extLst>
          </p:cNvPr>
          <p:cNvSpPr/>
          <p:nvPr userDrawn="1"/>
        </p:nvSpPr>
        <p:spPr>
          <a:xfrm>
            <a:off x="0" y="0"/>
            <a:ext cx="12192000" cy="1105593"/>
          </a:xfrm>
          <a:prstGeom prst="rect">
            <a:avLst/>
          </a:prstGeom>
          <a:solidFill>
            <a:srgbClr val="47A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7A51538-D952-48F7-8969-0F03192F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210"/>
            <a:ext cx="10515600" cy="7833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C630A1-3276-4ADE-9EA9-CF4241D83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1737"/>
            <a:ext cx="10515600" cy="49652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387DD2-1ACA-4857-8E24-CE247203C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662943-808F-4BC9-9938-74A5D96E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680B91-AE4F-4648-B92D-7B2C83C6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4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04E4A-ABAD-44EB-957C-E9A3F7665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28CE23-822E-4923-B673-1AAA792C7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F00116-B7FE-4977-A98E-84F28E07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6549CD-49D3-446D-91FD-371779FAF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CAC4B0-4052-45A4-AE4D-E6DB894E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19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609E75-D28E-41BA-8163-F92D51979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1737"/>
            <a:ext cx="5181600" cy="49652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62CE2F-A190-4635-9BB9-69F0BD1D7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1737"/>
            <a:ext cx="5181600" cy="49652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0367CB-68B0-434A-B547-C0A13C54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676F09-F557-4C9C-992D-55DED1C3B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AB48F7-7000-4E08-B85A-31C90528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F9DF7A5-E181-4BCC-B2BE-71D2BDCD3F8E}"/>
              </a:ext>
            </a:extLst>
          </p:cNvPr>
          <p:cNvSpPr/>
          <p:nvPr userDrawn="1"/>
        </p:nvSpPr>
        <p:spPr>
          <a:xfrm>
            <a:off x="0" y="0"/>
            <a:ext cx="12192000" cy="1105593"/>
          </a:xfrm>
          <a:prstGeom prst="rect">
            <a:avLst/>
          </a:prstGeom>
          <a:solidFill>
            <a:srgbClr val="47A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9F48BE3D-2CC3-4ED4-AA8D-103DF8988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210"/>
            <a:ext cx="10515600" cy="7833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6971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8762B-AEC5-4DB0-AB6E-31C15CCDD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EF750E-77A3-489A-930B-08A726C64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7C465E-DE13-4F13-9547-8864DFF08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117F69-4BF3-4581-A4D1-0EFC97178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095238F-4B65-4A37-A82D-DC28A51AD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307E02A-6060-41B3-8D16-BE05F107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487CF79-39FE-4560-8F0B-7855864F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5A7174A-5BA3-40BC-B50A-BF4F4540F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53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83379-7E42-45DF-AB99-AA04FFE7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611D49-E935-418E-A0ED-1639ECEA3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58C85D-611E-4196-954C-BA431473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2FE135-4E6B-4BC0-BCC3-A5788DEF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48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A8B514-EB39-403A-8EB8-754AA8C54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865E607-10FA-4B9D-823A-D7D8C998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643919-9168-4E29-9B0F-933F5485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90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1AC1B4-AFD2-41C9-B387-7579C8CAC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EF4A25-5D77-497B-A82D-2CFDB0BE2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5147D1-B71D-4268-9730-334D76969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767C3-A2D6-4FF7-8493-4EA3519F7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C8B01C-9BFE-4379-88C9-C1B3A11B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D78688-CCCB-4812-AC2A-250D5429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35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295AB0-3ED5-4CCC-8668-E349750C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9656E0-D19A-4AD1-92B6-9AA92A4F2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14E2BF-A78C-4810-A1AB-8F0F6C18F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0343CF-6CF0-4A42-9677-15DA4A716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29ADA1-7CB3-4237-BD22-B185895D7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16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210AE666-C831-441E-8962-58A0E38C2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830" y="1039852"/>
            <a:ext cx="3894340" cy="477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2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8806F696-CCBA-4AC1-925D-CF5B7438D5D0}"/>
              </a:ext>
            </a:extLst>
          </p:cNvPr>
          <p:cNvCxnSpPr>
            <a:cxnSpLocks/>
          </p:cNvCxnSpPr>
          <p:nvPr/>
        </p:nvCxnSpPr>
        <p:spPr>
          <a:xfrm>
            <a:off x="3571737" y="2789381"/>
            <a:ext cx="928570" cy="235527"/>
          </a:xfrm>
          <a:prstGeom prst="line">
            <a:avLst/>
          </a:prstGeom>
          <a:ln w="76200" cap="rnd">
            <a:solidFill>
              <a:srgbClr val="00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210AE666-C831-441E-8962-58A0E38C2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476" y="2140023"/>
            <a:ext cx="2101048" cy="257795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0268ABD-59F0-46B6-ADAB-F6E7A4330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113" y="1025598"/>
            <a:ext cx="3295650" cy="111442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4AC8C73-3AED-45FC-82A0-B5F553B96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9855" y="4985039"/>
            <a:ext cx="1114426" cy="111442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D929CC2-ED35-4405-B43B-E370A8F33F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064" y="1020300"/>
            <a:ext cx="3628008" cy="108282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B25E453-66A2-45AF-863D-33373C1CC4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749" y="5138125"/>
            <a:ext cx="1905740" cy="961340"/>
          </a:xfrm>
          <a:prstGeom prst="rect">
            <a:avLst/>
          </a:prstGeom>
        </p:spPr>
      </p:pic>
      <p:sp>
        <p:nvSpPr>
          <p:cNvPr id="10" name="Kreis: nicht ausgefüllt 9">
            <a:extLst>
              <a:ext uri="{FF2B5EF4-FFF2-40B4-BE49-F238E27FC236}">
                <a16:creationId xmlns:a16="http://schemas.microsoft.com/office/drawing/2014/main" id="{AD2E3D65-3D7A-4B81-A614-8357BE00D5F8}"/>
              </a:ext>
            </a:extLst>
          </p:cNvPr>
          <p:cNvSpPr/>
          <p:nvPr/>
        </p:nvSpPr>
        <p:spPr>
          <a:xfrm>
            <a:off x="4358935" y="1788615"/>
            <a:ext cx="3474130" cy="3474128"/>
          </a:xfrm>
          <a:prstGeom prst="donut">
            <a:avLst>
              <a:gd name="adj" fmla="val 5265"/>
            </a:avLst>
          </a:prstGeom>
          <a:solidFill>
            <a:srgbClr val="00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CAAC547-C904-47EF-91A3-44A4FC239277}"/>
              </a:ext>
            </a:extLst>
          </p:cNvPr>
          <p:cNvCxnSpPr>
            <a:cxnSpLocks/>
          </p:cNvCxnSpPr>
          <p:nvPr/>
        </p:nvCxnSpPr>
        <p:spPr>
          <a:xfrm>
            <a:off x="3107184" y="2024109"/>
            <a:ext cx="458052" cy="765273"/>
          </a:xfrm>
          <a:prstGeom prst="line">
            <a:avLst/>
          </a:prstGeom>
          <a:ln w="76200" cap="rnd">
            <a:solidFill>
              <a:srgbClr val="00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220374F-5A4A-4C02-9CA2-1CC16C377421}"/>
              </a:ext>
            </a:extLst>
          </p:cNvPr>
          <p:cNvGrpSpPr/>
          <p:nvPr/>
        </p:nvGrpSpPr>
        <p:grpSpPr>
          <a:xfrm>
            <a:off x="3342711" y="2553854"/>
            <a:ext cx="471055" cy="471055"/>
            <a:chOff x="3342711" y="2553854"/>
            <a:chExt cx="471055" cy="471055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79A9B501-C2C5-4C09-8FE1-86B258212E28}"/>
                </a:ext>
              </a:extLst>
            </p:cNvPr>
            <p:cNvSpPr/>
            <p:nvPr/>
          </p:nvSpPr>
          <p:spPr>
            <a:xfrm>
              <a:off x="3342711" y="2553854"/>
              <a:ext cx="471055" cy="471055"/>
            </a:xfrm>
            <a:prstGeom prst="ellipse">
              <a:avLst/>
            </a:prstGeom>
            <a:solidFill>
              <a:srgbClr val="00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62E49303-4F7F-4D2E-9E34-303E00CB8A16}"/>
                </a:ext>
              </a:extLst>
            </p:cNvPr>
            <p:cNvSpPr/>
            <p:nvPr/>
          </p:nvSpPr>
          <p:spPr>
            <a:xfrm>
              <a:off x="3408388" y="2619532"/>
              <a:ext cx="339700" cy="3396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B7A62AF1-0DBD-4DBA-8C8E-C540D3050130}"/>
              </a:ext>
            </a:extLst>
          </p:cNvPr>
          <p:cNvCxnSpPr>
            <a:cxnSpLocks/>
          </p:cNvCxnSpPr>
          <p:nvPr/>
        </p:nvCxnSpPr>
        <p:spPr>
          <a:xfrm flipV="1">
            <a:off x="4467101" y="4488873"/>
            <a:ext cx="269034" cy="617071"/>
          </a:xfrm>
          <a:prstGeom prst="line">
            <a:avLst/>
          </a:prstGeom>
          <a:ln w="76200" cap="rnd">
            <a:solidFill>
              <a:srgbClr val="00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3A3EB5FF-FA1D-4AA7-B16E-D3A0D53F3FDF}"/>
              </a:ext>
            </a:extLst>
          </p:cNvPr>
          <p:cNvCxnSpPr>
            <a:cxnSpLocks/>
          </p:cNvCxnSpPr>
          <p:nvPr/>
        </p:nvCxnSpPr>
        <p:spPr>
          <a:xfrm flipV="1">
            <a:off x="3716211" y="5105944"/>
            <a:ext cx="750890" cy="512851"/>
          </a:xfrm>
          <a:prstGeom prst="line">
            <a:avLst/>
          </a:prstGeom>
          <a:ln w="76200" cap="rnd">
            <a:solidFill>
              <a:srgbClr val="00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54FEE43F-1B0A-43B7-A3CD-11B5F15C820E}"/>
              </a:ext>
            </a:extLst>
          </p:cNvPr>
          <p:cNvGrpSpPr/>
          <p:nvPr/>
        </p:nvGrpSpPr>
        <p:grpSpPr>
          <a:xfrm>
            <a:off x="4231574" y="4870417"/>
            <a:ext cx="471055" cy="471055"/>
            <a:chOff x="3342711" y="2553854"/>
            <a:chExt cx="471055" cy="471055"/>
          </a:xfrm>
        </p:grpSpPr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6B2A8B16-0BE8-4EDE-8649-60C7EC1BF107}"/>
                </a:ext>
              </a:extLst>
            </p:cNvPr>
            <p:cNvSpPr/>
            <p:nvPr/>
          </p:nvSpPr>
          <p:spPr>
            <a:xfrm>
              <a:off x="3342711" y="2553854"/>
              <a:ext cx="471055" cy="471055"/>
            </a:xfrm>
            <a:prstGeom prst="ellipse">
              <a:avLst/>
            </a:prstGeom>
            <a:solidFill>
              <a:srgbClr val="00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E6D2638D-84C6-4E14-9667-A7EAB94291F5}"/>
                </a:ext>
              </a:extLst>
            </p:cNvPr>
            <p:cNvSpPr/>
            <p:nvPr/>
          </p:nvSpPr>
          <p:spPr>
            <a:xfrm>
              <a:off x="3408388" y="2619532"/>
              <a:ext cx="339700" cy="3396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CF6A4FB6-D7A7-4BD2-A3C2-D0E7A77BFA2D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7833065" y="2917665"/>
            <a:ext cx="758988" cy="608014"/>
          </a:xfrm>
          <a:prstGeom prst="line">
            <a:avLst/>
          </a:prstGeom>
          <a:ln w="76200" cap="rnd">
            <a:solidFill>
              <a:srgbClr val="00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5F628897-080E-453E-9B4B-C4E2CCA9E664}"/>
              </a:ext>
            </a:extLst>
          </p:cNvPr>
          <p:cNvCxnSpPr>
            <a:cxnSpLocks/>
          </p:cNvCxnSpPr>
          <p:nvPr/>
        </p:nvCxnSpPr>
        <p:spPr>
          <a:xfrm>
            <a:off x="8127231" y="2171217"/>
            <a:ext cx="458052" cy="765273"/>
          </a:xfrm>
          <a:prstGeom prst="line">
            <a:avLst/>
          </a:prstGeom>
          <a:ln w="76200" cap="rnd">
            <a:solidFill>
              <a:srgbClr val="00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21EBE464-2ECF-4643-9B5A-B486712838DB}"/>
              </a:ext>
            </a:extLst>
          </p:cNvPr>
          <p:cNvGrpSpPr/>
          <p:nvPr/>
        </p:nvGrpSpPr>
        <p:grpSpPr>
          <a:xfrm>
            <a:off x="8356257" y="2671616"/>
            <a:ext cx="471055" cy="471055"/>
            <a:chOff x="3342711" y="2553854"/>
            <a:chExt cx="471055" cy="471055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BBF312B7-7328-4D74-A4B7-A9051C566F05}"/>
                </a:ext>
              </a:extLst>
            </p:cNvPr>
            <p:cNvSpPr/>
            <p:nvPr/>
          </p:nvSpPr>
          <p:spPr>
            <a:xfrm>
              <a:off x="3342711" y="2553854"/>
              <a:ext cx="471055" cy="471055"/>
            </a:xfrm>
            <a:prstGeom prst="ellipse">
              <a:avLst/>
            </a:prstGeom>
            <a:solidFill>
              <a:srgbClr val="00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7A61C74D-31D1-40D1-8E4B-0C78CF266382}"/>
                </a:ext>
              </a:extLst>
            </p:cNvPr>
            <p:cNvSpPr/>
            <p:nvPr/>
          </p:nvSpPr>
          <p:spPr>
            <a:xfrm>
              <a:off x="3408388" y="2619532"/>
              <a:ext cx="339700" cy="3396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14600FBE-13B1-4D36-825B-604810E07ABF}"/>
              </a:ext>
            </a:extLst>
          </p:cNvPr>
          <p:cNvCxnSpPr>
            <a:cxnSpLocks/>
          </p:cNvCxnSpPr>
          <p:nvPr/>
        </p:nvCxnSpPr>
        <p:spPr>
          <a:xfrm>
            <a:off x="8109303" y="4795840"/>
            <a:ext cx="825860" cy="466903"/>
          </a:xfrm>
          <a:prstGeom prst="line">
            <a:avLst/>
          </a:prstGeom>
          <a:ln w="76200" cap="rnd">
            <a:solidFill>
              <a:srgbClr val="00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85DA6AF-BE51-4A24-A0F3-E1140F559E77}"/>
              </a:ext>
            </a:extLst>
          </p:cNvPr>
          <p:cNvCxnSpPr>
            <a:cxnSpLocks/>
          </p:cNvCxnSpPr>
          <p:nvPr/>
        </p:nvCxnSpPr>
        <p:spPr>
          <a:xfrm flipV="1">
            <a:off x="7029277" y="4795840"/>
            <a:ext cx="1080026" cy="118135"/>
          </a:xfrm>
          <a:prstGeom prst="line">
            <a:avLst/>
          </a:prstGeom>
          <a:ln w="76200" cap="rnd">
            <a:solidFill>
              <a:srgbClr val="00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175058C0-ED70-4151-BB7B-E3507F130D93}"/>
              </a:ext>
            </a:extLst>
          </p:cNvPr>
          <p:cNvGrpSpPr/>
          <p:nvPr/>
        </p:nvGrpSpPr>
        <p:grpSpPr>
          <a:xfrm>
            <a:off x="7873776" y="4560313"/>
            <a:ext cx="471055" cy="471055"/>
            <a:chOff x="3342711" y="2553854"/>
            <a:chExt cx="471055" cy="471055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E259761-1509-4FB3-827D-0E3C59990781}"/>
                </a:ext>
              </a:extLst>
            </p:cNvPr>
            <p:cNvSpPr/>
            <p:nvPr/>
          </p:nvSpPr>
          <p:spPr>
            <a:xfrm>
              <a:off x="3342711" y="2553854"/>
              <a:ext cx="471055" cy="471055"/>
            </a:xfrm>
            <a:prstGeom prst="ellipse">
              <a:avLst/>
            </a:prstGeom>
            <a:solidFill>
              <a:srgbClr val="00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5B99F128-C1C5-45CB-967C-1C4F35D9C6CE}"/>
                </a:ext>
              </a:extLst>
            </p:cNvPr>
            <p:cNvSpPr/>
            <p:nvPr/>
          </p:nvSpPr>
          <p:spPr>
            <a:xfrm>
              <a:off x="3408388" y="2619532"/>
              <a:ext cx="339700" cy="3396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21234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5527E1-5BDD-4BC0-9A06-0109B36B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Funktionsweise</a:t>
            </a: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7C44B967-D08F-4889-B9CF-5B732B641CA9}"/>
              </a:ext>
            </a:extLst>
          </p:cNvPr>
          <p:cNvGrpSpPr/>
          <p:nvPr/>
        </p:nvGrpSpPr>
        <p:grpSpPr>
          <a:xfrm>
            <a:off x="548733" y="1247824"/>
            <a:ext cx="11281416" cy="5395966"/>
            <a:chOff x="216224" y="1296661"/>
            <a:chExt cx="11281416" cy="5395966"/>
          </a:xfrm>
        </p:grpSpPr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0C949E61-D1B3-448B-9DFE-0F1078E4E4A5}"/>
                </a:ext>
              </a:extLst>
            </p:cNvPr>
            <p:cNvSpPr/>
            <p:nvPr/>
          </p:nvSpPr>
          <p:spPr>
            <a:xfrm>
              <a:off x="5849687" y="1742925"/>
              <a:ext cx="617000" cy="617000"/>
            </a:xfrm>
            <a:custGeom>
              <a:avLst/>
              <a:gdLst>
                <a:gd name="connsiteX0" fmla="*/ 439444 w 878889"/>
                <a:gd name="connsiteY0" fmla="*/ 353071 h 878889"/>
                <a:gd name="connsiteX1" fmla="*/ 525817 w 878889"/>
                <a:gd name="connsiteY1" fmla="*/ 439444 h 878889"/>
                <a:gd name="connsiteX2" fmla="*/ 439444 w 878889"/>
                <a:gd name="connsiteY2" fmla="*/ 525817 h 878889"/>
                <a:gd name="connsiteX3" fmla="*/ 353071 w 878889"/>
                <a:gd name="connsiteY3" fmla="*/ 439444 h 878889"/>
                <a:gd name="connsiteX4" fmla="*/ 439444 w 878889"/>
                <a:gd name="connsiteY4" fmla="*/ 353071 h 878889"/>
                <a:gd name="connsiteX5" fmla="*/ 410653 w 878889"/>
                <a:gd name="connsiteY5" fmla="*/ 194721 h 878889"/>
                <a:gd name="connsiteX6" fmla="*/ 385461 w 878889"/>
                <a:gd name="connsiteY6" fmla="*/ 245105 h 878889"/>
                <a:gd name="connsiteX7" fmla="*/ 340835 w 878889"/>
                <a:gd name="connsiteY7" fmla="*/ 263820 h 878889"/>
                <a:gd name="connsiteX8" fmla="*/ 286852 w 878889"/>
                <a:gd name="connsiteY8" fmla="*/ 245825 h 878889"/>
                <a:gd name="connsiteX9" fmla="*/ 245825 w 878889"/>
                <a:gd name="connsiteY9" fmla="*/ 286852 h 878889"/>
                <a:gd name="connsiteX10" fmla="*/ 263820 w 878889"/>
                <a:gd name="connsiteY10" fmla="*/ 340835 h 878889"/>
                <a:gd name="connsiteX11" fmla="*/ 245105 w 878889"/>
                <a:gd name="connsiteY11" fmla="*/ 386181 h 878889"/>
                <a:gd name="connsiteX12" fmla="*/ 194721 w 878889"/>
                <a:gd name="connsiteY12" fmla="*/ 410653 h 878889"/>
                <a:gd name="connsiteX13" fmla="*/ 194721 w 878889"/>
                <a:gd name="connsiteY13" fmla="*/ 468235 h 878889"/>
                <a:gd name="connsiteX14" fmla="*/ 245105 w 878889"/>
                <a:gd name="connsiteY14" fmla="*/ 493427 h 878889"/>
                <a:gd name="connsiteX15" fmla="*/ 263820 w 878889"/>
                <a:gd name="connsiteY15" fmla="*/ 538053 h 878889"/>
                <a:gd name="connsiteX16" fmla="*/ 245825 w 878889"/>
                <a:gd name="connsiteY16" fmla="*/ 592036 h 878889"/>
                <a:gd name="connsiteX17" fmla="*/ 286852 w 878889"/>
                <a:gd name="connsiteY17" fmla="*/ 633063 h 878889"/>
                <a:gd name="connsiteX18" fmla="*/ 340835 w 878889"/>
                <a:gd name="connsiteY18" fmla="*/ 615069 h 878889"/>
                <a:gd name="connsiteX19" fmla="*/ 386181 w 878889"/>
                <a:gd name="connsiteY19" fmla="*/ 633783 h 878889"/>
                <a:gd name="connsiteX20" fmla="*/ 411373 w 878889"/>
                <a:gd name="connsiteY20" fmla="*/ 684167 h 878889"/>
                <a:gd name="connsiteX21" fmla="*/ 468955 w 878889"/>
                <a:gd name="connsiteY21" fmla="*/ 684167 h 878889"/>
                <a:gd name="connsiteX22" fmla="*/ 494147 w 878889"/>
                <a:gd name="connsiteY22" fmla="*/ 633783 h 878889"/>
                <a:gd name="connsiteX23" fmla="*/ 538773 w 878889"/>
                <a:gd name="connsiteY23" fmla="*/ 615069 h 878889"/>
                <a:gd name="connsiteX24" fmla="*/ 592756 w 878889"/>
                <a:gd name="connsiteY24" fmla="*/ 633063 h 878889"/>
                <a:gd name="connsiteX25" fmla="*/ 633783 w 878889"/>
                <a:gd name="connsiteY25" fmla="*/ 592036 h 878889"/>
                <a:gd name="connsiteX26" fmla="*/ 615788 w 878889"/>
                <a:gd name="connsiteY26" fmla="*/ 538053 h 878889"/>
                <a:gd name="connsiteX27" fmla="*/ 634503 w 878889"/>
                <a:gd name="connsiteY27" fmla="*/ 492707 h 878889"/>
                <a:gd name="connsiteX28" fmla="*/ 684887 w 878889"/>
                <a:gd name="connsiteY28" fmla="*/ 467515 h 878889"/>
                <a:gd name="connsiteX29" fmla="*/ 684887 w 878889"/>
                <a:gd name="connsiteY29" fmla="*/ 409933 h 878889"/>
                <a:gd name="connsiteX30" fmla="*/ 633783 w 878889"/>
                <a:gd name="connsiteY30" fmla="*/ 385461 h 878889"/>
                <a:gd name="connsiteX31" fmla="*/ 615069 w 878889"/>
                <a:gd name="connsiteY31" fmla="*/ 340835 h 878889"/>
                <a:gd name="connsiteX32" fmla="*/ 633063 w 878889"/>
                <a:gd name="connsiteY32" fmla="*/ 286852 h 878889"/>
                <a:gd name="connsiteX33" fmla="*/ 592036 w 878889"/>
                <a:gd name="connsiteY33" fmla="*/ 245825 h 878889"/>
                <a:gd name="connsiteX34" fmla="*/ 538053 w 878889"/>
                <a:gd name="connsiteY34" fmla="*/ 263820 h 878889"/>
                <a:gd name="connsiteX35" fmla="*/ 492707 w 878889"/>
                <a:gd name="connsiteY35" fmla="*/ 245105 h 878889"/>
                <a:gd name="connsiteX36" fmla="*/ 468235 w 878889"/>
                <a:gd name="connsiteY36" fmla="*/ 194721 h 878889"/>
                <a:gd name="connsiteX37" fmla="*/ 146484 w 878889"/>
                <a:gd name="connsiteY37" fmla="*/ 0 h 878889"/>
                <a:gd name="connsiteX38" fmla="*/ 732405 w 878889"/>
                <a:gd name="connsiteY38" fmla="*/ 0 h 878889"/>
                <a:gd name="connsiteX39" fmla="*/ 878889 w 878889"/>
                <a:gd name="connsiteY39" fmla="*/ 146484 h 878889"/>
                <a:gd name="connsiteX40" fmla="*/ 878889 w 878889"/>
                <a:gd name="connsiteY40" fmla="*/ 732405 h 878889"/>
                <a:gd name="connsiteX41" fmla="*/ 732405 w 878889"/>
                <a:gd name="connsiteY41" fmla="*/ 878889 h 878889"/>
                <a:gd name="connsiteX42" fmla="*/ 146484 w 878889"/>
                <a:gd name="connsiteY42" fmla="*/ 878889 h 878889"/>
                <a:gd name="connsiteX43" fmla="*/ 0 w 878889"/>
                <a:gd name="connsiteY43" fmla="*/ 732405 h 878889"/>
                <a:gd name="connsiteX44" fmla="*/ 0 w 878889"/>
                <a:gd name="connsiteY44" fmla="*/ 146484 h 878889"/>
                <a:gd name="connsiteX45" fmla="*/ 146484 w 878889"/>
                <a:gd name="connsiteY45" fmla="*/ 0 h 87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878889" h="878889">
                  <a:moveTo>
                    <a:pt x="439444" y="353071"/>
                  </a:moveTo>
                  <a:cubicBezTo>
                    <a:pt x="486949" y="353071"/>
                    <a:pt x="525817" y="391939"/>
                    <a:pt x="525817" y="439444"/>
                  </a:cubicBezTo>
                  <a:cubicBezTo>
                    <a:pt x="525817" y="486949"/>
                    <a:pt x="486949" y="525817"/>
                    <a:pt x="439444" y="525817"/>
                  </a:cubicBezTo>
                  <a:cubicBezTo>
                    <a:pt x="391939" y="525817"/>
                    <a:pt x="353071" y="486949"/>
                    <a:pt x="353071" y="439444"/>
                  </a:cubicBezTo>
                  <a:cubicBezTo>
                    <a:pt x="353071" y="391939"/>
                    <a:pt x="391939" y="353071"/>
                    <a:pt x="439444" y="353071"/>
                  </a:cubicBezTo>
                  <a:close/>
                  <a:moveTo>
                    <a:pt x="410653" y="194721"/>
                  </a:moveTo>
                  <a:lnTo>
                    <a:pt x="385461" y="245105"/>
                  </a:lnTo>
                  <a:cubicBezTo>
                    <a:pt x="369626" y="249424"/>
                    <a:pt x="354511" y="255902"/>
                    <a:pt x="340835" y="263820"/>
                  </a:cubicBezTo>
                  <a:lnTo>
                    <a:pt x="286852" y="245825"/>
                  </a:lnTo>
                  <a:lnTo>
                    <a:pt x="245825" y="286852"/>
                  </a:lnTo>
                  <a:lnTo>
                    <a:pt x="263820" y="340835"/>
                  </a:lnTo>
                  <a:cubicBezTo>
                    <a:pt x="255902" y="355231"/>
                    <a:pt x="249424" y="370346"/>
                    <a:pt x="245105" y="386181"/>
                  </a:cubicBezTo>
                  <a:lnTo>
                    <a:pt x="194721" y="410653"/>
                  </a:lnTo>
                  <a:lnTo>
                    <a:pt x="194721" y="468235"/>
                  </a:lnTo>
                  <a:lnTo>
                    <a:pt x="245105" y="493427"/>
                  </a:lnTo>
                  <a:cubicBezTo>
                    <a:pt x="249424" y="509262"/>
                    <a:pt x="255902" y="524377"/>
                    <a:pt x="263820" y="538053"/>
                  </a:cubicBezTo>
                  <a:lnTo>
                    <a:pt x="245825" y="592036"/>
                  </a:lnTo>
                  <a:lnTo>
                    <a:pt x="286852" y="633063"/>
                  </a:lnTo>
                  <a:lnTo>
                    <a:pt x="340835" y="615069"/>
                  </a:lnTo>
                  <a:cubicBezTo>
                    <a:pt x="355231" y="622986"/>
                    <a:pt x="370346" y="629464"/>
                    <a:pt x="386181" y="633783"/>
                  </a:cubicBezTo>
                  <a:lnTo>
                    <a:pt x="411373" y="684167"/>
                  </a:lnTo>
                  <a:lnTo>
                    <a:pt x="468955" y="684167"/>
                  </a:lnTo>
                  <a:lnTo>
                    <a:pt x="494147" y="633783"/>
                  </a:lnTo>
                  <a:cubicBezTo>
                    <a:pt x="509982" y="629464"/>
                    <a:pt x="525097" y="622986"/>
                    <a:pt x="538773" y="615069"/>
                  </a:cubicBezTo>
                  <a:lnTo>
                    <a:pt x="592756" y="633063"/>
                  </a:lnTo>
                  <a:lnTo>
                    <a:pt x="633783" y="592036"/>
                  </a:lnTo>
                  <a:lnTo>
                    <a:pt x="615788" y="538053"/>
                  </a:lnTo>
                  <a:cubicBezTo>
                    <a:pt x="623706" y="523658"/>
                    <a:pt x="630184" y="508542"/>
                    <a:pt x="634503" y="492707"/>
                  </a:cubicBezTo>
                  <a:lnTo>
                    <a:pt x="684887" y="467515"/>
                  </a:lnTo>
                  <a:lnTo>
                    <a:pt x="684887" y="409933"/>
                  </a:lnTo>
                  <a:lnTo>
                    <a:pt x="633783" y="385461"/>
                  </a:lnTo>
                  <a:cubicBezTo>
                    <a:pt x="629464" y="369626"/>
                    <a:pt x="622986" y="354511"/>
                    <a:pt x="615069" y="340835"/>
                  </a:cubicBezTo>
                  <a:lnTo>
                    <a:pt x="633063" y="286852"/>
                  </a:lnTo>
                  <a:lnTo>
                    <a:pt x="592036" y="245825"/>
                  </a:lnTo>
                  <a:lnTo>
                    <a:pt x="538053" y="263820"/>
                  </a:lnTo>
                  <a:cubicBezTo>
                    <a:pt x="523658" y="255902"/>
                    <a:pt x="508542" y="249424"/>
                    <a:pt x="492707" y="245105"/>
                  </a:cubicBezTo>
                  <a:lnTo>
                    <a:pt x="468235" y="194721"/>
                  </a:lnTo>
                  <a:close/>
                  <a:moveTo>
                    <a:pt x="146484" y="0"/>
                  </a:moveTo>
                  <a:lnTo>
                    <a:pt x="732405" y="0"/>
                  </a:lnTo>
                  <a:cubicBezTo>
                    <a:pt x="813306" y="0"/>
                    <a:pt x="878889" y="65583"/>
                    <a:pt x="878889" y="146484"/>
                  </a:cubicBezTo>
                  <a:lnTo>
                    <a:pt x="878889" y="732405"/>
                  </a:lnTo>
                  <a:cubicBezTo>
                    <a:pt x="878889" y="813306"/>
                    <a:pt x="813306" y="878889"/>
                    <a:pt x="732405" y="878889"/>
                  </a:cubicBezTo>
                  <a:lnTo>
                    <a:pt x="146484" y="878889"/>
                  </a:lnTo>
                  <a:cubicBezTo>
                    <a:pt x="65583" y="878889"/>
                    <a:pt x="0" y="813306"/>
                    <a:pt x="0" y="732405"/>
                  </a:cubicBezTo>
                  <a:lnTo>
                    <a:pt x="0" y="146484"/>
                  </a:lnTo>
                  <a:cubicBezTo>
                    <a:pt x="0" y="65583"/>
                    <a:pt x="65583" y="0"/>
                    <a:pt x="146484" y="0"/>
                  </a:cubicBezTo>
                  <a:close/>
                </a:path>
              </a:pathLst>
            </a:custGeom>
            <a:solidFill>
              <a:srgbClr val="00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789C9CDA-58AB-4B6B-9B7B-F7D8C5283FCD}"/>
                </a:ext>
              </a:extLst>
            </p:cNvPr>
            <p:cNvSpPr/>
            <p:nvPr/>
          </p:nvSpPr>
          <p:spPr>
            <a:xfrm>
              <a:off x="8774019" y="1744383"/>
              <a:ext cx="617000" cy="617000"/>
            </a:xfrm>
            <a:custGeom>
              <a:avLst/>
              <a:gdLst>
                <a:gd name="connsiteX0" fmla="*/ 577463 w 878889"/>
                <a:gd name="connsiteY0" fmla="*/ 455534 h 878889"/>
                <a:gd name="connsiteX1" fmla="*/ 660691 w 878889"/>
                <a:gd name="connsiteY1" fmla="*/ 455534 h 878889"/>
                <a:gd name="connsiteX2" fmla="*/ 477590 w 878889"/>
                <a:gd name="connsiteY2" fmla="*/ 660135 h 878889"/>
                <a:gd name="connsiteX3" fmla="*/ 577463 w 878889"/>
                <a:gd name="connsiteY3" fmla="*/ 455534 h 878889"/>
                <a:gd name="connsiteX4" fmla="*/ 453316 w 878889"/>
                <a:gd name="connsiteY4" fmla="*/ 455534 h 878889"/>
                <a:gd name="connsiteX5" fmla="*/ 549721 w 878889"/>
                <a:gd name="connsiteY5" fmla="*/ 455534 h 878889"/>
                <a:gd name="connsiteX6" fmla="*/ 453316 w 878889"/>
                <a:gd name="connsiteY6" fmla="*/ 646263 h 878889"/>
                <a:gd name="connsiteX7" fmla="*/ 329168 w 878889"/>
                <a:gd name="connsiteY7" fmla="*/ 455534 h 878889"/>
                <a:gd name="connsiteX8" fmla="*/ 425573 w 878889"/>
                <a:gd name="connsiteY8" fmla="*/ 455534 h 878889"/>
                <a:gd name="connsiteX9" fmla="*/ 425573 w 878889"/>
                <a:gd name="connsiteY9" fmla="*/ 646263 h 878889"/>
                <a:gd name="connsiteX10" fmla="*/ 329168 w 878889"/>
                <a:gd name="connsiteY10" fmla="*/ 455534 h 878889"/>
                <a:gd name="connsiteX11" fmla="*/ 218198 w 878889"/>
                <a:gd name="connsiteY11" fmla="*/ 455534 h 878889"/>
                <a:gd name="connsiteX12" fmla="*/ 301426 w 878889"/>
                <a:gd name="connsiteY12" fmla="*/ 455534 h 878889"/>
                <a:gd name="connsiteX13" fmla="*/ 401299 w 878889"/>
                <a:gd name="connsiteY13" fmla="*/ 660135 h 878889"/>
                <a:gd name="connsiteX14" fmla="*/ 218198 w 878889"/>
                <a:gd name="connsiteY14" fmla="*/ 455534 h 878889"/>
                <a:gd name="connsiteX15" fmla="*/ 453316 w 878889"/>
                <a:gd name="connsiteY15" fmla="*/ 237062 h 878889"/>
                <a:gd name="connsiteX16" fmla="*/ 549721 w 878889"/>
                <a:gd name="connsiteY16" fmla="*/ 427791 h 878889"/>
                <a:gd name="connsiteX17" fmla="*/ 453316 w 878889"/>
                <a:gd name="connsiteY17" fmla="*/ 427791 h 878889"/>
                <a:gd name="connsiteX18" fmla="*/ 425573 w 878889"/>
                <a:gd name="connsiteY18" fmla="*/ 237062 h 878889"/>
                <a:gd name="connsiteX19" fmla="*/ 425573 w 878889"/>
                <a:gd name="connsiteY19" fmla="*/ 427791 h 878889"/>
                <a:gd name="connsiteX20" fmla="*/ 329168 w 878889"/>
                <a:gd name="connsiteY20" fmla="*/ 427791 h 878889"/>
                <a:gd name="connsiteX21" fmla="*/ 425573 w 878889"/>
                <a:gd name="connsiteY21" fmla="*/ 237062 h 878889"/>
                <a:gd name="connsiteX22" fmla="*/ 477590 w 878889"/>
                <a:gd name="connsiteY22" fmla="*/ 223190 h 878889"/>
                <a:gd name="connsiteX23" fmla="*/ 660691 w 878889"/>
                <a:gd name="connsiteY23" fmla="*/ 427791 h 878889"/>
                <a:gd name="connsiteX24" fmla="*/ 577463 w 878889"/>
                <a:gd name="connsiteY24" fmla="*/ 427791 h 878889"/>
                <a:gd name="connsiteX25" fmla="*/ 477590 w 878889"/>
                <a:gd name="connsiteY25" fmla="*/ 223190 h 878889"/>
                <a:gd name="connsiteX26" fmla="*/ 401299 w 878889"/>
                <a:gd name="connsiteY26" fmla="*/ 223190 h 878889"/>
                <a:gd name="connsiteX27" fmla="*/ 301426 w 878889"/>
                <a:gd name="connsiteY27" fmla="*/ 427791 h 878889"/>
                <a:gd name="connsiteX28" fmla="*/ 218198 w 878889"/>
                <a:gd name="connsiteY28" fmla="*/ 427791 h 878889"/>
                <a:gd name="connsiteX29" fmla="*/ 401299 w 878889"/>
                <a:gd name="connsiteY29" fmla="*/ 223190 h 878889"/>
                <a:gd name="connsiteX30" fmla="*/ 439445 w 878889"/>
                <a:gd name="connsiteY30" fmla="*/ 178109 h 878889"/>
                <a:gd name="connsiteX31" fmla="*/ 175891 w 878889"/>
                <a:gd name="connsiteY31" fmla="*/ 441663 h 878889"/>
                <a:gd name="connsiteX32" fmla="*/ 439445 w 878889"/>
                <a:gd name="connsiteY32" fmla="*/ 705216 h 878889"/>
                <a:gd name="connsiteX33" fmla="*/ 702998 w 878889"/>
                <a:gd name="connsiteY33" fmla="*/ 441663 h 878889"/>
                <a:gd name="connsiteX34" fmla="*/ 439445 w 878889"/>
                <a:gd name="connsiteY34" fmla="*/ 178109 h 878889"/>
                <a:gd name="connsiteX35" fmla="*/ 146484 w 878889"/>
                <a:gd name="connsiteY35" fmla="*/ 0 h 878889"/>
                <a:gd name="connsiteX36" fmla="*/ 732405 w 878889"/>
                <a:gd name="connsiteY36" fmla="*/ 0 h 878889"/>
                <a:gd name="connsiteX37" fmla="*/ 878889 w 878889"/>
                <a:gd name="connsiteY37" fmla="*/ 146484 h 878889"/>
                <a:gd name="connsiteX38" fmla="*/ 878889 w 878889"/>
                <a:gd name="connsiteY38" fmla="*/ 732405 h 878889"/>
                <a:gd name="connsiteX39" fmla="*/ 732405 w 878889"/>
                <a:gd name="connsiteY39" fmla="*/ 878889 h 878889"/>
                <a:gd name="connsiteX40" fmla="*/ 146484 w 878889"/>
                <a:gd name="connsiteY40" fmla="*/ 878889 h 878889"/>
                <a:gd name="connsiteX41" fmla="*/ 0 w 878889"/>
                <a:gd name="connsiteY41" fmla="*/ 732405 h 878889"/>
                <a:gd name="connsiteX42" fmla="*/ 0 w 878889"/>
                <a:gd name="connsiteY42" fmla="*/ 146484 h 878889"/>
                <a:gd name="connsiteX43" fmla="*/ 146484 w 878889"/>
                <a:gd name="connsiteY43" fmla="*/ 0 h 87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878889" h="878889">
                  <a:moveTo>
                    <a:pt x="577463" y="455534"/>
                  </a:moveTo>
                  <a:lnTo>
                    <a:pt x="660691" y="455534"/>
                  </a:lnTo>
                  <a:cubicBezTo>
                    <a:pt x="654449" y="558875"/>
                    <a:pt x="577463" y="642796"/>
                    <a:pt x="477590" y="660135"/>
                  </a:cubicBezTo>
                  <a:cubicBezTo>
                    <a:pt x="522672" y="604650"/>
                    <a:pt x="572608" y="534600"/>
                    <a:pt x="577463" y="455534"/>
                  </a:cubicBezTo>
                  <a:close/>
                  <a:moveTo>
                    <a:pt x="453316" y="455534"/>
                  </a:moveTo>
                  <a:lnTo>
                    <a:pt x="549721" y="455534"/>
                  </a:lnTo>
                  <a:cubicBezTo>
                    <a:pt x="544172" y="526971"/>
                    <a:pt x="497704" y="591472"/>
                    <a:pt x="453316" y="646263"/>
                  </a:cubicBezTo>
                  <a:close/>
                  <a:moveTo>
                    <a:pt x="329168" y="455534"/>
                  </a:moveTo>
                  <a:lnTo>
                    <a:pt x="425573" y="455534"/>
                  </a:lnTo>
                  <a:lnTo>
                    <a:pt x="425573" y="646263"/>
                  </a:lnTo>
                  <a:cubicBezTo>
                    <a:pt x="381185" y="591472"/>
                    <a:pt x="334717" y="526971"/>
                    <a:pt x="329168" y="455534"/>
                  </a:cubicBezTo>
                  <a:close/>
                  <a:moveTo>
                    <a:pt x="218198" y="455534"/>
                  </a:moveTo>
                  <a:lnTo>
                    <a:pt x="301426" y="455534"/>
                  </a:lnTo>
                  <a:cubicBezTo>
                    <a:pt x="306974" y="534600"/>
                    <a:pt x="356217" y="604650"/>
                    <a:pt x="401299" y="660135"/>
                  </a:cubicBezTo>
                  <a:cubicBezTo>
                    <a:pt x="301426" y="642796"/>
                    <a:pt x="224440" y="558875"/>
                    <a:pt x="218198" y="455534"/>
                  </a:cubicBezTo>
                  <a:close/>
                  <a:moveTo>
                    <a:pt x="453316" y="237062"/>
                  </a:moveTo>
                  <a:cubicBezTo>
                    <a:pt x="497704" y="291853"/>
                    <a:pt x="544172" y="355661"/>
                    <a:pt x="549721" y="427791"/>
                  </a:cubicBezTo>
                  <a:lnTo>
                    <a:pt x="453316" y="427791"/>
                  </a:lnTo>
                  <a:close/>
                  <a:moveTo>
                    <a:pt x="425573" y="237062"/>
                  </a:moveTo>
                  <a:lnTo>
                    <a:pt x="425573" y="427791"/>
                  </a:lnTo>
                  <a:lnTo>
                    <a:pt x="329168" y="427791"/>
                  </a:lnTo>
                  <a:cubicBezTo>
                    <a:pt x="334717" y="356354"/>
                    <a:pt x="381185" y="291853"/>
                    <a:pt x="425573" y="237062"/>
                  </a:cubicBezTo>
                  <a:close/>
                  <a:moveTo>
                    <a:pt x="477590" y="223190"/>
                  </a:moveTo>
                  <a:cubicBezTo>
                    <a:pt x="577463" y="240529"/>
                    <a:pt x="654449" y="324450"/>
                    <a:pt x="660691" y="427791"/>
                  </a:cubicBezTo>
                  <a:lnTo>
                    <a:pt x="577463" y="427791"/>
                  </a:lnTo>
                  <a:cubicBezTo>
                    <a:pt x="572608" y="348725"/>
                    <a:pt x="522672" y="278675"/>
                    <a:pt x="477590" y="223190"/>
                  </a:cubicBezTo>
                  <a:close/>
                  <a:moveTo>
                    <a:pt x="401299" y="223190"/>
                  </a:moveTo>
                  <a:cubicBezTo>
                    <a:pt x="356217" y="278675"/>
                    <a:pt x="306280" y="348725"/>
                    <a:pt x="301426" y="427791"/>
                  </a:cubicBezTo>
                  <a:lnTo>
                    <a:pt x="218198" y="427791"/>
                  </a:lnTo>
                  <a:cubicBezTo>
                    <a:pt x="224440" y="324450"/>
                    <a:pt x="301426" y="240529"/>
                    <a:pt x="401299" y="223190"/>
                  </a:cubicBezTo>
                  <a:close/>
                  <a:moveTo>
                    <a:pt x="439445" y="178109"/>
                  </a:moveTo>
                  <a:cubicBezTo>
                    <a:pt x="293796" y="178109"/>
                    <a:pt x="175891" y="296014"/>
                    <a:pt x="175891" y="441663"/>
                  </a:cubicBezTo>
                  <a:cubicBezTo>
                    <a:pt x="175891" y="587311"/>
                    <a:pt x="293796" y="705216"/>
                    <a:pt x="439445" y="705216"/>
                  </a:cubicBezTo>
                  <a:cubicBezTo>
                    <a:pt x="585093" y="705216"/>
                    <a:pt x="702998" y="587311"/>
                    <a:pt x="702998" y="441663"/>
                  </a:cubicBezTo>
                  <a:cubicBezTo>
                    <a:pt x="702998" y="296014"/>
                    <a:pt x="585093" y="178109"/>
                    <a:pt x="439445" y="178109"/>
                  </a:cubicBezTo>
                  <a:close/>
                  <a:moveTo>
                    <a:pt x="146484" y="0"/>
                  </a:moveTo>
                  <a:lnTo>
                    <a:pt x="732405" y="0"/>
                  </a:lnTo>
                  <a:cubicBezTo>
                    <a:pt x="813306" y="0"/>
                    <a:pt x="878889" y="65583"/>
                    <a:pt x="878889" y="146484"/>
                  </a:cubicBezTo>
                  <a:lnTo>
                    <a:pt x="878889" y="732405"/>
                  </a:lnTo>
                  <a:cubicBezTo>
                    <a:pt x="878889" y="813306"/>
                    <a:pt x="813306" y="878889"/>
                    <a:pt x="732405" y="878889"/>
                  </a:cubicBezTo>
                  <a:lnTo>
                    <a:pt x="146484" y="878889"/>
                  </a:lnTo>
                  <a:cubicBezTo>
                    <a:pt x="65583" y="878889"/>
                    <a:pt x="0" y="813306"/>
                    <a:pt x="0" y="732405"/>
                  </a:cubicBezTo>
                  <a:lnTo>
                    <a:pt x="0" y="146484"/>
                  </a:lnTo>
                  <a:cubicBezTo>
                    <a:pt x="0" y="65583"/>
                    <a:pt x="65583" y="0"/>
                    <a:pt x="146484" y="0"/>
                  </a:cubicBezTo>
                  <a:close/>
                </a:path>
              </a:pathLst>
            </a:custGeom>
            <a:solidFill>
              <a:srgbClr val="00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A639544E-16B8-4309-B216-02F49CE9B160}"/>
                </a:ext>
              </a:extLst>
            </p:cNvPr>
            <p:cNvSpPr/>
            <p:nvPr/>
          </p:nvSpPr>
          <p:spPr>
            <a:xfrm>
              <a:off x="3279910" y="4754676"/>
              <a:ext cx="617000" cy="617000"/>
            </a:xfrm>
            <a:custGeom>
              <a:avLst/>
              <a:gdLst>
                <a:gd name="connsiteX0" fmla="*/ 319596 w 878889"/>
                <a:gd name="connsiteY0" fmla="*/ 150179 h 878889"/>
                <a:gd name="connsiteX1" fmla="*/ 319596 w 878889"/>
                <a:gd name="connsiteY1" fmla="*/ 489012 h 878889"/>
                <a:gd name="connsiteX2" fmla="*/ 199747 w 878889"/>
                <a:gd name="connsiteY2" fmla="*/ 489012 h 878889"/>
                <a:gd name="connsiteX3" fmla="*/ 439444 w 878889"/>
                <a:gd name="connsiteY3" fmla="*/ 728709 h 878889"/>
                <a:gd name="connsiteX4" fmla="*/ 679141 w 878889"/>
                <a:gd name="connsiteY4" fmla="*/ 489012 h 878889"/>
                <a:gd name="connsiteX5" fmla="*/ 559293 w 878889"/>
                <a:gd name="connsiteY5" fmla="*/ 489012 h 878889"/>
                <a:gd name="connsiteX6" fmla="*/ 559293 w 878889"/>
                <a:gd name="connsiteY6" fmla="*/ 150179 h 878889"/>
                <a:gd name="connsiteX7" fmla="*/ 146484 w 878889"/>
                <a:gd name="connsiteY7" fmla="*/ 0 h 878889"/>
                <a:gd name="connsiteX8" fmla="*/ 732405 w 878889"/>
                <a:gd name="connsiteY8" fmla="*/ 0 h 878889"/>
                <a:gd name="connsiteX9" fmla="*/ 878889 w 878889"/>
                <a:gd name="connsiteY9" fmla="*/ 146484 h 878889"/>
                <a:gd name="connsiteX10" fmla="*/ 878889 w 878889"/>
                <a:gd name="connsiteY10" fmla="*/ 732405 h 878889"/>
                <a:gd name="connsiteX11" fmla="*/ 732405 w 878889"/>
                <a:gd name="connsiteY11" fmla="*/ 878889 h 878889"/>
                <a:gd name="connsiteX12" fmla="*/ 146484 w 878889"/>
                <a:gd name="connsiteY12" fmla="*/ 878889 h 878889"/>
                <a:gd name="connsiteX13" fmla="*/ 0 w 878889"/>
                <a:gd name="connsiteY13" fmla="*/ 732405 h 878889"/>
                <a:gd name="connsiteX14" fmla="*/ 0 w 878889"/>
                <a:gd name="connsiteY14" fmla="*/ 146484 h 878889"/>
                <a:gd name="connsiteX15" fmla="*/ 146484 w 878889"/>
                <a:gd name="connsiteY15" fmla="*/ 0 h 87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78889" h="878889">
                  <a:moveTo>
                    <a:pt x="319596" y="150179"/>
                  </a:moveTo>
                  <a:lnTo>
                    <a:pt x="319596" y="489012"/>
                  </a:lnTo>
                  <a:lnTo>
                    <a:pt x="199747" y="489012"/>
                  </a:lnTo>
                  <a:lnTo>
                    <a:pt x="439444" y="728709"/>
                  </a:lnTo>
                  <a:lnTo>
                    <a:pt x="679141" y="489012"/>
                  </a:lnTo>
                  <a:lnTo>
                    <a:pt x="559293" y="489012"/>
                  </a:lnTo>
                  <a:lnTo>
                    <a:pt x="559293" y="150179"/>
                  </a:lnTo>
                  <a:close/>
                  <a:moveTo>
                    <a:pt x="146484" y="0"/>
                  </a:moveTo>
                  <a:lnTo>
                    <a:pt x="732405" y="0"/>
                  </a:lnTo>
                  <a:cubicBezTo>
                    <a:pt x="813306" y="0"/>
                    <a:pt x="878889" y="65583"/>
                    <a:pt x="878889" y="146484"/>
                  </a:cubicBezTo>
                  <a:lnTo>
                    <a:pt x="878889" y="732405"/>
                  </a:lnTo>
                  <a:cubicBezTo>
                    <a:pt x="878889" y="813306"/>
                    <a:pt x="813306" y="878889"/>
                    <a:pt x="732405" y="878889"/>
                  </a:cubicBezTo>
                  <a:lnTo>
                    <a:pt x="146484" y="878889"/>
                  </a:lnTo>
                  <a:cubicBezTo>
                    <a:pt x="65583" y="878889"/>
                    <a:pt x="0" y="813306"/>
                    <a:pt x="0" y="732405"/>
                  </a:cubicBezTo>
                  <a:lnTo>
                    <a:pt x="0" y="146484"/>
                  </a:lnTo>
                  <a:cubicBezTo>
                    <a:pt x="0" y="65583"/>
                    <a:pt x="65583" y="0"/>
                    <a:pt x="146484" y="0"/>
                  </a:cubicBezTo>
                  <a:close/>
                </a:path>
              </a:pathLst>
            </a:custGeom>
            <a:solidFill>
              <a:srgbClr val="00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CA7EAF46-1ED2-4AC0-9078-7858338AE6A8}"/>
                </a:ext>
              </a:extLst>
            </p:cNvPr>
            <p:cNvSpPr/>
            <p:nvPr/>
          </p:nvSpPr>
          <p:spPr>
            <a:xfrm>
              <a:off x="8774018" y="5446393"/>
              <a:ext cx="617000" cy="617000"/>
            </a:xfrm>
            <a:custGeom>
              <a:avLst/>
              <a:gdLst>
                <a:gd name="connsiteX0" fmla="*/ 439444 w 878889"/>
                <a:gd name="connsiteY0" fmla="*/ 132423 h 878889"/>
                <a:gd name="connsiteX1" fmla="*/ 199747 w 878889"/>
                <a:gd name="connsiteY1" fmla="*/ 372120 h 878889"/>
                <a:gd name="connsiteX2" fmla="*/ 319596 w 878889"/>
                <a:gd name="connsiteY2" fmla="*/ 372120 h 878889"/>
                <a:gd name="connsiteX3" fmla="*/ 319596 w 878889"/>
                <a:gd name="connsiteY3" fmla="*/ 710953 h 878889"/>
                <a:gd name="connsiteX4" fmla="*/ 559293 w 878889"/>
                <a:gd name="connsiteY4" fmla="*/ 710953 h 878889"/>
                <a:gd name="connsiteX5" fmla="*/ 559293 w 878889"/>
                <a:gd name="connsiteY5" fmla="*/ 372120 h 878889"/>
                <a:gd name="connsiteX6" fmla="*/ 679141 w 878889"/>
                <a:gd name="connsiteY6" fmla="*/ 372120 h 878889"/>
                <a:gd name="connsiteX7" fmla="*/ 146484 w 878889"/>
                <a:gd name="connsiteY7" fmla="*/ 0 h 878889"/>
                <a:gd name="connsiteX8" fmla="*/ 732405 w 878889"/>
                <a:gd name="connsiteY8" fmla="*/ 0 h 878889"/>
                <a:gd name="connsiteX9" fmla="*/ 878889 w 878889"/>
                <a:gd name="connsiteY9" fmla="*/ 146484 h 878889"/>
                <a:gd name="connsiteX10" fmla="*/ 878889 w 878889"/>
                <a:gd name="connsiteY10" fmla="*/ 732405 h 878889"/>
                <a:gd name="connsiteX11" fmla="*/ 732405 w 878889"/>
                <a:gd name="connsiteY11" fmla="*/ 878889 h 878889"/>
                <a:gd name="connsiteX12" fmla="*/ 146484 w 878889"/>
                <a:gd name="connsiteY12" fmla="*/ 878889 h 878889"/>
                <a:gd name="connsiteX13" fmla="*/ 0 w 878889"/>
                <a:gd name="connsiteY13" fmla="*/ 732405 h 878889"/>
                <a:gd name="connsiteX14" fmla="*/ 0 w 878889"/>
                <a:gd name="connsiteY14" fmla="*/ 146484 h 878889"/>
                <a:gd name="connsiteX15" fmla="*/ 146484 w 878889"/>
                <a:gd name="connsiteY15" fmla="*/ 0 h 87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78889" h="878889">
                  <a:moveTo>
                    <a:pt x="439444" y="132423"/>
                  </a:moveTo>
                  <a:lnTo>
                    <a:pt x="199747" y="372120"/>
                  </a:lnTo>
                  <a:lnTo>
                    <a:pt x="319596" y="372120"/>
                  </a:lnTo>
                  <a:lnTo>
                    <a:pt x="319596" y="710953"/>
                  </a:lnTo>
                  <a:lnTo>
                    <a:pt x="559293" y="710953"/>
                  </a:lnTo>
                  <a:lnTo>
                    <a:pt x="559293" y="372120"/>
                  </a:lnTo>
                  <a:lnTo>
                    <a:pt x="679141" y="372120"/>
                  </a:lnTo>
                  <a:close/>
                  <a:moveTo>
                    <a:pt x="146484" y="0"/>
                  </a:moveTo>
                  <a:lnTo>
                    <a:pt x="732405" y="0"/>
                  </a:lnTo>
                  <a:cubicBezTo>
                    <a:pt x="813306" y="0"/>
                    <a:pt x="878889" y="65583"/>
                    <a:pt x="878889" y="146484"/>
                  </a:cubicBezTo>
                  <a:lnTo>
                    <a:pt x="878889" y="732405"/>
                  </a:lnTo>
                  <a:cubicBezTo>
                    <a:pt x="878889" y="813306"/>
                    <a:pt x="813306" y="878889"/>
                    <a:pt x="732405" y="878889"/>
                  </a:cubicBezTo>
                  <a:lnTo>
                    <a:pt x="146484" y="878889"/>
                  </a:lnTo>
                  <a:cubicBezTo>
                    <a:pt x="65583" y="878889"/>
                    <a:pt x="0" y="813306"/>
                    <a:pt x="0" y="732405"/>
                  </a:cubicBezTo>
                  <a:lnTo>
                    <a:pt x="0" y="146484"/>
                  </a:lnTo>
                  <a:cubicBezTo>
                    <a:pt x="0" y="65583"/>
                    <a:pt x="65583" y="0"/>
                    <a:pt x="146484" y="0"/>
                  </a:cubicBezTo>
                  <a:close/>
                </a:path>
              </a:pathLst>
            </a:custGeom>
            <a:solidFill>
              <a:srgbClr val="00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105E4AFD-8FB4-47F7-8D72-150B866A5652}"/>
                </a:ext>
              </a:extLst>
            </p:cNvPr>
            <p:cNvSpPr/>
            <p:nvPr/>
          </p:nvSpPr>
          <p:spPr>
            <a:xfrm>
              <a:off x="386675" y="1739862"/>
              <a:ext cx="617000" cy="617000"/>
            </a:xfrm>
            <a:custGeom>
              <a:avLst/>
              <a:gdLst>
                <a:gd name="connsiteX0" fmla="*/ 452021 w 878889"/>
                <a:gd name="connsiteY0" fmla="*/ 264848 h 878889"/>
                <a:gd name="connsiteX1" fmla="*/ 163497 w 878889"/>
                <a:gd name="connsiteY1" fmla="*/ 554113 h 878889"/>
                <a:gd name="connsiteX2" fmla="*/ 307759 w 878889"/>
                <a:gd name="connsiteY2" fmla="*/ 554113 h 878889"/>
                <a:gd name="connsiteX3" fmla="*/ 452021 w 878889"/>
                <a:gd name="connsiteY3" fmla="*/ 409110 h 878889"/>
                <a:gd name="connsiteX4" fmla="*/ 596283 w 878889"/>
                <a:gd name="connsiteY4" fmla="*/ 554113 h 878889"/>
                <a:gd name="connsiteX5" fmla="*/ 740545 w 878889"/>
                <a:gd name="connsiteY5" fmla="*/ 554113 h 878889"/>
                <a:gd name="connsiteX6" fmla="*/ 452021 w 878889"/>
                <a:gd name="connsiteY6" fmla="*/ 264848 h 878889"/>
                <a:gd name="connsiteX7" fmla="*/ 146484 w 878889"/>
                <a:gd name="connsiteY7" fmla="*/ 0 h 878889"/>
                <a:gd name="connsiteX8" fmla="*/ 732405 w 878889"/>
                <a:gd name="connsiteY8" fmla="*/ 0 h 878889"/>
                <a:gd name="connsiteX9" fmla="*/ 878889 w 878889"/>
                <a:gd name="connsiteY9" fmla="*/ 146484 h 878889"/>
                <a:gd name="connsiteX10" fmla="*/ 878889 w 878889"/>
                <a:gd name="connsiteY10" fmla="*/ 732405 h 878889"/>
                <a:gd name="connsiteX11" fmla="*/ 732405 w 878889"/>
                <a:gd name="connsiteY11" fmla="*/ 878889 h 878889"/>
                <a:gd name="connsiteX12" fmla="*/ 146484 w 878889"/>
                <a:gd name="connsiteY12" fmla="*/ 878889 h 878889"/>
                <a:gd name="connsiteX13" fmla="*/ 0 w 878889"/>
                <a:gd name="connsiteY13" fmla="*/ 732405 h 878889"/>
                <a:gd name="connsiteX14" fmla="*/ 0 w 878889"/>
                <a:gd name="connsiteY14" fmla="*/ 146484 h 878889"/>
                <a:gd name="connsiteX15" fmla="*/ 146484 w 878889"/>
                <a:gd name="connsiteY15" fmla="*/ 0 h 87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78889" h="878889">
                  <a:moveTo>
                    <a:pt x="452021" y="264848"/>
                  </a:moveTo>
                  <a:cubicBezTo>
                    <a:pt x="292674" y="264848"/>
                    <a:pt x="163497" y="394356"/>
                    <a:pt x="163497" y="554113"/>
                  </a:cubicBezTo>
                  <a:lnTo>
                    <a:pt x="307759" y="554113"/>
                  </a:lnTo>
                  <a:cubicBezTo>
                    <a:pt x="307759" y="474030"/>
                    <a:pt x="372347" y="409110"/>
                    <a:pt x="452021" y="409110"/>
                  </a:cubicBezTo>
                  <a:cubicBezTo>
                    <a:pt x="531695" y="409110"/>
                    <a:pt x="596283" y="474030"/>
                    <a:pt x="596283" y="554113"/>
                  </a:cubicBezTo>
                  <a:lnTo>
                    <a:pt x="740545" y="554113"/>
                  </a:lnTo>
                  <a:cubicBezTo>
                    <a:pt x="740545" y="394356"/>
                    <a:pt x="611368" y="264848"/>
                    <a:pt x="452021" y="264848"/>
                  </a:cubicBezTo>
                  <a:close/>
                  <a:moveTo>
                    <a:pt x="146484" y="0"/>
                  </a:moveTo>
                  <a:lnTo>
                    <a:pt x="732405" y="0"/>
                  </a:lnTo>
                  <a:cubicBezTo>
                    <a:pt x="813306" y="0"/>
                    <a:pt x="878889" y="65583"/>
                    <a:pt x="878889" y="146484"/>
                  </a:cubicBezTo>
                  <a:lnTo>
                    <a:pt x="878889" y="732405"/>
                  </a:lnTo>
                  <a:cubicBezTo>
                    <a:pt x="878889" y="813306"/>
                    <a:pt x="813306" y="878889"/>
                    <a:pt x="732405" y="878889"/>
                  </a:cubicBezTo>
                  <a:lnTo>
                    <a:pt x="146484" y="878889"/>
                  </a:lnTo>
                  <a:cubicBezTo>
                    <a:pt x="65583" y="878889"/>
                    <a:pt x="0" y="813306"/>
                    <a:pt x="0" y="732405"/>
                  </a:cubicBezTo>
                  <a:lnTo>
                    <a:pt x="0" y="146484"/>
                  </a:lnTo>
                  <a:cubicBezTo>
                    <a:pt x="0" y="65583"/>
                    <a:pt x="65583" y="0"/>
                    <a:pt x="146484" y="0"/>
                  </a:cubicBezTo>
                  <a:close/>
                </a:path>
              </a:pathLst>
            </a:custGeom>
            <a:solidFill>
              <a:srgbClr val="00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010ABC81-6C93-46BC-A0D1-EBE927CEA870}"/>
                </a:ext>
              </a:extLst>
            </p:cNvPr>
            <p:cNvSpPr txBox="1"/>
            <p:nvPr/>
          </p:nvSpPr>
          <p:spPr>
            <a:xfrm>
              <a:off x="304557" y="1296661"/>
              <a:ext cx="781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Bridge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F88B1F5F-E7FF-4DE5-8CB3-E13FF313F001}"/>
                </a:ext>
              </a:extLst>
            </p:cNvPr>
            <p:cNvSpPr txBox="1"/>
            <p:nvPr/>
          </p:nvSpPr>
          <p:spPr>
            <a:xfrm>
              <a:off x="8674932" y="6081834"/>
              <a:ext cx="815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Export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0EDF06FC-378B-4630-B599-4392F8E81B22}"/>
                </a:ext>
              </a:extLst>
            </p:cNvPr>
            <p:cNvSpPr txBox="1"/>
            <p:nvPr/>
          </p:nvSpPr>
          <p:spPr>
            <a:xfrm>
              <a:off x="3175634" y="5317888"/>
              <a:ext cx="832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Import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EF503A1D-165B-45EA-8ED0-F9ECEB8DF287}"/>
                </a:ext>
              </a:extLst>
            </p:cNvPr>
            <p:cNvSpPr txBox="1"/>
            <p:nvPr/>
          </p:nvSpPr>
          <p:spPr>
            <a:xfrm>
              <a:off x="5837762" y="1298814"/>
              <a:ext cx="640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Core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62F2A60B-CE42-42CE-B6F9-8310866BC7F7}"/>
                </a:ext>
              </a:extLst>
            </p:cNvPr>
            <p:cNvSpPr txBox="1"/>
            <p:nvPr/>
          </p:nvSpPr>
          <p:spPr>
            <a:xfrm>
              <a:off x="8349741" y="1301326"/>
              <a:ext cx="1465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Webinterface</a:t>
              </a:r>
            </a:p>
          </p:txBody>
        </p:sp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0BC49014-287A-4712-94B0-98CFDCCCF462}"/>
                </a:ext>
              </a:extLst>
            </p:cNvPr>
            <p:cNvSpPr/>
            <p:nvPr/>
          </p:nvSpPr>
          <p:spPr>
            <a:xfrm>
              <a:off x="216224" y="4671673"/>
              <a:ext cx="956274" cy="821846"/>
            </a:xfrm>
            <a:prstGeom prst="roundRect">
              <a:avLst/>
            </a:prstGeom>
            <a:solidFill>
              <a:srgbClr val="689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FROST Server</a:t>
              </a:r>
            </a:p>
          </p:txBody>
        </p: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B179DC26-1E91-4CF1-A448-17DC36EE38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60" y="2356865"/>
              <a:ext cx="814" cy="2228225"/>
            </a:xfrm>
            <a:prstGeom prst="straightConnector1">
              <a:avLst/>
            </a:prstGeom>
            <a:ln w="50800" cap="rnd" cmpd="sng">
              <a:solidFill>
                <a:schemeClr val="accent6">
                  <a:lumMod val="40000"/>
                  <a:lumOff val="60000"/>
                </a:schemeClr>
              </a:solidFill>
              <a:prstDash val="sysDash"/>
              <a:miter lim="800000"/>
              <a:tailEnd type="stealt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8DFEA7B0-BFB1-46F2-BA4F-2DA68A1E183D}"/>
                </a:ext>
              </a:extLst>
            </p:cNvPr>
            <p:cNvSpPr txBox="1"/>
            <p:nvPr/>
          </p:nvSpPr>
          <p:spPr>
            <a:xfrm>
              <a:off x="772216" y="3098769"/>
              <a:ext cx="14342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7A9866"/>
                  </a:solidFill>
                </a:rPr>
                <a:t>Senden von Rohdaten bzw.</a:t>
              </a:r>
            </a:p>
            <a:p>
              <a:r>
                <a:rPr lang="de-DE" sz="1600" dirty="0">
                  <a:solidFill>
                    <a:srgbClr val="7A9866"/>
                  </a:solidFill>
                </a:rPr>
                <a:t>Sensordaten </a:t>
              </a:r>
            </a:p>
          </p:txBody>
        </p: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3A1419CE-05F5-4E4B-A2F9-E539FBD1D001}"/>
                </a:ext>
              </a:extLst>
            </p:cNvPr>
            <p:cNvCxnSpPr>
              <a:cxnSpLocks/>
            </p:cNvCxnSpPr>
            <p:nvPr/>
          </p:nvCxnSpPr>
          <p:spPr>
            <a:xfrm>
              <a:off x="1070526" y="2038177"/>
              <a:ext cx="2233094" cy="15888"/>
            </a:xfrm>
            <a:prstGeom prst="straightConnector1">
              <a:avLst/>
            </a:prstGeom>
            <a:ln w="50800" cap="rnd" cmpd="sng">
              <a:solidFill>
                <a:schemeClr val="accent6">
                  <a:lumMod val="40000"/>
                  <a:lumOff val="60000"/>
                </a:schemeClr>
              </a:solidFill>
              <a:prstDash val="sysDash"/>
              <a:miter lim="800000"/>
              <a:tailEnd type="stealt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6DFCB9DD-0E97-4D7F-B938-0226FDBB8664}"/>
                </a:ext>
              </a:extLst>
            </p:cNvPr>
            <p:cNvSpPr txBox="1"/>
            <p:nvPr/>
          </p:nvSpPr>
          <p:spPr>
            <a:xfrm>
              <a:off x="1234387" y="2059872"/>
              <a:ext cx="18385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7A9866"/>
                  </a:solidFill>
                </a:rPr>
                <a:t>Konvertierung und Weiterleitung zu Kafka </a:t>
              </a:r>
            </a:p>
          </p:txBody>
        </p:sp>
        <p:sp>
          <p:nvSpPr>
            <p:cNvPr id="57" name="Freihandform: Form 56">
              <a:extLst>
                <a:ext uri="{FF2B5EF4-FFF2-40B4-BE49-F238E27FC236}">
                  <a16:creationId xmlns:a16="http://schemas.microsoft.com/office/drawing/2014/main" id="{93B4094C-24E3-4F0A-A8C2-9D623363C5FC}"/>
                </a:ext>
              </a:extLst>
            </p:cNvPr>
            <p:cNvSpPr/>
            <p:nvPr/>
          </p:nvSpPr>
          <p:spPr>
            <a:xfrm>
              <a:off x="3303620" y="1742925"/>
              <a:ext cx="617000" cy="617000"/>
            </a:xfrm>
            <a:custGeom>
              <a:avLst/>
              <a:gdLst>
                <a:gd name="connsiteX0" fmla="*/ 308500 w 617000"/>
                <a:gd name="connsiteY0" fmla="*/ 123856 h 617000"/>
                <a:gd name="connsiteX1" fmla="*/ 266655 w 617000"/>
                <a:gd name="connsiteY1" fmla="*/ 165702 h 617000"/>
                <a:gd name="connsiteX2" fmla="*/ 298039 w 617000"/>
                <a:gd name="connsiteY2" fmla="*/ 205978 h 617000"/>
                <a:gd name="connsiteX3" fmla="*/ 298039 w 617000"/>
                <a:gd name="connsiteY3" fmla="*/ 278162 h 617000"/>
                <a:gd name="connsiteX4" fmla="*/ 262993 w 617000"/>
                <a:gd name="connsiteY4" fmla="*/ 302746 h 617000"/>
                <a:gd name="connsiteX5" fmla="*/ 195517 w 617000"/>
                <a:gd name="connsiteY5" fmla="*/ 274500 h 617000"/>
                <a:gd name="connsiteX6" fmla="*/ 169886 w 617000"/>
                <a:gd name="connsiteY6" fmla="*/ 230039 h 617000"/>
                <a:gd name="connsiteX7" fmla="*/ 114964 w 617000"/>
                <a:gd name="connsiteY7" fmla="*/ 252531 h 617000"/>
                <a:gd name="connsiteX8" fmla="*/ 137456 w 617000"/>
                <a:gd name="connsiteY8" fmla="*/ 307454 h 617000"/>
                <a:gd name="connsiteX9" fmla="*/ 186625 w 617000"/>
                <a:gd name="connsiteY9" fmla="*/ 293854 h 617000"/>
                <a:gd name="connsiteX10" fmla="*/ 255670 w 617000"/>
                <a:gd name="connsiteY10" fmla="*/ 322100 h 617000"/>
                <a:gd name="connsiteX11" fmla="*/ 255147 w 617000"/>
                <a:gd name="connsiteY11" fmla="*/ 328900 h 617000"/>
                <a:gd name="connsiteX12" fmla="*/ 265608 w 617000"/>
                <a:gd name="connsiteY12" fmla="*/ 360284 h 617000"/>
                <a:gd name="connsiteX13" fmla="*/ 211209 w 617000"/>
                <a:gd name="connsiteY13" fmla="*/ 415206 h 617000"/>
                <a:gd name="connsiteX14" fmla="*/ 160471 w 617000"/>
                <a:gd name="connsiteY14" fmla="*/ 421483 h 617000"/>
                <a:gd name="connsiteX15" fmla="*/ 160471 w 617000"/>
                <a:gd name="connsiteY15" fmla="*/ 480590 h 617000"/>
                <a:gd name="connsiteX16" fmla="*/ 219578 w 617000"/>
                <a:gd name="connsiteY16" fmla="*/ 480590 h 617000"/>
                <a:gd name="connsiteX17" fmla="*/ 225855 w 617000"/>
                <a:gd name="connsiteY17" fmla="*/ 429852 h 617000"/>
                <a:gd name="connsiteX18" fmla="*/ 281301 w 617000"/>
                <a:gd name="connsiteY18" fmla="*/ 374407 h 617000"/>
                <a:gd name="connsiteX19" fmla="*/ 307454 w 617000"/>
                <a:gd name="connsiteY19" fmla="*/ 381730 h 617000"/>
                <a:gd name="connsiteX20" fmla="*/ 308500 w 617000"/>
                <a:gd name="connsiteY20" fmla="*/ 381730 h 617000"/>
                <a:gd name="connsiteX21" fmla="*/ 309546 w 617000"/>
                <a:gd name="connsiteY21" fmla="*/ 381730 h 617000"/>
                <a:gd name="connsiteX22" fmla="*/ 335701 w 617000"/>
                <a:gd name="connsiteY22" fmla="*/ 374407 h 617000"/>
                <a:gd name="connsiteX23" fmla="*/ 391146 w 617000"/>
                <a:gd name="connsiteY23" fmla="*/ 429852 h 617000"/>
                <a:gd name="connsiteX24" fmla="*/ 397423 w 617000"/>
                <a:gd name="connsiteY24" fmla="*/ 481113 h 617000"/>
                <a:gd name="connsiteX25" fmla="*/ 456530 w 617000"/>
                <a:gd name="connsiteY25" fmla="*/ 481113 h 617000"/>
                <a:gd name="connsiteX26" fmla="*/ 456530 w 617000"/>
                <a:gd name="connsiteY26" fmla="*/ 422006 h 617000"/>
                <a:gd name="connsiteX27" fmla="*/ 405792 w 617000"/>
                <a:gd name="connsiteY27" fmla="*/ 415730 h 617000"/>
                <a:gd name="connsiteX28" fmla="*/ 351393 w 617000"/>
                <a:gd name="connsiteY28" fmla="*/ 360807 h 617000"/>
                <a:gd name="connsiteX29" fmla="*/ 361854 w 617000"/>
                <a:gd name="connsiteY29" fmla="*/ 329423 h 617000"/>
                <a:gd name="connsiteX30" fmla="*/ 361331 w 617000"/>
                <a:gd name="connsiteY30" fmla="*/ 322623 h 617000"/>
                <a:gd name="connsiteX31" fmla="*/ 430377 w 617000"/>
                <a:gd name="connsiteY31" fmla="*/ 294377 h 617000"/>
                <a:gd name="connsiteX32" fmla="*/ 479545 w 617000"/>
                <a:gd name="connsiteY32" fmla="*/ 307977 h 617000"/>
                <a:gd name="connsiteX33" fmla="*/ 502037 w 617000"/>
                <a:gd name="connsiteY33" fmla="*/ 253054 h 617000"/>
                <a:gd name="connsiteX34" fmla="*/ 447115 w 617000"/>
                <a:gd name="connsiteY34" fmla="*/ 230562 h 617000"/>
                <a:gd name="connsiteX35" fmla="*/ 421485 w 617000"/>
                <a:gd name="connsiteY35" fmla="*/ 275023 h 617000"/>
                <a:gd name="connsiteX36" fmla="*/ 354008 w 617000"/>
                <a:gd name="connsiteY36" fmla="*/ 303269 h 617000"/>
                <a:gd name="connsiteX37" fmla="*/ 318963 w 617000"/>
                <a:gd name="connsiteY37" fmla="*/ 278685 h 617000"/>
                <a:gd name="connsiteX38" fmla="*/ 318963 w 617000"/>
                <a:gd name="connsiteY38" fmla="*/ 205978 h 617000"/>
                <a:gd name="connsiteX39" fmla="*/ 350347 w 617000"/>
                <a:gd name="connsiteY39" fmla="*/ 165702 h 617000"/>
                <a:gd name="connsiteX40" fmla="*/ 308500 w 617000"/>
                <a:gd name="connsiteY40" fmla="*/ 123856 h 617000"/>
                <a:gd name="connsiteX41" fmla="*/ 102835 w 617000"/>
                <a:gd name="connsiteY41" fmla="*/ 0 h 617000"/>
                <a:gd name="connsiteX42" fmla="*/ 514165 w 617000"/>
                <a:gd name="connsiteY42" fmla="*/ 0 h 617000"/>
                <a:gd name="connsiteX43" fmla="*/ 617000 w 617000"/>
                <a:gd name="connsiteY43" fmla="*/ 102835 h 617000"/>
                <a:gd name="connsiteX44" fmla="*/ 617000 w 617000"/>
                <a:gd name="connsiteY44" fmla="*/ 514165 h 617000"/>
                <a:gd name="connsiteX45" fmla="*/ 514165 w 617000"/>
                <a:gd name="connsiteY45" fmla="*/ 617000 h 617000"/>
                <a:gd name="connsiteX46" fmla="*/ 102835 w 617000"/>
                <a:gd name="connsiteY46" fmla="*/ 617000 h 617000"/>
                <a:gd name="connsiteX47" fmla="*/ 0 w 617000"/>
                <a:gd name="connsiteY47" fmla="*/ 514165 h 617000"/>
                <a:gd name="connsiteX48" fmla="*/ 0 w 617000"/>
                <a:gd name="connsiteY48" fmla="*/ 102835 h 617000"/>
                <a:gd name="connsiteX49" fmla="*/ 102835 w 617000"/>
                <a:gd name="connsiteY49" fmla="*/ 0 h 61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17000" h="617000">
                  <a:moveTo>
                    <a:pt x="308500" y="123856"/>
                  </a:moveTo>
                  <a:cubicBezTo>
                    <a:pt x="285485" y="123856"/>
                    <a:pt x="266655" y="142687"/>
                    <a:pt x="266655" y="165702"/>
                  </a:cubicBezTo>
                  <a:cubicBezTo>
                    <a:pt x="266655" y="185055"/>
                    <a:pt x="280254" y="201270"/>
                    <a:pt x="298039" y="205978"/>
                  </a:cubicBezTo>
                  <a:lnTo>
                    <a:pt x="298039" y="278162"/>
                  </a:lnTo>
                  <a:cubicBezTo>
                    <a:pt x="282870" y="280777"/>
                    <a:pt x="270316" y="290193"/>
                    <a:pt x="262993" y="302746"/>
                  </a:cubicBezTo>
                  <a:lnTo>
                    <a:pt x="195517" y="274500"/>
                  </a:lnTo>
                  <a:cubicBezTo>
                    <a:pt x="198132" y="256193"/>
                    <a:pt x="188194" y="237362"/>
                    <a:pt x="169886" y="230039"/>
                  </a:cubicBezTo>
                  <a:cubicBezTo>
                    <a:pt x="148441" y="221147"/>
                    <a:pt x="123856" y="231086"/>
                    <a:pt x="114964" y="252531"/>
                  </a:cubicBezTo>
                  <a:cubicBezTo>
                    <a:pt x="106072" y="273977"/>
                    <a:pt x="116010" y="298562"/>
                    <a:pt x="137456" y="307454"/>
                  </a:cubicBezTo>
                  <a:cubicBezTo>
                    <a:pt x="155240" y="314777"/>
                    <a:pt x="175640" y="309023"/>
                    <a:pt x="186625" y="293854"/>
                  </a:cubicBezTo>
                  <a:lnTo>
                    <a:pt x="255670" y="322100"/>
                  </a:lnTo>
                  <a:cubicBezTo>
                    <a:pt x="255147" y="324192"/>
                    <a:pt x="255147" y="326807"/>
                    <a:pt x="255147" y="328900"/>
                  </a:cubicBezTo>
                  <a:cubicBezTo>
                    <a:pt x="255147" y="340407"/>
                    <a:pt x="258808" y="351392"/>
                    <a:pt x="265608" y="360284"/>
                  </a:cubicBezTo>
                  <a:lnTo>
                    <a:pt x="211209" y="415206"/>
                  </a:lnTo>
                  <a:cubicBezTo>
                    <a:pt x="194994" y="405791"/>
                    <a:pt x="174071" y="407883"/>
                    <a:pt x="160471" y="421483"/>
                  </a:cubicBezTo>
                  <a:cubicBezTo>
                    <a:pt x="144256" y="437698"/>
                    <a:pt x="144256" y="464375"/>
                    <a:pt x="160471" y="480590"/>
                  </a:cubicBezTo>
                  <a:cubicBezTo>
                    <a:pt x="176686" y="496805"/>
                    <a:pt x="203363" y="496805"/>
                    <a:pt x="219578" y="480590"/>
                  </a:cubicBezTo>
                  <a:cubicBezTo>
                    <a:pt x="233178" y="466990"/>
                    <a:pt x="235270" y="446068"/>
                    <a:pt x="225855" y="429852"/>
                  </a:cubicBezTo>
                  <a:lnTo>
                    <a:pt x="281301" y="374407"/>
                  </a:lnTo>
                  <a:cubicBezTo>
                    <a:pt x="289147" y="379115"/>
                    <a:pt x="298039" y="381730"/>
                    <a:pt x="307454" y="381730"/>
                  </a:cubicBezTo>
                  <a:cubicBezTo>
                    <a:pt x="307978" y="381730"/>
                    <a:pt x="307978" y="381730"/>
                    <a:pt x="308500" y="381730"/>
                  </a:cubicBezTo>
                  <a:cubicBezTo>
                    <a:pt x="309024" y="381730"/>
                    <a:pt x="309024" y="381730"/>
                    <a:pt x="309546" y="381730"/>
                  </a:cubicBezTo>
                  <a:cubicBezTo>
                    <a:pt x="318963" y="381730"/>
                    <a:pt x="327855" y="379115"/>
                    <a:pt x="335701" y="374407"/>
                  </a:cubicBezTo>
                  <a:lnTo>
                    <a:pt x="391146" y="429852"/>
                  </a:lnTo>
                  <a:cubicBezTo>
                    <a:pt x="381731" y="446068"/>
                    <a:pt x="383823" y="466990"/>
                    <a:pt x="397423" y="481113"/>
                  </a:cubicBezTo>
                  <a:cubicBezTo>
                    <a:pt x="413638" y="497329"/>
                    <a:pt x="440315" y="497329"/>
                    <a:pt x="456530" y="481113"/>
                  </a:cubicBezTo>
                  <a:cubicBezTo>
                    <a:pt x="472745" y="464898"/>
                    <a:pt x="472745" y="438222"/>
                    <a:pt x="456530" y="422006"/>
                  </a:cubicBezTo>
                  <a:cubicBezTo>
                    <a:pt x="442930" y="408407"/>
                    <a:pt x="422008" y="406314"/>
                    <a:pt x="405792" y="415730"/>
                  </a:cubicBezTo>
                  <a:lnTo>
                    <a:pt x="351393" y="360807"/>
                  </a:lnTo>
                  <a:cubicBezTo>
                    <a:pt x="358193" y="351915"/>
                    <a:pt x="361854" y="341453"/>
                    <a:pt x="361854" y="329423"/>
                  </a:cubicBezTo>
                  <a:cubicBezTo>
                    <a:pt x="361854" y="327331"/>
                    <a:pt x="361854" y="324715"/>
                    <a:pt x="361331" y="322623"/>
                  </a:cubicBezTo>
                  <a:lnTo>
                    <a:pt x="430377" y="294377"/>
                  </a:lnTo>
                  <a:cubicBezTo>
                    <a:pt x="441361" y="309023"/>
                    <a:pt x="461761" y="315300"/>
                    <a:pt x="479545" y="307977"/>
                  </a:cubicBezTo>
                  <a:cubicBezTo>
                    <a:pt x="500468" y="298562"/>
                    <a:pt x="510930" y="274500"/>
                    <a:pt x="502037" y="253054"/>
                  </a:cubicBezTo>
                  <a:cubicBezTo>
                    <a:pt x="493145" y="231609"/>
                    <a:pt x="468561" y="221670"/>
                    <a:pt x="447115" y="230562"/>
                  </a:cubicBezTo>
                  <a:cubicBezTo>
                    <a:pt x="429331" y="237885"/>
                    <a:pt x="418869" y="256716"/>
                    <a:pt x="421485" y="275023"/>
                  </a:cubicBezTo>
                  <a:lnTo>
                    <a:pt x="354008" y="303269"/>
                  </a:lnTo>
                  <a:cubicBezTo>
                    <a:pt x="346685" y="290716"/>
                    <a:pt x="333609" y="281300"/>
                    <a:pt x="318963" y="278685"/>
                  </a:cubicBezTo>
                  <a:lnTo>
                    <a:pt x="318963" y="205978"/>
                  </a:lnTo>
                  <a:cubicBezTo>
                    <a:pt x="336747" y="201270"/>
                    <a:pt x="350347" y="185055"/>
                    <a:pt x="350347" y="165702"/>
                  </a:cubicBezTo>
                  <a:cubicBezTo>
                    <a:pt x="350347" y="142687"/>
                    <a:pt x="331516" y="123856"/>
                    <a:pt x="308500" y="123856"/>
                  </a:cubicBezTo>
                  <a:close/>
                  <a:moveTo>
                    <a:pt x="102835" y="0"/>
                  </a:moveTo>
                  <a:lnTo>
                    <a:pt x="514165" y="0"/>
                  </a:lnTo>
                  <a:cubicBezTo>
                    <a:pt x="570959" y="0"/>
                    <a:pt x="617000" y="46041"/>
                    <a:pt x="617000" y="102835"/>
                  </a:cubicBezTo>
                  <a:lnTo>
                    <a:pt x="617000" y="514165"/>
                  </a:lnTo>
                  <a:cubicBezTo>
                    <a:pt x="617000" y="570959"/>
                    <a:pt x="570959" y="617000"/>
                    <a:pt x="514165" y="617000"/>
                  </a:cubicBezTo>
                  <a:lnTo>
                    <a:pt x="102835" y="617000"/>
                  </a:lnTo>
                  <a:cubicBezTo>
                    <a:pt x="46041" y="617000"/>
                    <a:pt x="0" y="570959"/>
                    <a:pt x="0" y="514165"/>
                  </a:cubicBezTo>
                  <a:lnTo>
                    <a:pt x="0" y="102835"/>
                  </a:lnTo>
                  <a:cubicBezTo>
                    <a:pt x="0" y="46041"/>
                    <a:pt x="46041" y="0"/>
                    <a:pt x="102835" y="0"/>
                  </a:cubicBezTo>
                  <a:close/>
                </a:path>
              </a:pathLst>
            </a:custGeom>
            <a:solidFill>
              <a:srgbClr val="E9BA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F22D7B8B-6AA6-4A35-8EE1-D57313B2D162}"/>
                </a:ext>
              </a:extLst>
            </p:cNvPr>
            <p:cNvSpPr txBox="1"/>
            <p:nvPr/>
          </p:nvSpPr>
          <p:spPr>
            <a:xfrm>
              <a:off x="2858460" y="1301326"/>
              <a:ext cx="1507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Apache-Kafka</a:t>
              </a:r>
            </a:p>
          </p:txBody>
        </p: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0CD20A2F-4042-423C-9731-CA16DBFA27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0620" y="2054065"/>
              <a:ext cx="1895349" cy="0"/>
            </a:xfrm>
            <a:prstGeom prst="straightConnector1">
              <a:avLst/>
            </a:prstGeom>
            <a:ln w="50800" cap="rnd" cmpd="sng">
              <a:solidFill>
                <a:schemeClr val="accent6">
                  <a:lumMod val="40000"/>
                  <a:lumOff val="60000"/>
                </a:schemeClr>
              </a:solidFill>
              <a:prstDash val="sysDash"/>
              <a:miter lim="800000"/>
              <a:tailEnd type="stealt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BB633785-E284-412C-A4DF-B7C687E719CC}"/>
                </a:ext>
              </a:extLst>
            </p:cNvPr>
            <p:cNvSpPr txBox="1"/>
            <p:nvPr/>
          </p:nvSpPr>
          <p:spPr>
            <a:xfrm>
              <a:off x="4093128" y="2072818"/>
              <a:ext cx="18385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7A9866"/>
                  </a:solidFill>
                </a:rPr>
                <a:t>Abholung anliegender Daten</a:t>
              </a:r>
            </a:p>
          </p:txBody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E088E6E1-F731-469F-9301-6E7AB940926F}"/>
                </a:ext>
              </a:extLst>
            </p:cNvPr>
            <p:cNvSpPr/>
            <p:nvPr/>
          </p:nvSpPr>
          <p:spPr>
            <a:xfrm>
              <a:off x="5849687" y="5439349"/>
              <a:ext cx="617000" cy="617000"/>
            </a:xfrm>
            <a:custGeom>
              <a:avLst/>
              <a:gdLst>
                <a:gd name="connsiteX0" fmla="*/ 308500 w 617000"/>
                <a:gd name="connsiteY0" fmla="*/ 123856 h 617000"/>
                <a:gd name="connsiteX1" fmla="*/ 266655 w 617000"/>
                <a:gd name="connsiteY1" fmla="*/ 165702 h 617000"/>
                <a:gd name="connsiteX2" fmla="*/ 298039 w 617000"/>
                <a:gd name="connsiteY2" fmla="*/ 205978 h 617000"/>
                <a:gd name="connsiteX3" fmla="*/ 298039 w 617000"/>
                <a:gd name="connsiteY3" fmla="*/ 278162 h 617000"/>
                <a:gd name="connsiteX4" fmla="*/ 262993 w 617000"/>
                <a:gd name="connsiteY4" fmla="*/ 302746 h 617000"/>
                <a:gd name="connsiteX5" fmla="*/ 195517 w 617000"/>
                <a:gd name="connsiteY5" fmla="*/ 274500 h 617000"/>
                <a:gd name="connsiteX6" fmla="*/ 169886 w 617000"/>
                <a:gd name="connsiteY6" fmla="*/ 230039 h 617000"/>
                <a:gd name="connsiteX7" fmla="*/ 114964 w 617000"/>
                <a:gd name="connsiteY7" fmla="*/ 252531 h 617000"/>
                <a:gd name="connsiteX8" fmla="*/ 137456 w 617000"/>
                <a:gd name="connsiteY8" fmla="*/ 307454 h 617000"/>
                <a:gd name="connsiteX9" fmla="*/ 186625 w 617000"/>
                <a:gd name="connsiteY9" fmla="*/ 293854 h 617000"/>
                <a:gd name="connsiteX10" fmla="*/ 255670 w 617000"/>
                <a:gd name="connsiteY10" fmla="*/ 322100 h 617000"/>
                <a:gd name="connsiteX11" fmla="*/ 255147 w 617000"/>
                <a:gd name="connsiteY11" fmla="*/ 328900 h 617000"/>
                <a:gd name="connsiteX12" fmla="*/ 265608 w 617000"/>
                <a:gd name="connsiteY12" fmla="*/ 360284 h 617000"/>
                <a:gd name="connsiteX13" fmla="*/ 211209 w 617000"/>
                <a:gd name="connsiteY13" fmla="*/ 415206 h 617000"/>
                <a:gd name="connsiteX14" fmla="*/ 160471 w 617000"/>
                <a:gd name="connsiteY14" fmla="*/ 421483 h 617000"/>
                <a:gd name="connsiteX15" fmla="*/ 160471 w 617000"/>
                <a:gd name="connsiteY15" fmla="*/ 480590 h 617000"/>
                <a:gd name="connsiteX16" fmla="*/ 219578 w 617000"/>
                <a:gd name="connsiteY16" fmla="*/ 480590 h 617000"/>
                <a:gd name="connsiteX17" fmla="*/ 225855 w 617000"/>
                <a:gd name="connsiteY17" fmla="*/ 429852 h 617000"/>
                <a:gd name="connsiteX18" fmla="*/ 281301 w 617000"/>
                <a:gd name="connsiteY18" fmla="*/ 374407 h 617000"/>
                <a:gd name="connsiteX19" fmla="*/ 307454 w 617000"/>
                <a:gd name="connsiteY19" fmla="*/ 381730 h 617000"/>
                <a:gd name="connsiteX20" fmla="*/ 308500 w 617000"/>
                <a:gd name="connsiteY20" fmla="*/ 381730 h 617000"/>
                <a:gd name="connsiteX21" fmla="*/ 309546 w 617000"/>
                <a:gd name="connsiteY21" fmla="*/ 381730 h 617000"/>
                <a:gd name="connsiteX22" fmla="*/ 335701 w 617000"/>
                <a:gd name="connsiteY22" fmla="*/ 374407 h 617000"/>
                <a:gd name="connsiteX23" fmla="*/ 391146 w 617000"/>
                <a:gd name="connsiteY23" fmla="*/ 429852 h 617000"/>
                <a:gd name="connsiteX24" fmla="*/ 397423 w 617000"/>
                <a:gd name="connsiteY24" fmla="*/ 481113 h 617000"/>
                <a:gd name="connsiteX25" fmla="*/ 456530 w 617000"/>
                <a:gd name="connsiteY25" fmla="*/ 481113 h 617000"/>
                <a:gd name="connsiteX26" fmla="*/ 456530 w 617000"/>
                <a:gd name="connsiteY26" fmla="*/ 422006 h 617000"/>
                <a:gd name="connsiteX27" fmla="*/ 405792 w 617000"/>
                <a:gd name="connsiteY27" fmla="*/ 415730 h 617000"/>
                <a:gd name="connsiteX28" fmla="*/ 351393 w 617000"/>
                <a:gd name="connsiteY28" fmla="*/ 360807 h 617000"/>
                <a:gd name="connsiteX29" fmla="*/ 361854 w 617000"/>
                <a:gd name="connsiteY29" fmla="*/ 329423 h 617000"/>
                <a:gd name="connsiteX30" fmla="*/ 361331 w 617000"/>
                <a:gd name="connsiteY30" fmla="*/ 322623 h 617000"/>
                <a:gd name="connsiteX31" fmla="*/ 430377 w 617000"/>
                <a:gd name="connsiteY31" fmla="*/ 294377 h 617000"/>
                <a:gd name="connsiteX32" fmla="*/ 479545 w 617000"/>
                <a:gd name="connsiteY32" fmla="*/ 307977 h 617000"/>
                <a:gd name="connsiteX33" fmla="*/ 502037 w 617000"/>
                <a:gd name="connsiteY33" fmla="*/ 253054 h 617000"/>
                <a:gd name="connsiteX34" fmla="*/ 447115 w 617000"/>
                <a:gd name="connsiteY34" fmla="*/ 230562 h 617000"/>
                <a:gd name="connsiteX35" fmla="*/ 421485 w 617000"/>
                <a:gd name="connsiteY35" fmla="*/ 275023 h 617000"/>
                <a:gd name="connsiteX36" fmla="*/ 354008 w 617000"/>
                <a:gd name="connsiteY36" fmla="*/ 303269 h 617000"/>
                <a:gd name="connsiteX37" fmla="*/ 318963 w 617000"/>
                <a:gd name="connsiteY37" fmla="*/ 278685 h 617000"/>
                <a:gd name="connsiteX38" fmla="*/ 318963 w 617000"/>
                <a:gd name="connsiteY38" fmla="*/ 205978 h 617000"/>
                <a:gd name="connsiteX39" fmla="*/ 350347 w 617000"/>
                <a:gd name="connsiteY39" fmla="*/ 165702 h 617000"/>
                <a:gd name="connsiteX40" fmla="*/ 308500 w 617000"/>
                <a:gd name="connsiteY40" fmla="*/ 123856 h 617000"/>
                <a:gd name="connsiteX41" fmla="*/ 102835 w 617000"/>
                <a:gd name="connsiteY41" fmla="*/ 0 h 617000"/>
                <a:gd name="connsiteX42" fmla="*/ 514165 w 617000"/>
                <a:gd name="connsiteY42" fmla="*/ 0 h 617000"/>
                <a:gd name="connsiteX43" fmla="*/ 617000 w 617000"/>
                <a:gd name="connsiteY43" fmla="*/ 102835 h 617000"/>
                <a:gd name="connsiteX44" fmla="*/ 617000 w 617000"/>
                <a:gd name="connsiteY44" fmla="*/ 514165 h 617000"/>
                <a:gd name="connsiteX45" fmla="*/ 514165 w 617000"/>
                <a:gd name="connsiteY45" fmla="*/ 617000 h 617000"/>
                <a:gd name="connsiteX46" fmla="*/ 102835 w 617000"/>
                <a:gd name="connsiteY46" fmla="*/ 617000 h 617000"/>
                <a:gd name="connsiteX47" fmla="*/ 0 w 617000"/>
                <a:gd name="connsiteY47" fmla="*/ 514165 h 617000"/>
                <a:gd name="connsiteX48" fmla="*/ 0 w 617000"/>
                <a:gd name="connsiteY48" fmla="*/ 102835 h 617000"/>
                <a:gd name="connsiteX49" fmla="*/ 102835 w 617000"/>
                <a:gd name="connsiteY49" fmla="*/ 0 h 61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17000" h="617000">
                  <a:moveTo>
                    <a:pt x="308500" y="123856"/>
                  </a:moveTo>
                  <a:cubicBezTo>
                    <a:pt x="285485" y="123856"/>
                    <a:pt x="266655" y="142687"/>
                    <a:pt x="266655" y="165702"/>
                  </a:cubicBezTo>
                  <a:cubicBezTo>
                    <a:pt x="266655" y="185055"/>
                    <a:pt x="280254" y="201270"/>
                    <a:pt x="298039" y="205978"/>
                  </a:cubicBezTo>
                  <a:lnTo>
                    <a:pt x="298039" y="278162"/>
                  </a:lnTo>
                  <a:cubicBezTo>
                    <a:pt x="282870" y="280777"/>
                    <a:pt x="270316" y="290193"/>
                    <a:pt x="262993" y="302746"/>
                  </a:cubicBezTo>
                  <a:lnTo>
                    <a:pt x="195517" y="274500"/>
                  </a:lnTo>
                  <a:cubicBezTo>
                    <a:pt x="198132" y="256193"/>
                    <a:pt x="188194" y="237362"/>
                    <a:pt x="169886" y="230039"/>
                  </a:cubicBezTo>
                  <a:cubicBezTo>
                    <a:pt x="148441" y="221147"/>
                    <a:pt x="123856" y="231086"/>
                    <a:pt x="114964" y="252531"/>
                  </a:cubicBezTo>
                  <a:cubicBezTo>
                    <a:pt x="106072" y="273977"/>
                    <a:pt x="116010" y="298562"/>
                    <a:pt x="137456" y="307454"/>
                  </a:cubicBezTo>
                  <a:cubicBezTo>
                    <a:pt x="155240" y="314777"/>
                    <a:pt x="175640" y="309023"/>
                    <a:pt x="186625" y="293854"/>
                  </a:cubicBezTo>
                  <a:lnTo>
                    <a:pt x="255670" y="322100"/>
                  </a:lnTo>
                  <a:cubicBezTo>
                    <a:pt x="255147" y="324192"/>
                    <a:pt x="255147" y="326807"/>
                    <a:pt x="255147" y="328900"/>
                  </a:cubicBezTo>
                  <a:cubicBezTo>
                    <a:pt x="255147" y="340407"/>
                    <a:pt x="258808" y="351392"/>
                    <a:pt x="265608" y="360284"/>
                  </a:cubicBezTo>
                  <a:lnTo>
                    <a:pt x="211209" y="415206"/>
                  </a:lnTo>
                  <a:cubicBezTo>
                    <a:pt x="194994" y="405791"/>
                    <a:pt x="174071" y="407883"/>
                    <a:pt x="160471" y="421483"/>
                  </a:cubicBezTo>
                  <a:cubicBezTo>
                    <a:pt x="144256" y="437698"/>
                    <a:pt x="144256" y="464375"/>
                    <a:pt x="160471" y="480590"/>
                  </a:cubicBezTo>
                  <a:cubicBezTo>
                    <a:pt x="176686" y="496805"/>
                    <a:pt x="203363" y="496805"/>
                    <a:pt x="219578" y="480590"/>
                  </a:cubicBezTo>
                  <a:cubicBezTo>
                    <a:pt x="233178" y="466990"/>
                    <a:pt x="235270" y="446068"/>
                    <a:pt x="225855" y="429852"/>
                  </a:cubicBezTo>
                  <a:lnTo>
                    <a:pt x="281301" y="374407"/>
                  </a:lnTo>
                  <a:cubicBezTo>
                    <a:pt x="289147" y="379115"/>
                    <a:pt x="298039" y="381730"/>
                    <a:pt x="307454" y="381730"/>
                  </a:cubicBezTo>
                  <a:cubicBezTo>
                    <a:pt x="307978" y="381730"/>
                    <a:pt x="307978" y="381730"/>
                    <a:pt x="308500" y="381730"/>
                  </a:cubicBezTo>
                  <a:cubicBezTo>
                    <a:pt x="309024" y="381730"/>
                    <a:pt x="309024" y="381730"/>
                    <a:pt x="309546" y="381730"/>
                  </a:cubicBezTo>
                  <a:cubicBezTo>
                    <a:pt x="318963" y="381730"/>
                    <a:pt x="327855" y="379115"/>
                    <a:pt x="335701" y="374407"/>
                  </a:cubicBezTo>
                  <a:lnTo>
                    <a:pt x="391146" y="429852"/>
                  </a:lnTo>
                  <a:cubicBezTo>
                    <a:pt x="381731" y="446068"/>
                    <a:pt x="383823" y="466990"/>
                    <a:pt x="397423" y="481113"/>
                  </a:cubicBezTo>
                  <a:cubicBezTo>
                    <a:pt x="413638" y="497329"/>
                    <a:pt x="440315" y="497329"/>
                    <a:pt x="456530" y="481113"/>
                  </a:cubicBezTo>
                  <a:cubicBezTo>
                    <a:pt x="472745" y="464898"/>
                    <a:pt x="472745" y="438222"/>
                    <a:pt x="456530" y="422006"/>
                  </a:cubicBezTo>
                  <a:cubicBezTo>
                    <a:pt x="442930" y="408407"/>
                    <a:pt x="422008" y="406314"/>
                    <a:pt x="405792" y="415730"/>
                  </a:cubicBezTo>
                  <a:lnTo>
                    <a:pt x="351393" y="360807"/>
                  </a:lnTo>
                  <a:cubicBezTo>
                    <a:pt x="358193" y="351915"/>
                    <a:pt x="361854" y="341453"/>
                    <a:pt x="361854" y="329423"/>
                  </a:cubicBezTo>
                  <a:cubicBezTo>
                    <a:pt x="361854" y="327331"/>
                    <a:pt x="361854" y="324715"/>
                    <a:pt x="361331" y="322623"/>
                  </a:cubicBezTo>
                  <a:lnTo>
                    <a:pt x="430377" y="294377"/>
                  </a:lnTo>
                  <a:cubicBezTo>
                    <a:pt x="441361" y="309023"/>
                    <a:pt x="461761" y="315300"/>
                    <a:pt x="479545" y="307977"/>
                  </a:cubicBezTo>
                  <a:cubicBezTo>
                    <a:pt x="500468" y="298562"/>
                    <a:pt x="510930" y="274500"/>
                    <a:pt x="502037" y="253054"/>
                  </a:cubicBezTo>
                  <a:cubicBezTo>
                    <a:pt x="493145" y="231609"/>
                    <a:pt x="468561" y="221670"/>
                    <a:pt x="447115" y="230562"/>
                  </a:cubicBezTo>
                  <a:cubicBezTo>
                    <a:pt x="429331" y="237885"/>
                    <a:pt x="418869" y="256716"/>
                    <a:pt x="421485" y="275023"/>
                  </a:cubicBezTo>
                  <a:lnTo>
                    <a:pt x="354008" y="303269"/>
                  </a:lnTo>
                  <a:cubicBezTo>
                    <a:pt x="346685" y="290716"/>
                    <a:pt x="333609" y="281300"/>
                    <a:pt x="318963" y="278685"/>
                  </a:cubicBezTo>
                  <a:lnTo>
                    <a:pt x="318963" y="205978"/>
                  </a:lnTo>
                  <a:cubicBezTo>
                    <a:pt x="336747" y="201270"/>
                    <a:pt x="350347" y="185055"/>
                    <a:pt x="350347" y="165702"/>
                  </a:cubicBezTo>
                  <a:cubicBezTo>
                    <a:pt x="350347" y="142687"/>
                    <a:pt x="331516" y="123856"/>
                    <a:pt x="308500" y="123856"/>
                  </a:cubicBezTo>
                  <a:close/>
                  <a:moveTo>
                    <a:pt x="102835" y="0"/>
                  </a:moveTo>
                  <a:lnTo>
                    <a:pt x="514165" y="0"/>
                  </a:lnTo>
                  <a:cubicBezTo>
                    <a:pt x="570959" y="0"/>
                    <a:pt x="617000" y="46041"/>
                    <a:pt x="617000" y="102835"/>
                  </a:cubicBezTo>
                  <a:lnTo>
                    <a:pt x="617000" y="514165"/>
                  </a:lnTo>
                  <a:cubicBezTo>
                    <a:pt x="617000" y="570959"/>
                    <a:pt x="570959" y="617000"/>
                    <a:pt x="514165" y="617000"/>
                  </a:cubicBezTo>
                  <a:lnTo>
                    <a:pt x="102835" y="617000"/>
                  </a:lnTo>
                  <a:cubicBezTo>
                    <a:pt x="46041" y="617000"/>
                    <a:pt x="0" y="570959"/>
                    <a:pt x="0" y="514165"/>
                  </a:cubicBezTo>
                  <a:lnTo>
                    <a:pt x="0" y="102835"/>
                  </a:lnTo>
                  <a:cubicBezTo>
                    <a:pt x="0" y="46041"/>
                    <a:pt x="46041" y="0"/>
                    <a:pt x="102835" y="0"/>
                  </a:cubicBezTo>
                  <a:close/>
                </a:path>
              </a:pathLst>
            </a:custGeom>
            <a:solidFill>
              <a:srgbClr val="E9BA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BD1E11B-8542-4E41-9803-0BA0E34A2465}"/>
                </a:ext>
              </a:extLst>
            </p:cNvPr>
            <p:cNvSpPr txBox="1"/>
            <p:nvPr/>
          </p:nvSpPr>
          <p:spPr>
            <a:xfrm>
              <a:off x="5425210" y="6081834"/>
              <a:ext cx="1507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Apache-Kafka</a:t>
              </a:r>
            </a:p>
          </p:txBody>
        </p: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5F5ACF01-CAD4-4344-B50D-3A2B6BA2AF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6688" y="2059872"/>
              <a:ext cx="2208244" cy="0"/>
            </a:xfrm>
            <a:prstGeom prst="straightConnector1">
              <a:avLst/>
            </a:prstGeom>
            <a:ln w="50800" cap="rnd" cmpd="sng">
              <a:solidFill>
                <a:schemeClr val="accent6">
                  <a:lumMod val="40000"/>
                  <a:lumOff val="60000"/>
                </a:schemeClr>
              </a:solidFill>
              <a:prstDash val="sysDash"/>
              <a:miter lim="800000"/>
              <a:tailEnd type="stealt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80B7C6A8-FB67-43E8-887A-8F1F4AE35F96}"/>
                </a:ext>
              </a:extLst>
            </p:cNvPr>
            <p:cNvSpPr txBox="1"/>
            <p:nvPr/>
          </p:nvSpPr>
          <p:spPr>
            <a:xfrm>
              <a:off x="6588403" y="2085358"/>
              <a:ext cx="20602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7A9866"/>
                  </a:solidFill>
                </a:rPr>
                <a:t>Senden von Daten-Anfragen an internen Server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710B86D9-3FCB-4C25-B0C7-D058BBE153BB}"/>
                </a:ext>
              </a:extLst>
            </p:cNvPr>
            <p:cNvCxnSpPr>
              <a:cxnSpLocks/>
            </p:cNvCxnSpPr>
            <p:nvPr/>
          </p:nvCxnSpPr>
          <p:spPr>
            <a:xfrm>
              <a:off x="6158187" y="2399606"/>
              <a:ext cx="20683" cy="3039743"/>
            </a:xfrm>
            <a:prstGeom prst="straightConnector1">
              <a:avLst/>
            </a:prstGeom>
            <a:ln w="50800" cap="rnd" cmpd="sng">
              <a:solidFill>
                <a:schemeClr val="accent6">
                  <a:lumMod val="40000"/>
                  <a:lumOff val="60000"/>
                </a:schemeClr>
              </a:solidFill>
              <a:prstDash val="sysDash"/>
              <a:miter lim="800000"/>
              <a:tailEnd type="stealt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2A4146F0-53F8-4BFE-A4B4-3753174C3FCC}"/>
                </a:ext>
              </a:extLst>
            </p:cNvPr>
            <p:cNvSpPr txBox="1"/>
            <p:nvPr/>
          </p:nvSpPr>
          <p:spPr>
            <a:xfrm>
              <a:off x="6212478" y="3361028"/>
              <a:ext cx="134277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7A9866"/>
                  </a:solidFill>
                </a:rPr>
                <a:t>Bereitstellung der vor-verarbeiteten Daten</a:t>
              </a:r>
            </a:p>
          </p:txBody>
        </p: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38144A59-78F2-4F87-B1BB-10336AB5069A}"/>
                </a:ext>
              </a:extLst>
            </p:cNvPr>
            <p:cNvCxnSpPr>
              <a:cxnSpLocks/>
              <a:endCxn id="40" idx="3"/>
            </p:cNvCxnSpPr>
            <p:nvPr/>
          </p:nvCxnSpPr>
          <p:spPr>
            <a:xfrm flipH="1">
              <a:off x="1172498" y="5082596"/>
              <a:ext cx="2040562" cy="0"/>
            </a:xfrm>
            <a:prstGeom prst="straightConnector1">
              <a:avLst/>
            </a:prstGeom>
            <a:ln w="50800" cap="rnd" cmpd="sng">
              <a:solidFill>
                <a:schemeClr val="accent6">
                  <a:lumMod val="40000"/>
                  <a:lumOff val="60000"/>
                </a:schemeClr>
              </a:solidFill>
              <a:prstDash val="sysDash"/>
              <a:miter lim="800000"/>
              <a:tailEnd type="stealt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33575AB6-7777-41DD-A5C4-A4E7244BDCC4}"/>
                </a:ext>
              </a:extLst>
            </p:cNvPr>
            <p:cNvSpPr txBox="1"/>
            <p:nvPr/>
          </p:nvSpPr>
          <p:spPr>
            <a:xfrm>
              <a:off x="1681322" y="4245792"/>
              <a:ext cx="12751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7A9866"/>
                  </a:solidFill>
                </a:rPr>
                <a:t>Laden der importierten Daten</a:t>
              </a:r>
            </a:p>
          </p:txBody>
        </p: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6ED80A75-2BAC-46D7-800A-28B0D738C5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2980" y="5759923"/>
              <a:ext cx="2221952" cy="0"/>
            </a:xfrm>
            <a:prstGeom prst="straightConnector1">
              <a:avLst/>
            </a:prstGeom>
            <a:ln w="50800" cap="rnd" cmpd="sng">
              <a:solidFill>
                <a:schemeClr val="accent6">
                  <a:lumMod val="40000"/>
                  <a:lumOff val="60000"/>
                </a:schemeClr>
              </a:solidFill>
              <a:prstDash val="sysDash"/>
              <a:miter lim="800000"/>
              <a:tailEnd type="stealt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FA564978-9CA4-46C0-9CEB-073D93F3A8D0}"/>
                </a:ext>
              </a:extLst>
            </p:cNvPr>
            <p:cNvSpPr txBox="1"/>
            <p:nvPr/>
          </p:nvSpPr>
          <p:spPr>
            <a:xfrm>
              <a:off x="6699287" y="5146841"/>
              <a:ext cx="18385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7A9866"/>
                  </a:solidFill>
                </a:rPr>
                <a:t>Abholung anliegender Daten</a:t>
              </a:r>
            </a:p>
          </p:txBody>
        </p: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9CB58D84-DBAE-4451-A850-C307FB726B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82520" y="2384909"/>
              <a:ext cx="1" cy="3023794"/>
            </a:xfrm>
            <a:prstGeom prst="straightConnector1">
              <a:avLst/>
            </a:prstGeom>
            <a:ln w="50800" cap="rnd" cmpd="sng">
              <a:solidFill>
                <a:schemeClr val="accent6">
                  <a:lumMod val="40000"/>
                  <a:lumOff val="60000"/>
                </a:schemeClr>
              </a:solidFill>
              <a:prstDash val="sysDash"/>
              <a:miter lim="800000"/>
              <a:tailEnd type="stealt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32C86290-C963-4BBF-87E3-EDB42C13AF0F}"/>
                </a:ext>
              </a:extLst>
            </p:cNvPr>
            <p:cNvSpPr txBox="1"/>
            <p:nvPr/>
          </p:nvSpPr>
          <p:spPr>
            <a:xfrm>
              <a:off x="7854931" y="3365163"/>
              <a:ext cx="117043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7A9866"/>
                  </a:solidFill>
                </a:rPr>
                <a:t>Senden von Export-Anfragen an Servlet</a:t>
              </a:r>
            </a:p>
          </p:txBody>
        </p:sp>
        <p:pic>
          <p:nvPicPr>
            <p:cNvPr id="4" name="Grafik 3" descr="Teils sonnig">
              <a:extLst>
                <a:ext uri="{FF2B5EF4-FFF2-40B4-BE49-F238E27FC236}">
                  <a16:creationId xmlns:a16="http://schemas.microsoft.com/office/drawing/2014/main" id="{9615BC58-1F88-48D8-BE0C-863FED1D7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17879" y="5778227"/>
              <a:ext cx="914400" cy="914400"/>
            </a:xfrm>
            <a:prstGeom prst="rect">
              <a:avLst/>
            </a:prstGeom>
          </p:spPr>
        </p:pic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9604670A-F2E0-4E26-AF3E-7ED6A6D28551}"/>
                </a:ext>
              </a:extLst>
            </p:cNvPr>
            <p:cNvSpPr txBox="1"/>
            <p:nvPr/>
          </p:nvSpPr>
          <p:spPr>
            <a:xfrm>
              <a:off x="1355793" y="5627012"/>
              <a:ext cx="12751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689AC8"/>
                  </a:solidFill>
                </a:rPr>
                <a:t>FROST erhält Sensordaten</a:t>
              </a:r>
            </a:p>
          </p:txBody>
        </p:sp>
        <p:pic>
          <p:nvPicPr>
            <p:cNvPr id="14" name="Grafik 13" descr="Benutzer">
              <a:extLst>
                <a:ext uri="{FF2B5EF4-FFF2-40B4-BE49-F238E27FC236}">
                  <a16:creationId xmlns:a16="http://schemas.microsoft.com/office/drawing/2014/main" id="{362EB457-B148-42B8-859F-26AE64F8A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13789" y="1700651"/>
              <a:ext cx="683851" cy="683851"/>
            </a:xfrm>
            <a:prstGeom prst="rect">
              <a:avLst/>
            </a:prstGeom>
          </p:spPr>
        </p:pic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863C720D-6235-4AF3-8FE8-05A77B572659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9391018" y="2042577"/>
              <a:ext cx="1422771" cy="0"/>
            </a:xfrm>
            <a:prstGeom prst="straightConnector1">
              <a:avLst/>
            </a:prstGeom>
            <a:ln w="50800" cap="rnd" cmpd="sng">
              <a:solidFill>
                <a:srgbClr val="C86F68"/>
              </a:solidFill>
              <a:prstDash val="sysDash"/>
              <a:miter lim="800000"/>
              <a:tailEnd type="stealt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9066EBC5-CD40-4C4B-BB44-D2F1AE826EFD}"/>
                </a:ext>
              </a:extLst>
            </p:cNvPr>
            <p:cNvSpPr txBox="1"/>
            <p:nvPr/>
          </p:nvSpPr>
          <p:spPr>
            <a:xfrm>
              <a:off x="9454052" y="2136969"/>
              <a:ext cx="14341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C86F68"/>
                  </a:solidFill>
                </a:rPr>
                <a:t>Bedienung des Webinterfaces</a:t>
              </a:r>
            </a:p>
          </p:txBody>
        </p:sp>
        <p:cxnSp>
          <p:nvCxnSpPr>
            <p:cNvPr id="18" name="Verbinder: gewinkelt 17">
              <a:extLst>
                <a:ext uri="{FF2B5EF4-FFF2-40B4-BE49-F238E27FC236}">
                  <a16:creationId xmlns:a16="http://schemas.microsoft.com/office/drawing/2014/main" id="{84FC140A-2821-479E-88B5-29AAF151C5AA}"/>
                </a:ext>
              </a:extLst>
            </p:cNvPr>
            <p:cNvCxnSpPr>
              <a:cxnSpLocks/>
              <a:stCxn id="4" idx="1"/>
              <a:endCxn id="40" idx="2"/>
            </p:cNvCxnSpPr>
            <p:nvPr/>
          </p:nvCxnSpPr>
          <p:spPr>
            <a:xfrm rot="10800000">
              <a:off x="694361" y="5493519"/>
              <a:ext cx="2423518" cy="741908"/>
            </a:xfrm>
            <a:prstGeom prst="bentConnector2">
              <a:avLst/>
            </a:prstGeom>
            <a:ln w="50800" cap="rnd">
              <a:solidFill>
                <a:srgbClr val="689AC8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2282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Inhaltsplatzhalter 10">
            <a:extLst>
              <a:ext uri="{FF2B5EF4-FFF2-40B4-BE49-F238E27FC236}">
                <a16:creationId xmlns:a16="http://schemas.microsoft.com/office/drawing/2014/main" id="{8065D946-4DE6-4082-AC12-89CE88D2EF4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81183736"/>
              </p:ext>
            </p:extLst>
          </p:nvPr>
        </p:nvGraphicFramePr>
        <p:xfrm>
          <a:off x="838200" y="1211263"/>
          <a:ext cx="5181600" cy="496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Inhaltsplatzhalter 13">
            <a:extLst>
              <a:ext uri="{FF2B5EF4-FFF2-40B4-BE49-F238E27FC236}">
                <a16:creationId xmlns:a16="http://schemas.microsoft.com/office/drawing/2014/main" id="{7C70E199-685B-4A96-997C-EF091BBD159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50776573"/>
              </p:ext>
            </p:extLst>
          </p:nvPr>
        </p:nvGraphicFramePr>
        <p:xfrm>
          <a:off x="6172200" y="1211263"/>
          <a:ext cx="5181600" cy="496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A5158E8-30EE-4AD9-A692-853B6887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Statistiken</a:t>
            </a:r>
          </a:p>
        </p:txBody>
      </p:sp>
    </p:spTree>
    <p:extLst>
      <p:ext uri="{BB962C8B-B14F-4D97-AF65-F5344CB8AC3E}">
        <p14:creationId xmlns:p14="http://schemas.microsoft.com/office/powerpoint/2010/main" val="416365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5E7930-93FB-498F-88F7-0B4832DE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Testüberdeckung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5" name="Inhaltsplatzhalter 14">
                <a:extLst>
                  <a:ext uri="{FF2B5EF4-FFF2-40B4-BE49-F238E27FC236}">
                    <a16:creationId xmlns:a16="http://schemas.microsoft.com/office/drawing/2014/main" id="{793B3DBF-1EC3-4FFA-941F-B9A65EF6C9C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96869607"/>
                  </p:ext>
                </p:extLst>
              </p:nvPr>
            </p:nvGraphicFramePr>
            <p:xfrm>
              <a:off x="838200" y="1211263"/>
              <a:ext cx="10515600" cy="49657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5" name="Inhaltsplatzhalter 14">
                <a:extLst>
                  <a:ext uri="{FF2B5EF4-FFF2-40B4-BE49-F238E27FC236}">
                    <a16:creationId xmlns:a16="http://schemas.microsoft.com/office/drawing/2014/main" id="{793B3DBF-1EC3-4FFA-941F-B9A65EF6C9C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1211263"/>
                <a:ext cx="10515600" cy="49657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2537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6FAE7F4-8CB3-4F0A-AC09-B9C01503A2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PaVoS</a:t>
            </a:r>
            <a:r>
              <a:rPr lang="de-DE" dirty="0"/>
              <a:t>-Team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F744C700-E9F9-4E4C-A3D8-5744AFAEC1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Oliver Liu</a:t>
            </a:r>
          </a:p>
          <a:p>
            <a:r>
              <a:rPr lang="de-DE" dirty="0"/>
              <a:t>Thomas Frank</a:t>
            </a:r>
          </a:p>
          <a:p>
            <a:r>
              <a:rPr lang="de-DE" dirty="0"/>
              <a:t>Jean Baumgarten</a:t>
            </a:r>
          </a:p>
          <a:p>
            <a:r>
              <a:rPr lang="de-DE" dirty="0"/>
              <a:t>Patrick Ries</a:t>
            </a:r>
          </a:p>
          <a:p>
            <a:r>
              <a:rPr lang="de-DE" dirty="0"/>
              <a:t>Erik Wessel</a:t>
            </a:r>
          </a:p>
        </p:txBody>
      </p:sp>
    </p:spTree>
    <p:extLst>
      <p:ext uri="{BB962C8B-B14F-4D97-AF65-F5344CB8AC3E}">
        <p14:creationId xmlns:p14="http://schemas.microsoft.com/office/powerpoint/2010/main" val="352100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Breitbild</PresentationFormat>
  <Paragraphs>31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Verdana</vt:lpstr>
      <vt:lpstr>Office</vt:lpstr>
      <vt:lpstr>PowerPoint-Präsentation</vt:lpstr>
      <vt:lpstr>PowerPoint-Präsentation</vt:lpstr>
      <vt:lpstr>Funktionsweise</vt:lpstr>
      <vt:lpstr>Allgemeine Statistiken</vt:lpstr>
      <vt:lpstr>Testüberdeckung</vt:lpstr>
      <vt:lpstr>PaVoS-Team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Erik Wessel</dc:creator>
  <cp:lastModifiedBy>Erik Wessel</cp:lastModifiedBy>
  <cp:revision>69</cp:revision>
  <dcterms:created xsi:type="dcterms:W3CDTF">2018-09-22T15:19:31Z</dcterms:created>
  <dcterms:modified xsi:type="dcterms:W3CDTF">2018-09-25T18:33:29Z</dcterms:modified>
</cp:coreProperties>
</file>