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9866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80DF5-299D-4C3B-9E72-E3F74D927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35103F-DCCC-491E-8A12-8BFD2C43D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73556-EFFB-4B86-844D-53E5DEE0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22.09.2018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9E3F3-7D54-4177-8BCE-B6CCFEC6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43221C-165E-438B-9B12-0937F275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5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0CF0F-350F-4891-BC33-9DC77C2C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868345-B0C3-4617-AEA9-150F86A76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851D6B-AF6F-40C6-A927-89D7834AB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29188D-2690-46C2-ABA8-2E46B966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22.09.2018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B32544-B23B-4A38-9943-0E2D927A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99A43E-FC62-4F9F-B91E-1F093863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62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07FED-CC21-4D4F-8489-FE8FB760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EF1198-821F-4247-8063-1E3B7731D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3322E8-3A97-4130-8D25-9C634C3E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22.09.2018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2D926C-3556-4BBC-AD42-59ABD885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34B763-BF2B-4E30-AD77-603FFE86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142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F6AA9E-E750-416A-94E4-0B84F787F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060A41-5000-4D98-BB03-E5D526D2F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5C5F0F-F4A2-4260-9F06-D7A0795F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22.09.2018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4E2C33-064B-42BE-8901-F48CEE06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34A9A1-1C53-4D8C-9E51-62C96086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4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935103F-DCCC-491E-8A12-8BFD2C43D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73556-EFFB-4B86-844D-53E5DEE0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22.09.2018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9E3F3-7D54-4177-8BCE-B6CCFEC6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43221C-165E-438B-9B12-0937F275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E548D43A-CEA7-4D63-9CAF-BFD2CDCB98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130532"/>
            <a:ext cx="9144000" cy="2380184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38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51538-D952-48F7-8969-0F03192F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C630A1-3276-4ADE-9EA9-CF4241D83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387DD2-1ACA-4857-8E24-CE247203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22.09.2018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662943-808F-4BC9-9938-74A5D96E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680B91-AE4F-4648-B92D-7B2C83C6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4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04E4A-ABAD-44EB-957C-E9A3F7665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28CE23-822E-4923-B673-1AAA792C7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F00116-B7FE-4977-A98E-84F28E07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22.09.2018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6549CD-49D3-446D-91FD-371779FA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CAC4B0-4052-45A4-AE4D-E6DB894E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19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E18B9-CC04-4F8B-BFBF-5B5FBC3A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09E75-D28E-41BA-8163-F92D51979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62CE2F-A190-4635-9BB9-69F0BD1D7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0367CB-68B0-434A-B547-C0A13C54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22.09.2018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676F09-F557-4C9C-992D-55DED1C3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AB48F7-7000-4E08-B85A-31C90528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7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8762B-AEC5-4DB0-AB6E-31C15CCD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EF750E-77A3-489A-930B-08A726C64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7C465E-DE13-4F13-9547-8864DFF08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117F69-4BF3-4581-A4D1-0EFC97178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95238F-4B65-4A37-A82D-DC28A51AD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307E02A-6060-41B3-8D16-BE05F107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22.09.2018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87CF79-39FE-4560-8F0B-7855864F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A7174A-5BA3-40BC-B50A-BF4F4540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53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83379-7E42-45DF-AB99-AA04FFE7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611D49-E935-418E-A0ED-1639ECEA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22.09.2018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58C85D-611E-4196-954C-BA431473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2FE135-4E6B-4BC0-BCC3-A5788DEF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8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A8B514-EB39-403A-8EB8-754AA8C5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22.09.2018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65E607-10FA-4B9D-823A-D7D8C998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43919-9168-4E29-9B0F-933F5485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90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AC1B4-AFD2-41C9-B387-7579C8CA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EF4A25-5D77-497B-A82D-2CFDB0BE2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5147D1-B71D-4268-9730-334D76969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767C3-A2D6-4FF7-8493-4EA3519F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22.09.2018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C8B01C-9BFE-4379-88C9-C1B3A11B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D78688-CCCB-4812-AC2A-250D5429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35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295AB0-3ED5-4CCC-8668-E349750C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9656E0-D19A-4AD1-92B6-9AA92A4F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14E2BF-A78C-4810-A1AB-8F0F6C18F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989ED-39AE-4748-A5C1-17222A54DAEF}" type="datetimeFigureOut">
              <a:rPr lang="de-DE" smtClean="0"/>
              <a:t>22.09.2018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0343CF-6CF0-4A42-9677-15DA4A716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29ADA1-7CB3-4237-BD22-B185895D7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16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10AE666-C831-441E-8962-58A0E38C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830" y="1039852"/>
            <a:ext cx="3894340" cy="477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2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527E1-5BDD-4BC0-9A06-0109B36B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0C949E61-D1B3-448B-9DFE-0F1078E4E4A5}"/>
              </a:ext>
            </a:extLst>
          </p:cNvPr>
          <p:cNvSpPr/>
          <p:nvPr/>
        </p:nvSpPr>
        <p:spPr>
          <a:xfrm>
            <a:off x="6096000" y="3033605"/>
            <a:ext cx="617000" cy="617000"/>
          </a:xfrm>
          <a:custGeom>
            <a:avLst/>
            <a:gdLst>
              <a:gd name="connsiteX0" fmla="*/ 439444 w 878889"/>
              <a:gd name="connsiteY0" fmla="*/ 353071 h 878889"/>
              <a:gd name="connsiteX1" fmla="*/ 525817 w 878889"/>
              <a:gd name="connsiteY1" fmla="*/ 439444 h 878889"/>
              <a:gd name="connsiteX2" fmla="*/ 439444 w 878889"/>
              <a:gd name="connsiteY2" fmla="*/ 525817 h 878889"/>
              <a:gd name="connsiteX3" fmla="*/ 353071 w 878889"/>
              <a:gd name="connsiteY3" fmla="*/ 439444 h 878889"/>
              <a:gd name="connsiteX4" fmla="*/ 439444 w 878889"/>
              <a:gd name="connsiteY4" fmla="*/ 353071 h 878889"/>
              <a:gd name="connsiteX5" fmla="*/ 410653 w 878889"/>
              <a:gd name="connsiteY5" fmla="*/ 194721 h 878889"/>
              <a:gd name="connsiteX6" fmla="*/ 385461 w 878889"/>
              <a:gd name="connsiteY6" fmla="*/ 245105 h 878889"/>
              <a:gd name="connsiteX7" fmla="*/ 340835 w 878889"/>
              <a:gd name="connsiteY7" fmla="*/ 263820 h 878889"/>
              <a:gd name="connsiteX8" fmla="*/ 286852 w 878889"/>
              <a:gd name="connsiteY8" fmla="*/ 245825 h 878889"/>
              <a:gd name="connsiteX9" fmla="*/ 245825 w 878889"/>
              <a:gd name="connsiteY9" fmla="*/ 286852 h 878889"/>
              <a:gd name="connsiteX10" fmla="*/ 263820 w 878889"/>
              <a:gd name="connsiteY10" fmla="*/ 340835 h 878889"/>
              <a:gd name="connsiteX11" fmla="*/ 245105 w 878889"/>
              <a:gd name="connsiteY11" fmla="*/ 386181 h 878889"/>
              <a:gd name="connsiteX12" fmla="*/ 194721 w 878889"/>
              <a:gd name="connsiteY12" fmla="*/ 410653 h 878889"/>
              <a:gd name="connsiteX13" fmla="*/ 194721 w 878889"/>
              <a:gd name="connsiteY13" fmla="*/ 468235 h 878889"/>
              <a:gd name="connsiteX14" fmla="*/ 245105 w 878889"/>
              <a:gd name="connsiteY14" fmla="*/ 493427 h 878889"/>
              <a:gd name="connsiteX15" fmla="*/ 263820 w 878889"/>
              <a:gd name="connsiteY15" fmla="*/ 538053 h 878889"/>
              <a:gd name="connsiteX16" fmla="*/ 245825 w 878889"/>
              <a:gd name="connsiteY16" fmla="*/ 592036 h 878889"/>
              <a:gd name="connsiteX17" fmla="*/ 286852 w 878889"/>
              <a:gd name="connsiteY17" fmla="*/ 633063 h 878889"/>
              <a:gd name="connsiteX18" fmla="*/ 340835 w 878889"/>
              <a:gd name="connsiteY18" fmla="*/ 615069 h 878889"/>
              <a:gd name="connsiteX19" fmla="*/ 386181 w 878889"/>
              <a:gd name="connsiteY19" fmla="*/ 633783 h 878889"/>
              <a:gd name="connsiteX20" fmla="*/ 411373 w 878889"/>
              <a:gd name="connsiteY20" fmla="*/ 684167 h 878889"/>
              <a:gd name="connsiteX21" fmla="*/ 468955 w 878889"/>
              <a:gd name="connsiteY21" fmla="*/ 684167 h 878889"/>
              <a:gd name="connsiteX22" fmla="*/ 494147 w 878889"/>
              <a:gd name="connsiteY22" fmla="*/ 633783 h 878889"/>
              <a:gd name="connsiteX23" fmla="*/ 538773 w 878889"/>
              <a:gd name="connsiteY23" fmla="*/ 615069 h 878889"/>
              <a:gd name="connsiteX24" fmla="*/ 592756 w 878889"/>
              <a:gd name="connsiteY24" fmla="*/ 633063 h 878889"/>
              <a:gd name="connsiteX25" fmla="*/ 633783 w 878889"/>
              <a:gd name="connsiteY25" fmla="*/ 592036 h 878889"/>
              <a:gd name="connsiteX26" fmla="*/ 615788 w 878889"/>
              <a:gd name="connsiteY26" fmla="*/ 538053 h 878889"/>
              <a:gd name="connsiteX27" fmla="*/ 634503 w 878889"/>
              <a:gd name="connsiteY27" fmla="*/ 492707 h 878889"/>
              <a:gd name="connsiteX28" fmla="*/ 684887 w 878889"/>
              <a:gd name="connsiteY28" fmla="*/ 467515 h 878889"/>
              <a:gd name="connsiteX29" fmla="*/ 684887 w 878889"/>
              <a:gd name="connsiteY29" fmla="*/ 409933 h 878889"/>
              <a:gd name="connsiteX30" fmla="*/ 633783 w 878889"/>
              <a:gd name="connsiteY30" fmla="*/ 385461 h 878889"/>
              <a:gd name="connsiteX31" fmla="*/ 615069 w 878889"/>
              <a:gd name="connsiteY31" fmla="*/ 340835 h 878889"/>
              <a:gd name="connsiteX32" fmla="*/ 633063 w 878889"/>
              <a:gd name="connsiteY32" fmla="*/ 286852 h 878889"/>
              <a:gd name="connsiteX33" fmla="*/ 592036 w 878889"/>
              <a:gd name="connsiteY33" fmla="*/ 245825 h 878889"/>
              <a:gd name="connsiteX34" fmla="*/ 538053 w 878889"/>
              <a:gd name="connsiteY34" fmla="*/ 263820 h 878889"/>
              <a:gd name="connsiteX35" fmla="*/ 492707 w 878889"/>
              <a:gd name="connsiteY35" fmla="*/ 245105 h 878889"/>
              <a:gd name="connsiteX36" fmla="*/ 468235 w 878889"/>
              <a:gd name="connsiteY36" fmla="*/ 194721 h 878889"/>
              <a:gd name="connsiteX37" fmla="*/ 146484 w 878889"/>
              <a:gd name="connsiteY37" fmla="*/ 0 h 878889"/>
              <a:gd name="connsiteX38" fmla="*/ 732405 w 878889"/>
              <a:gd name="connsiteY38" fmla="*/ 0 h 878889"/>
              <a:gd name="connsiteX39" fmla="*/ 878889 w 878889"/>
              <a:gd name="connsiteY39" fmla="*/ 146484 h 878889"/>
              <a:gd name="connsiteX40" fmla="*/ 878889 w 878889"/>
              <a:gd name="connsiteY40" fmla="*/ 732405 h 878889"/>
              <a:gd name="connsiteX41" fmla="*/ 732405 w 878889"/>
              <a:gd name="connsiteY41" fmla="*/ 878889 h 878889"/>
              <a:gd name="connsiteX42" fmla="*/ 146484 w 878889"/>
              <a:gd name="connsiteY42" fmla="*/ 878889 h 878889"/>
              <a:gd name="connsiteX43" fmla="*/ 0 w 878889"/>
              <a:gd name="connsiteY43" fmla="*/ 732405 h 878889"/>
              <a:gd name="connsiteX44" fmla="*/ 0 w 878889"/>
              <a:gd name="connsiteY44" fmla="*/ 146484 h 878889"/>
              <a:gd name="connsiteX45" fmla="*/ 146484 w 878889"/>
              <a:gd name="connsiteY45" fmla="*/ 0 h 87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878889" h="878889">
                <a:moveTo>
                  <a:pt x="439444" y="353071"/>
                </a:moveTo>
                <a:cubicBezTo>
                  <a:pt x="486949" y="353071"/>
                  <a:pt x="525817" y="391939"/>
                  <a:pt x="525817" y="439444"/>
                </a:cubicBezTo>
                <a:cubicBezTo>
                  <a:pt x="525817" y="486949"/>
                  <a:pt x="486949" y="525817"/>
                  <a:pt x="439444" y="525817"/>
                </a:cubicBezTo>
                <a:cubicBezTo>
                  <a:pt x="391939" y="525817"/>
                  <a:pt x="353071" y="486949"/>
                  <a:pt x="353071" y="439444"/>
                </a:cubicBezTo>
                <a:cubicBezTo>
                  <a:pt x="353071" y="391939"/>
                  <a:pt x="391939" y="353071"/>
                  <a:pt x="439444" y="353071"/>
                </a:cubicBezTo>
                <a:close/>
                <a:moveTo>
                  <a:pt x="410653" y="194721"/>
                </a:moveTo>
                <a:lnTo>
                  <a:pt x="385461" y="245105"/>
                </a:lnTo>
                <a:cubicBezTo>
                  <a:pt x="369626" y="249424"/>
                  <a:pt x="354511" y="255902"/>
                  <a:pt x="340835" y="263820"/>
                </a:cubicBezTo>
                <a:lnTo>
                  <a:pt x="286852" y="245825"/>
                </a:lnTo>
                <a:lnTo>
                  <a:pt x="245825" y="286852"/>
                </a:lnTo>
                <a:lnTo>
                  <a:pt x="263820" y="340835"/>
                </a:lnTo>
                <a:cubicBezTo>
                  <a:pt x="255902" y="355231"/>
                  <a:pt x="249424" y="370346"/>
                  <a:pt x="245105" y="386181"/>
                </a:cubicBezTo>
                <a:lnTo>
                  <a:pt x="194721" y="410653"/>
                </a:lnTo>
                <a:lnTo>
                  <a:pt x="194721" y="468235"/>
                </a:lnTo>
                <a:lnTo>
                  <a:pt x="245105" y="493427"/>
                </a:lnTo>
                <a:cubicBezTo>
                  <a:pt x="249424" y="509262"/>
                  <a:pt x="255902" y="524377"/>
                  <a:pt x="263820" y="538053"/>
                </a:cubicBezTo>
                <a:lnTo>
                  <a:pt x="245825" y="592036"/>
                </a:lnTo>
                <a:lnTo>
                  <a:pt x="286852" y="633063"/>
                </a:lnTo>
                <a:lnTo>
                  <a:pt x="340835" y="615069"/>
                </a:lnTo>
                <a:cubicBezTo>
                  <a:pt x="355231" y="622986"/>
                  <a:pt x="370346" y="629464"/>
                  <a:pt x="386181" y="633783"/>
                </a:cubicBezTo>
                <a:lnTo>
                  <a:pt x="411373" y="684167"/>
                </a:lnTo>
                <a:lnTo>
                  <a:pt x="468955" y="684167"/>
                </a:lnTo>
                <a:lnTo>
                  <a:pt x="494147" y="633783"/>
                </a:lnTo>
                <a:cubicBezTo>
                  <a:pt x="509982" y="629464"/>
                  <a:pt x="525097" y="622986"/>
                  <a:pt x="538773" y="615069"/>
                </a:cubicBezTo>
                <a:lnTo>
                  <a:pt x="592756" y="633063"/>
                </a:lnTo>
                <a:lnTo>
                  <a:pt x="633783" y="592036"/>
                </a:lnTo>
                <a:lnTo>
                  <a:pt x="615788" y="538053"/>
                </a:lnTo>
                <a:cubicBezTo>
                  <a:pt x="623706" y="523658"/>
                  <a:pt x="630184" y="508542"/>
                  <a:pt x="634503" y="492707"/>
                </a:cubicBezTo>
                <a:lnTo>
                  <a:pt x="684887" y="467515"/>
                </a:lnTo>
                <a:lnTo>
                  <a:pt x="684887" y="409933"/>
                </a:lnTo>
                <a:lnTo>
                  <a:pt x="633783" y="385461"/>
                </a:lnTo>
                <a:cubicBezTo>
                  <a:pt x="629464" y="369626"/>
                  <a:pt x="622986" y="354511"/>
                  <a:pt x="615069" y="340835"/>
                </a:cubicBezTo>
                <a:lnTo>
                  <a:pt x="633063" y="286852"/>
                </a:lnTo>
                <a:lnTo>
                  <a:pt x="592036" y="245825"/>
                </a:lnTo>
                <a:lnTo>
                  <a:pt x="538053" y="263820"/>
                </a:lnTo>
                <a:cubicBezTo>
                  <a:pt x="523658" y="255902"/>
                  <a:pt x="508542" y="249424"/>
                  <a:pt x="492707" y="245105"/>
                </a:cubicBezTo>
                <a:lnTo>
                  <a:pt x="468235" y="194721"/>
                </a:lnTo>
                <a:close/>
                <a:moveTo>
                  <a:pt x="146484" y="0"/>
                </a:moveTo>
                <a:lnTo>
                  <a:pt x="732405" y="0"/>
                </a:lnTo>
                <a:cubicBezTo>
                  <a:pt x="813306" y="0"/>
                  <a:pt x="878889" y="65583"/>
                  <a:pt x="878889" y="146484"/>
                </a:cubicBezTo>
                <a:lnTo>
                  <a:pt x="878889" y="732405"/>
                </a:lnTo>
                <a:cubicBezTo>
                  <a:pt x="878889" y="813306"/>
                  <a:pt x="813306" y="878889"/>
                  <a:pt x="732405" y="878889"/>
                </a:cubicBezTo>
                <a:lnTo>
                  <a:pt x="146484" y="878889"/>
                </a:lnTo>
                <a:cubicBezTo>
                  <a:pt x="65583" y="878889"/>
                  <a:pt x="0" y="813306"/>
                  <a:pt x="0" y="732405"/>
                </a:cubicBezTo>
                <a:lnTo>
                  <a:pt x="0" y="146484"/>
                </a:lnTo>
                <a:cubicBezTo>
                  <a:pt x="0" y="65583"/>
                  <a:pt x="65583" y="0"/>
                  <a:pt x="146484" y="0"/>
                </a:cubicBezTo>
                <a:close/>
              </a:path>
            </a:pathLst>
          </a:custGeom>
          <a:solidFill>
            <a:srgbClr val="00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789C9CDA-58AB-4B6B-9B7B-F7D8C5283FCD}"/>
              </a:ext>
            </a:extLst>
          </p:cNvPr>
          <p:cNvSpPr/>
          <p:nvPr/>
        </p:nvSpPr>
        <p:spPr>
          <a:xfrm>
            <a:off x="9528052" y="3033605"/>
            <a:ext cx="617000" cy="617000"/>
          </a:xfrm>
          <a:custGeom>
            <a:avLst/>
            <a:gdLst>
              <a:gd name="connsiteX0" fmla="*/ 577463 w 878889"/>
              <a:gd name="connsiteY0" fmla="*/ 455534 h 878889"/>
              <a:gd name="connsiteX1" fmla="*/ 660691 w 878889"/>
              <a:gd name="connsiteY1" fmla="*/ 455534 h 878889"/>
              <a:gd name="connsiteX2" fmla="*/ 477590 w 878889"/>
              <a:gd name="connsiteY2" fmla="*/ 660135 h 878889"/>
              <a:gd name="connsiteX3" fmla="*/ 577463 w 878889"/>
              <a:gd name="connsiteY3" fmla="*/ 455534 h 878889"/>
              <a:gd name="connsiteX4" fmla="*/ 453316 w 878889"/>
              <a:gd name="connsiteY4" fmla="*/ 455534 h 878889"/>
              <a:gd name="connsiteX5" fmla="*/ 549721 w 878889"/>
              <a:gd name="connsiteY5" fmla="*/ 455534 h 878889"/>
              <a:gd name="connsiteX6" fmla="*/ 453316 w 878889"/>
              <a:gd name="connsiteY6" fmla="*/ 646263 h 878889"/>
              <a:gd name="connsiteX7" fmla="*/ 329168 w 878889"/>
              <a:gd name="connsiteY7" fmla="*/ 455534 h 878889"/>
              <a:gd name="connsiteX8" fmla="*/ 425573 w 878889"/>
              <a:gd name="connsiteY8" fmla="*/ 455534 h 878889"/>
              <a:gd name="connsiteX9" fmla="*/ 425573 w 878889"/>
              <a:gd name="connsiteY9" fmla="*/ 646263 h 878889"/>
              <a:gd name="connsiteX10" fmla="*/ 329168 w 878889"/>
              <a:gd name="connsiteY10" fmla="*/ 455534 h 878889"/>
              <a:gd name="connsiteX11" fmla="*/ 218198 w 878889"/>
              <a:gd name="connsiteY11" fmla="*/ 455534 h 878889"/>
              <a:gd name="connsiteX12" fmla="*/ 301426 w 878889"/>
              <a:gd name="connsiteY12" fmla="*/ 455534 h 878889"/>
              <a:gd name="connsiteX13" fmla="*/ 401299 w 878889"/>
              <a:gd name="connsiteY13" fmla="*/ 660135 h 878889"/>
              <a:gd name="connsiteX14" fmla="*/ 218198 w 878889"/>
              <a:gd name="connsiteY14" fmla="*/ 455534 h 878889"/>
              <a:gd name="connsiteX15" fmla="*/ 453316 w 878889"/>
              <a:gd name="connsiteY15" fmla="*/ 237062 h 878889"/>
              <a:gd name="connsiteX16" fmla="*/ 549721 w 878889"/>
              <a:gd name="connsiteY16" fmla="*/ 427791 h 878889"/>
              <a:gd name="connsiteX17" fmla="*/ 453316 w 878889"/>
              <a:gd name="connsiteY17" fmla="*/ 427791 h 878889"/>
              <a:gd name="connsiteX18" fmla="*/ 425573 w 878889"/>
              <a:gd name="connsiteY18" fmla="*/ 237062 h 878889"/>
              <a:gd name="connsiteX19" fmla="*/ 425573 w 878889"/>
              <a:gd name="connsiteY19" fmla="*/ 427791 h 878889"/>
              <a:gd name="connsiteX20" fmla="*/ 329168 w 878889"/>
              <a:gd name="connsiteY20" fmla="*/ 427791 h 878889"/>
              <a:gd name="connsiteX21" fmla="*/ 425573 w 878889"/>
              <a:gd name="connsiteY21" fmla="*/ 237062 h 878889"/>
              <a:gd name="connsiteX22" fmla="*/ 477590 w 878889"/>
              <a:gd name="connsiteY22" fmla="*/ 223190 h 878889"/>
              <a:gd name="connsiteX23" fmla="*/ 660691 w 878889"/>
              <a:gd name="connsiteY23" fmla="*/ 427791 h 878889"/>
              <a:gd name="connsiteX24" fmla="*/ 577463 w 878889"/>
              <a:gd name="connsiteY24" fmla="*/ 427791 h 878889"/>
              <a:gd name="connsiteX25" fmla="*/ 477590 w 878889"/>
              <a:gd name="connsiteY25" fmla="*/ 223190 h 878889"/>
              <a:gd name="connsiteX26" fmla="*/ 401299 w 878889"/>
              <a:gd name="connsiteY26" fmla="*/ 223190 h 878889"/>
              <a:gd name="connsiteX27" fmla="*/ 301426 w 878889"/>
              <a:gd name="connsiteY27" fmla="*/ 427791 h 878889"/>
              <a:gd name="connsiteX28" fmla="*/ 218198 w 878889"/>
              <a:gd name="connsiteY28" fmla="*/ 427791 h 878889"/>
              <a:gd name="connsiteX29" fmla="*/ 401299 w 878889"/>
              <a:gd name="connsiteY29" fmla="*/ 223190 h 878889"/>
              <a:gd name="connsiteX30" fmla="*/ 439445 w 878889"/>
              <a:gd name="connsiteY30" fmla="*/ 178109 h 878889"/>
              <a:gd name="connsiteX31" fmla="*/ 175891 w 878889"/>
              <a:gd name="connsiteY31" fmla="*/ 441663 h 878889"/>
              <a:gd name="connsiteX32" fmla="*/ 439445 w 878889"/>
              <a:gd name="connsiteY32" fmla="*/ 705216 h 878889"/>
              <a:gd name="connsiteX33" fmla="*/ 702998 w 878889"/>
              <a:gd name="connsiteY33" fmla="*/ 441663 h 878889"/>
              <a:gd name="connsiteX34" fmla="*/ 439445 w 878889"/>
              <a:gd name="connsiteY34" fmla="*/ 178109 h 878889"/>
              <a:gd name="connsiteX35" fmla="*/ 146484 w 878889"/>
              <a:gd name="connsiteY35" fmla="*/ 0 h 878889"/>
              <a:gd name="connsiteX36" fmla="*/ 732405 w 878889"/>
              <a:gd name="connsiteY36" fmla="*/ 0 h 878889"/>
              <a:gd name="connsiteX37" fmla="*/ 878889 w 878889"/>
              <a:gd name="connsiteY37" fmla="*/ 146484 h 878889"/>
              <a:gd name="connsiteX38" fmla="*/ 878889 w 878889"/>
              <a:gd name="connsiteY38" fmla="*/ 732405 h 878889"/>
              <a:gd name="connsiteX39" fmla="*/ 732405 w 878889"/>
              <a:gd name="connsiteY39" fmla="*/ 878889 h 878889"/>
              <a:gd name="connsiteX40" fmla="*/ 146484 w 878889"/>
              <a:gd name="connsiteY40" fmla="*/ 878889 h 878889"/>
              <a:gd name="connsiteX41" fmla="*/ 0 w 878889"/>
              <a:gd name="connsiteY41" fmla="*/ 732405 h 878889"/>
              <a:gd name="connsiteX42" fmla="*/ 0 w 878889"/>
              <a:gd name="connsiteY42" fmla="*/ 146484 h 878889"/>
              <a:gd name="connsiteX43" fmla="*/ 146484 w 878889"/>
              <a:gd name="connsiteY43" fmla="*/ 0 h 87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8889" h="878889">
                <a:moveTo>
                  <a:pt x="577463" y="455534"/>
                </a:moveTo>
                <a:lnTo>
                  <a:pt x="660691" y="455534"/>
                </a:lnTo>
                <a:cubicBezTo>
                  <a:pt x="654449" y="558875"/>
                  <a:pt x="577463" y="642796"/>
                  <a:pt x="477590" y="660135"/>
                </a:cubicBezTo>
                <a:cubicBezTo>
                  <a:pt x="522672" y="604650"/>
                  <a:pt x="572608" y="534600"/>
                  <a:pt x="577463" y="455534"/>
                </a:cubicBezTo>
                <a:close/>
                <a:moveTo>
                  <a:pt x="453316" y="455534"/>
                </a:moveTo>
                <a:lnTo>
                  <a:pt x="549721" y="455534"/>
                </a:lnTo>
                <a:cubicBezTo>
                  <a:pt x="544172" y="526971"/>
                  <a:pt x="497704" y="591472"/>
                  <a:pt x="453316" y="646263"/>
                </a:cubicBezTo>
                <a:close/>
                <a:moveTo>
                  <a:pt x="329168" y="455534"/>
                </a:moveTo>
                <a:lnTo>
                  <a:pt x="425573" y="455534"/>
                </a:lnTo>
                <a:lnTo>
                  <a:pt x="425573" y="646263"/>
                </a:lnTo>
                <a:cubicBezTo>
                  <a:pt x="381185" y="591472"/>
                  <a:pt x="334717" y="526971"/>
                  <a:pt x="329168" y="455534"/>
                </a:cubicBezTo>
                <a:close/>
                <a:moveTo>
                  <a:pt x="218198" y="455534"/>
                </a:moveTo>
                <a:lnTo>
                  <a:pt x="301426" y="455534"/>
                </a:lnTo>
                <a:cubicBezTo>
                  <a:pt x="306974" y="534600"/>
                  <a:pt x="356217" y="604650"/>
                  <a:pt x="401299" y="660135"/>
                </a:cubicBezTo>
                <a:cubicBezTo>
                  <a:pt x="301426" y="642796"/>
                  <a:pt x="224440" y="558875"/>
                  <a:pt x="218198" y="455534"/>
                </a:cubicBezTo>
                <a:close/>
                <a:moveTo>
                  <a:pt x="453316" y="237062"/>
                </a:moveTo>
                <a:cubicBezTo>
                  <a:pt x="497704" y="291853"/>
                  <a:pt x="544172" y="355661"/>
                  <a:pt x="549721" y="427791"/>
                </a:cubicBezTo>
                <a:lnTo>
                  <a:pt x="453316" y="427791"/>
                </a:lnTo>
                <a:close/>
                <a:moveTo>
                  <a:pt x="425573" y="237062"/>
                </a:moveTo>
                <a:lnTo>
                  <a:pt x="425573" y="427791"/>
                </a:lnTo>
                <a:lnTo>
                  <a:pt x="329168" y="427791"/>
                </a:lnTo>
                <a:cubicBezTo>
                  <a:pt x="334717" y="356354"/>
                  <a:pt x="381185" y="291853"/>
                  <a:pt x="425573" y="237062"/>
                </a:cubicBezTo>
                <a:close/>
                <a:moveTo>
                  <a:pt x="477590" y="223190"/>
                </a:moveTo>
                <a:cubicBezTo>
                  <a:pt x="577463" y="240529"/>
                  <a:pt x="654449" y="324450"/>
                  <a:pt x="660691" y="427791"/>
                </a:cubicBezTo>
                <a:lnTo>
                  <a:pt x="577463" y="427791"/>
                </a:lnTo>
                <a:cubicBezTo>
                  <a:pt x="572608" y="348725"/>
                  <a:pt x="522672" y="278675"/>
                  <a:pt x="477590" y="223190"/>
                </a:cubicBezTo>
                <a:close/>
                <a:moveTo>
                  <a:pt x="401299" y="223190"/>
                </a:moveTo>
                <a:cubicBezTo>
                  <a:pt x="356217" y="278675"/>
                  <a:pt x="306280" y="348725"/>
                  <a:pt x="301426" y="427791"/>
                </a:cubicBezTo>
                <a:lnTo>
                  <a:pt x="218198" y="427791"/>
                </a:lnTo>
                <a:cubicBezTo>
                  <a:pt x="224440" y="324450"/>
                  <a:pt x="301426" y="240529"/>
                  <a:pt x="401299" y="223190"/>
                </a:cubicBezTo>
                <a:close/>
                <a:moveTo>
                  <a:pt x="439445" y="178109"/>
                </a:moveTo>
                <a:cubicBezTo>
                  <a:pt x="293796" y="178109"/>
                  <a:pt x="175891" y="296014"/>
                  <a:pt x="175891" y="441663"/>
                </a:cubicBezTo>
                <a:cubicBezTo>
                  <a:pt x="175891" y="587311"/>
                  <a:pt x="293796" y="705216"/>
                  <a:pt x="439445" y="705216"/>
                </a:cubicBezTo>
                <a:cubicBezTo>
                  <a:pt x="585093" y="705216"/>
                  <a:pt x="702998" y="587311"/>
                  <a:pt x="702998" y="441663"/>
                </a:cubicBezTo>
                <a:cubicBezTo>
                  <a:pt x="702998" y="296014"/>
                  <a:pt x="585093" y="178109"/>
                  <a:pt x="439445" y="178109"/>
                </a:cubicBezTo>
                <a:close/>
                <a:moveTo>
                  <a:pt x="146484" y="0"/>
                </a:moveTo>
                <a:lnTo>
                  <a:pt x="732405" y="0"/>
                </a:lnTo>
                <a:cubicBezTo>
                  <a:pt x="813306" y="0"/>
                  <a:pt x="878889" y="65583"/>
                  <a:pt x="878889" y="146484"/>
                </a:cubicBezTo>
                <a:lnTo>
                  <a:pt x="878889" y="732405"/>
                </a:lnTo>
                <a:cubicBezTo>
                  <a:pt x="878889" y="813306"/>
                  <a:pt x="813306" y="878889"/>
                  <a:pt x="732405" y="878889"/>
                </a:cubicBezTo>
                <a:lnTo>
                  <a:pt x="146484" y="878889"/>
                </a:lnTo>
                <a:cubicBezTo>
                  <a:pt x="65583" y="878889"/>
                  <a:pt x="0" y="813306"/>
                  <a:pt x="0" y="732405"/>
                </a:cubicBezTo>
                <a:lnTo>
                  <a:pt x="0" y="146484"/>
                </a:lnTo>
                <a:cubicBezTo>
                  <a:pt x="0" y="65583"/>
                  <a:pt x="65583" y="0"/>
                  <a:pt x="146484" y="0"/>
                </a:cubicBezTo>
                <a:close/>
              </a:path>
            </a:pathLst>
          </a:custGeom>
          <a:solidFill>
            <a:srgbClr val="00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C106FEF-AC1B-43ED-AFB7-0DADC34C1DA0}"/>
              </a:ext>
            </a:extLst>
          </p:cNvPr>
          <p:cNvSpPr/>
          <p:nvPr/>
        </p:nvSpPr>
        <p:spPr>
          <a:xfrm>
            <a:off x="11427843" y="144389"/>
            <a:ext cx="617000" cy="617000"/>
          </a:xfrm>
          <a:prstGeom prst="roundRect">
            <a:avLst/>
          </a:prstGeom>
          <a:solidFill>
            <a:srgbClr val="00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A639544E-16B8-4309-B216-02F49CE9B160}"/>
              </a:ext>
            </a:extLst>
          </p:cNvPr>
          <p:cNvSpPr/>
          <p:nvPr/>
        </p:nvSpPr>
        <p:spPr>
          <a:xfrm>
            <a:off x="6096000" y="4555670"/>
            <a:ext cx="617000" cy="617000"/>
          </a:xfrm>
          <a:custGeom>
            <a:avLst/>
            <a:gdLst>
              <a:gd name="connsiteX0" fmla="*/ 319596 w 878889"/>
              <a:gd name="connsiteY0" fmla="*/ 150179 h 878889"/>
              <a:gd name="connsiteX1" fmla="*/ 319596 w 878889"/>
              <a:gd name="connsiteY1" fmla="*/ 489012 h 878889"/>
              <a:gd name="connsiteX2" fmla="*/ 199747 w 878889"/>
              <a:gd name="connsiteY2" fmla="*/ 489012 h 878889"/>
              <a:gd name="connsiteX3" fmla="*/ 439444 w 878889"/>
              <a:gd name="connsiteY3" fmla="*/ 728709 h 878889"/>
              <a:gd name="connsiteX4" fmla="*/ 679141 w 878889"/>
              <a:gd name="connsiteY4" fmla="*/ 489012 h 878889"/>
              <a:gd name="connsiteX5" fmla="*/ 559293 w 878889"/>
              <a:gd name="connsiteY5" fmla="*/ 489012 h 878889"/>
              <a:gd name="connsiteX6" fmla="*/ 559293 w 878889"/>
              <a:gd name="connsiteY6" fmla="*/ 150179 h 878889"/>
              <a:gd name="connsiteX7" fmla="*/ 146484 w 878889"/>
              <a:gd name="connsiteY7" fmla="*/ 0 h 878889"/>
              <a:gd name="connsiteX8" fmla="*/ 732405 w 878889"/>
              <a:gd name="connsiteY8" fmla="*/ 0 h 878889"/>
              <a:gd name="connsiteX9" fmla="*/ 878889 w 878889"/>
              <a:gd name="connsiteY9" fmla="*/ 146484 h 878889"/>
              <a:gd name="connsiteX10" fmla="*/ 878889 w 878889"/>
              <a:gd name="connsiteY10" fmla="*/ 732405 h 878889"/>
              <a:gd name="connsiteX11" fmla="*/ 732405 w 878889"/>
              <a:gd name="connsiteY11" fmla="*/ 878889 h 878889"/>
              <a:gd name="connsiteX12" fmla="*/ 146484 w 878889"/>
              <a:gd name="connsiteY12" fmla="*/ 878889 h 878889"/>
              <a:gd name="connsiteX13" fmla="*/ 0 w 878889"/>
              <a:gd name="connsiteY13" fmla="*/ 732405 h 878889"/>
              <a:gd name="connsiteX14" fmla="*/ 0 w 878889"/>
              <a:gd name="connsiteY14" fmla="*/ 146484 h 878889"/>
              <a:gd name="connsiteX15" fmla="*/ 146484 w 878889"/>
              <a:gd name="connsiteY15" fmla="*/ 0 h 87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78889" h="878889">
                <a:moveTo>
                  <a:pt x="319596" y="150179"/>
                </a:moveTo>
                <a:lnTo>
                  <a:pt x="319596" y="489012"/>
                </a:lnTo>
                <a:lnTo>
                  <a:pt x="199747" y="489012"/>
                </a:lnTo>
                <a:lnTo>
                  <a:pt x="439444" y="728709"/>
                </a:lnTo>
                <a:lnTo>
                  <a:pt x="679141" y="489012"/>
                </a:lnTo>
                <a:lnTo>
                  <a:pt x="559293" y="489012"/>
                </a:lnTo>
                <a:lnTo>
                  <a:pt x="559293" y="150179"/>
                </a:lnTo>
                <a:close/>
                <a:moveTo>
                  <a:pt x="146484" y="0"/>
                </a:moveTo>
                <a:lnTo>
                  <a:pt x="732405" y="0"/>
                </a:lnTo>
                <a:cubicBezTo>
                  <a:pt x="813306" y="0"/>
                  <a:pt x="878889" y="65583"/>
                  <a:pt x="878889" y="146484"/>
                </a:cubicBezTo>
                <a:lnTo>
                  <a:pt x="878889" y="732405"/>
                </a:lnTo>
                <a:cubicBezTo>
                  <a:pt x="878889" y="813306"/>
                  <a:pt x="813306" y="878889"/>
                  <a:pt x="732405" y="878889"/>
                </a:cubicBezTo>
                <a:lnTo>
                  <a:pt x="146484" y="878889"/>
                </a:lnTo>
                <a:cubicBezTo>
                  <a:pt x="65583" y="878889"/>
                  <a:pt x="0" y="813306"/>
                  <a:pt x="0" y="732405"/>
                </a:cubicBezTo>
                <a:lnTo>
                  <a:pt x="0" y="146484"/>
                </a:lnTo>
                <a:cubicBezTo>
                  <a:pt x="0" y="65583"/>
                  <a:pt x="65583" y="0"/>
                  <a:pt x="146484" y="0"/>
                </a:cubicBezTo>
                <a:close/>
              </a:path>
            </a:pathLst>
          </a:custGeom>
          <a:solidFill>
            <a:srgbClr val="00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CA7EAF46-1ED2-4AC0-9078-7858338AE6A8}"/>
              </a:ext>
            </a:extLst>
          </p:cNvPr>
          <p:cNvSpPr/>
          <p:nvPr/>
        </p:nvSpPr>
        <p:spPr>
          <a:xfrm>
            <a:off x="6096000" y="1513275"/>
            <a:ext cx="617000" cy="617000"/>
          </a:xfrm>
          <a:custGeom>
            <a:avLst/>
            <a:gdLst>
              <a:gd name="connsiteX0" fmla="*/ 439444 w 878889"/>
              <a:gd name="connsiteY0" fmla="*/ 132423 h 878889"/>
              <a:gd name="connsiteX1" fmla="*/ 199747 w 878889"/>
              <a:gd name="connsiteY1" fmla="*/ 372120 h 878889"/>
              <a:gd name="connsiteX2" fmla="*/ 319596 w 878889"/>
              <a:gd name="connsiteY2" fmla="*/ 372120 h 878889"/>
              <a:gd name="connsiteX3" fmla="*/ 319596 w 878889"/>
              <a:gd name="connsiteY3" fmla="*/ 710953 h 878889"/>
              <a:gd name="connsiteX4" fmla="*/ 559293 w 878889"/>
              <a:gd name="connsiteY4" fmla="*/ 710953 h 878889"/>
              <a:gd name="connsiteX5" fmla="*/ 559293 w 878889"/>
              <a:gd name="connsiteY5" fmla="*/ 372120 h 878889"/>
              <a:gd name="connsiteX6" fmla="*/ 679141 w 878889"/>
              <a:gd name="connsiteY6" fmla="*/ 372120 h 878889"/>
              <a:gd name="connsiteX7" fmla="*/ 146484 w 878889"/>
              <a:gd name="connsiteY7" fmla="*/ 0 h 878889"/>
              <a:gd name="connsiteX8" fmla="*/ 732405 w 878889"/>
              <a:gd name="connsiteY8" fmla="*/ 0 h 878889"/>
              <a:gd name="connsiteX9" fmla="*/ 878889 w 878889"/>
              <a:gd name="connsiteY9" fmla="*/ 146484 h 878889"/>
              <a:gd name="connsiteX10" fmla="*/ 878889 w 878889"/>
              <a:gd name="connsiteY10" fmla="*/ 732405 h 878889"/>
              <a:gd name="connsiteX11" fmla="*/ 732405 w 878889"/>
              <a:gd name="connsiteY11" fmla="*/ 878889 h 878889"/>
              <a:gd name="connsiteX12" fmla="*/ 146484 w 878889"/>
              <a:gd name="connsiteY12" fmla="*/ 878889 h 878889"/>
              <a:gd name="connsiteX13" fmla="*/ 0 w 878889"/>
              <a:gd name="connsiteY13" fmla="*/ 732405 h 878889"/>
              <a:gd name="connsiteX14" fmla="*/ 0 w 878889"/>
              <a:gd name="connsiteY14" fmla="*/ 146484 h 878889"/>
              <a:gd name="connsiteX15" fmla="*/ 146484 w 878889"/>
              <a:gd name="connsiteY15" fmla="*/ 0 h 87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78889" h="878889">
                <a:moveTo>
                  <a:pt x="439444" y="132423"/>
                </a:moveTo>
                <a:lnTo>
                  <a:pt x="199747" y="372120"/>
                </a:lnTo>
                <a:lnTo>
                  <a:pt x="319596" y="372120"/>
                </a:lnTo>
                <a:lnTo>
                  <a:pt x="319596" y="710953"/>
                </a:lnTo>
                <a:lnTo>
                  <a:pt x="559293" y="710953"/>
                </a:lnTo>
                <a:lnTo>
                  <a:pt x="559293" y="372120"/>
                </a:lnTo>
                <a:lnTo>
                  <a:pt x="679141" y="372120"/>
                </a:lnTo>
                <a:close/>
                <a:moveTo>
                  <a:pt x="146484" y="0"/>
                </a:moveTo>
                <a:lnTo>
                  <a:pt x="732405" y="0"/>
                </a:lnTo>
                <a:cubicBezTo>
                  <a:pt x="813306" y="0"/>
                  <a:pt x="878889" y="65583"/>
                  <a:pt x="878889" y="146484"/>
                </a:cubicBezTo>
                <a:lnTo>
                  <a:pt x="878889" y="732405"/>
                </a:lnTo>
                <a:cubicBezTo>
                  <a:pt x="878889" y="813306"/>
                  <a:pt x="813306" y="878889"/>
                  <a:pt x="732405" y="878889"/>
                </a:cubicBezTo>
                <a:lnTo>
                  <a:pt x="146484" y="878889"/>
                </a:lnTo>
                <a:cubicBezTo>
                  <a:pt x="65583" y="878889"/>
                  <a:pt x="0" y="813306"/>
                  <a:pt x="0" y="732405"/>
                </a:cubicBezTo>
                <a:lnTo>
                  <a:pt x="0" y="146484"/>
                </a:lnTo>
                <a:cubicBezTo>
                  <a:pt x="0" y="65583"/>
                  <a:pt x="65583" y="0"/>
                  <a:pt x="146484" y="0"/>
                </a:cubicBezTo>
                <a:close/>
              </a:path>
            </a:pathLst>
          </a:custGeom>
          <a:solidFill>
            <a:srgbClr val="00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105E4AFD-8FB4-47F7-8D72-150B866A5652}"/>
              </a:ext>
            </a:extLst>
          </p:cNvPr>
          <p:cNvSpPr/>
          <p:nvPr/>
        </p:nvSpPr>
        <p:spPr>
          <a:xfrm>
            <a:off x="1619840" y="2989026"/>
            <a:ext cx="617000" cy="617000"/>
          </a:xfrm>
          <a:custGeom>
            <a:avLst/>
            <a:gdLst>
              <a:gd name="connsiteX0" fmla="*/ 452021 w 878889"/>
              <a:gd name="connsiteY0" fmla="*/ 264848 h 878889"/>
              <a:gd name="connsiteX1" fmla="*/ 163497 w 878889"/>
              <a:gd name="connsiteY1" fmla="*/ 554113 h 878889"/>
              <a:gd name="connsiteX2" fmla="*/ 307759 w 878889"/>
              <a:gd name="connsiteY2" fmla="*/ 554113 h 878889"/>
              <a:gd name="connsiteX3" fmla="*/ 452021 w 878889"/>
              <a:gd name="connsiteY3" fmla="*/ 409110 h 878889"/>
              <a:gd name="connsiteX4" fmla="*/ 596283 w 878889"/>
              <a:gd name="connsiteY4" fmla="*/ 554113 h 878889"/>
              <a:gd name="connsiteX5" fmla="*/ 740545 w 878889"/>
              <a:gd name="connsiteY5" fmla="*/ 554113 h 878889"/>
              <a:gd name="connsiteX6" fmla="*/ 452021 w 878889"/>
              <a:gd name="connsiteY6" fmla="*/ 264848 h 878889"/>
              <a:gd name="connsiteX7" fmla="*/ 146484 w 878889"/>
              <a:gd name="connsiteY7" fmla="*/ 0 h 878889"/>
              <a:gd name="connsiteX8" fmla="*/ 732405 w 878889"/>
              <a:gd name="connsiteY8" fmla="*/ 0 h 878889"/>
              <a:gd name="connsiteX9" fmla="*/ 878889 w 878889"/>
              <a:gd name="connsiteY9" fmla="*/ 146484 h 878889"/>
              <a:gd name="connsiteX10" fmla="*/ 878889 w 878889"/>
              <a:gd name="connsiteY10" fmla="*/ 732405 h 878889"/>
              <a:gd name="connsiteX11" fmla="*/ 732405 w 878889"/>
              <a:gd name="connsiteY11" fmla="*/ 878889 h 878889"/>
              <a:gd name="connsiteX12" fmla="*/ 146484 w 878889"/>
              <a:gd name="connsiteY12" fmla="*/ 878889 h 878889"/>
              <a:gd name="connsiteX13" fmla="*/ 0 w 878889"/>
              <a:gd name="connsiteY13" fmla="*/ 732405 h 878889"/>
              <a:gd name="connsiteX14" fmla="*/ 0 w 878889"/>
              <a:gd name="connsiteY14" fmla="*/ 146484 h 878889"/>
              <a:gd name="connsiteX15" fmla="*/ 146484 w 878889"/>
              <a:gd name="connsiteY15" fmla="*/ 0 h 87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78889" h="878889">
                <a:moveTo>
                  <a:pt x="452021" y="264848"/>
                </a:moveTo>
                <a:cubicBezTo>
                  <a:pt x="292674" y="264848"/>
                  <a:pt x="163497" y="394356"/>
                  <a:pt x="163497" y="554113"/>
                </a:cubicBezTo>
                <a:lnTo>
                  <a:pt x="307759" y="554113"/>
                </a:lnTo>
                <a:cubicBezTo>
                  <a:pt x="307759" y="474030"/>
                  <a:pt x="372347" y="409110"/>
                  <a:pt x="452021" y="409110"/>
                </a:cubicBezTo>
                <a:cubicBezTo>
                  <a:pt x="531695" y="409110"/>
                  <a:pt x="596283" y="474030"/>
                  <a:pt x="596283" y="554113"/>
                </a:cubicBezTo>
                <a:lnTo>
                  <a:pt x="740545" y="554113"/>
                </a:lnTo>
                <a:cubicBezTo>
                  <a:pt x="740545" y="394356"/>
                  <a:pt x="611368" y="264848"/>
                  <a:pt x="452021" y="264848"/>
                </a:cubicBezTo>
                <a:close/>
                <a:moveTo>
                  <a:pt x="146484" y="0"/>
                </a:moveTo>
                <a:lnTo>
                  <a:pt x="732405" y="0"/>
                </a:lnTo>
                <a:cubicBezTo>
                  <a:pt x="813306" y="0"/>
                  <a:pt x="878889" y="65583"/>
                  <a:pt x="878889" y="146484"/>
                </a:cubicBezTo>
                <a:lnTo>
                  <a:pt x="878889" y="732405"/>
                </a:lnTo>
                <a:cubicBezTo>
                  <a:pt x="878889" y="813306"/>
                  <a:pt x="813306" y="878889"/>
                  <a:pt x="732405" y="878889"/>
                </a:cubicBezTo>
                <a:lnTo>
                  <a:pt x="146484" y="878889"/>
                </a:lnTo>
                <a:cubicBezTo>
                  <a:pt x="65583" y="878889"/>
                  <a:pt x="0" y="813306"/>
                  <a:pt x="0" y="732405"/>
                </a:cubicBezTo>
                <a:lnTo>
                  <a:pt x="0" y="146484"/>
                </a:lnTo>
                <a:cubicBezTo>
                  <a:pt x="0" y="65583"/>
                  <a:pt x="65583" y="0"/>
                  <a:pt x="146484" y="0"/>
                </a:cubicBezTo>
                <a:close/>
              </a:path>
            </a:pathLst>
          </a:custGeom>
          <a:solidFill>
            <a:srgbClr val="00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0ABC81-6C93-46BC-A0D1-EBE927CEA870}"/>
              </a:ext>
            </a:extLst>
          </p:cNvPr>
          <p:cNvSpPr txBox="1"/>
          <p:nvPr/>
        </p:nvSpPr>
        <p:spPr>
          <a:xfrm>
            <a:off x="1537722" y="2545825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Bridge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88B1F5F-E7FF-4DE5-8CB3-E13FF313F001}"/>
              </a:ext>
            </a:extLst>
          </p:cNvPr>
          <p:cNvSpPr txBox="1"/>
          <p:nvPr/>
        </p:nvSpPr>
        <p:spPr>
          <a:xfrm>
            <a:off x="6863183" y="1637109"/>
            <a:ext cx="146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Export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EDF06FC-378B-4630-B599-4392F8E81B22}"/>
              </a:ext>
            </a:extLst>
          </p:cNvPr>
          <p:cNvSpPr txBox="1"/>
          <p:nvPr/>
        </p:nvSpPr>
        <p:spPr>
          <a:xfrm>
            <a:off x="6863183" y="4679504"/>
            <a:ext cx="146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Import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F503A1D-165B-45EA-8ED0-F9ECEB8DF287}"/>
              </a:ext>
            </a:extLst>
          </p:cNvPr>
          <p:cNvSpPr txBox="1"/>
          <p:nvPr/>
        </p:nvSpPr>
        <p:spPr>
          <a:xfrm>
            <a:off x="6863183" y="3157439"/>
            <a:ext cx="146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Core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2F2A60B-CE42-42CE-B6F9-8310866BC7F7}"/>
              </a:ext>
            </a:extLst>
          </p:cNvPr>
          <p:cNvSpPr txBox="1"/>
          <p:nvPr/>
        </p:nvSpPr>
        <p:spPr>
          <a:xfrm>
            <a:off x="10295235" y="3157439"/>
            <a:ext cx="146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Webinterface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0BC49014-287A-4712-94B0-98CFDCCCF462}"/>
              </a:ext>
            </a:extLst>
          </p:cNvPr>
          <p:cNvSpPr/>
          <p:nvPr/>
        </p:nvSpPr>
        <p:spPr>
          <a:xfrm>
            <a:off x="1289146" y="4664710"/>
            <a:ext cx="1278385" cy="8218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FROST Server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179DC26-1E91-4CF1-A448-17DC36EE38C8}"/>
              </a:ext>
            </a:extLst>
          </p:cNvPr>
          <p:cNvCxnSpPr>
            <a:cxnSpLocks/>
          </p:cNvCxnSpPr>
          <p:nvPr/>
        </p:nvCxnSpPr>
        <p:spPr>
          <a:xfrm flipV="1">
            <a:off x="1928339" y="3606026"/>
            <a:ext cx="0" cy="982119"/>
          </a:xfrm>
          <a:prstGeom prst="straightConnector1">
            <a:avLst/>
          </a:prstGeom>
          <a:ln w="50800" cap="rnd" cmpd="sng">
            <a:solidFill>
              <a:schemeClr val="accent6">
                <a:lumMod val="40000"/>
                <a:lumOff val="60000"/>
              </a:schemeClr>
            </a:solidFill>
            <a:prstDash val="sysDash"/>
            <a:miter lim="800000"/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DFEA7B0-BFB1-46F2-BA4F-2DA68A1E183D}"/>
              </a:ext>
            </a:extLst>
          </p:cNvPr>
          <p:cNvSpPr txBox="1"/>
          <p:nvPr/>
        </p:nvSpPr>
        <p:spPr>
          <a:xfrm>
            <a:off x="914405" y="3683430"/>
            <a:ext cx="1013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7A9866"/>
                </a:solidFill>
              </a:rPr>
              <a:t>Senden von Rohdaten 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A1419CE-05F5-4E4B-A2F9-E539FBD1D001}"/>
              </a:ext>
            </a:extLst>
          </p:cNvPr>
          <p:cNvCxnSpPr>
            <a:cxnSpLocks/>
          </p:cNvCxnSpPr>
          <p:nvPr/>
        </p:nvCxnSpPr>
        <p:spPr>
          <a:xfrm>
            <a:off x="2318957" y="3297382"/>
            <a:ext cx="1782960" cy="1182"/>
          </a:xfrm>
          <a:prstGeom prst="straightConnector1">
            <a:avLst/>
          </a:prstGeom>
          <a:ln w="50800" cap="rnd" cmpd="sng">
            <a:solidFill>
              <a:schemeClr val="accent6">
                <a:lumMod val="40000"/>
                <a:lumOff val="60000"/>
              </a:schemeClr>
            </a:solidFill>
            <a:prstDash val="sysDash"/>
            <a:miter lim="800000"/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6DFCB9DD-0E97-4D7F-B938-0226FDBB8664}"/>
              </a:ext>
            </a:extLst>
          </p:cNvPr>
          <p:cNvSpPr txBox="1"/>
          <p:nvPr/>
        </p:nvSpPr>
        <p:spPr>
          <a:xfrm>
            <a:off x="2291177" y="3283794"/>
            <a:ext cx="1838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7A9866"/>
                </a:solidFill>
              </a:rPr>
              <a:t>Konvertierung und Weiterleitung zu Kafka </a:t>
            </a:r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93B4094C-24E3-4F0A-A8C2-9D623363C5FC}"/>
              </a:ext>
            </a:extLst>
          </p:cNvPr>
          <p:cNvSpPr/>
          <p:nvPr/>
        </p:nvSpPr>
        <p:spPr>
          <a:xfrm>
            <a:off x="4101917" y="2987424"/>
            <a:ext cx="617000" cy="617000"/>
          </a:xfrm>
          <a:custGeom>
            <a:avLst/>
            <a:gdLst>
              <a:gd name="connsiteX0" fmla="*/ 308500 w 617000"/>
              <a:gd name="connsiteY0" fmla="*/ 123856 h 617000"/>
              <a:gd name="connsiteX1" fmla="*/ 266655 w 617000"/>
              <a:gd name="connsiteY1" fmla="*/ 165702 h 617000"/>
              <a:gd name="connsiteX2" fmla="*/ 298039 w 617000"/>
              <a:gd name="connsiteY2" fmla="*/ 205978 h 617000"/>
              <a:gd name="connsiteX3" fmla="*/ 298039 w 617000"/>
              <a:gd name="connsiteY3" fmla="*/ 278162 h 617000"/>
              <a:gd name="connsiteX4" fmla="*/ 262993 w 617000"/>
              <a:gd name="connsiteY4" fmla="*/ 302746 h 617000"/>
              <a:gd name="connsiteX5" fmla="*/ 195517 w 617000"/>
              <a:gd name="connsiteY5" fmla="*/ 274500 h 617000"/>
              <a:gd name="connsiteX6" fmla="*/ 169886 w 617000"/>
              <a:gd name="connsiteY6" fmla="*/ 230039 h 617000"/>
              <a:gd name="connsiteX7" fmla="*/ 114964 w 617000"/>
              <a:gd name="connsiteY7" fmla="*/ 252531 h 617000"/>
              <a:gd name="connsiteX8" fmla="*/ 137456 w 617000"/>
              <a:gd name="connsiteY8" fmla="*/ 307454 h 617000"/>
              <a:gd name="connsiteX9" fmla="*/ 186625 w 617000"/>
              <a:gd name="connsiteY9" fmla="*/ 293854 h 617000"/>
              <a:gd name="connsiteX10" fmla="*/ 255670 w 617000"/>
              <a:gd name="connsiteY10" fmla="*/ 322100 h 617000"/>
              <a:gd name="connsiteX11" fmla="*/ 255147 w 617000"/>
              <a:gd name="connsiteY11" fmla="*/ 328900 h 617000"/>
              <a:gd name="connsiteX12" fmla="*/ 265608 w 617000"/>
              <a:gd name="connsiteY12" fmla="*/ 360284 h 617000"/>
              <a:gd name="connsiteX13" fmla="*/ 211209 w 617000"/>
              <a:gd name="connsiteY13" fmla="*/ 415206 h 617000"/>
              <a:gd name="connsiteX14" fmla="*/ 160471 w 617000"/>
              <a:gd name="connsiteY14" fmla="*/ 421483 h 617000"/>
              <a:gd name="connsiteX15" fmla="*/ 160471 w 617000"/>
              <a:gd name="connsiteY15" fmla="*/ 480590 h 617000"/>
              <a:gd name="connsiteX16" fmla="*/ 219578 w 617000"/>
              <a:gd name="connsiteY16" fmla="*/ 480590 h 617000"/>
              <a:gd name="connsiteX17" fmla="*/ 225855 w 617000"/>
              <a:gd name="connsiteY17" fmla="*/ 429852 h 617000"/>
              <a:gd name="connsiteX18" fmla="*/ 281301 w 617000"/>
              <a:gd name="connsiteY18" fmla="*/ 374407 h 617000"/>
              <a:gd name="connsiteX19" fmla="*/ 307454 w 617000"/>
              <a:gd name="connsiteY19" fmla="*/ 381730 h 617000"/>
              <a:gd name="connsiteX20" fmla="*/ 308500 w 617000"/>
              <a:gd name="connsiteY20" fmla="*/ 381730 h 617000"/>
              <a:gd name="connsiteX21" fmla="*/ 309546 w 617000"/>
              <a:gd name="connsiteY21" fmla="*/ 381730 h 617000"/>
              <a:gd name="connsiteX22" fmla="*/ 335701 w 617000"/>
              <a:gd name="connsiteY22" fmla="*/ 374407 h 617000"/>
              <a:gd name="connsiteX23" fmla="*/ 391146 w 617000"/>
              <a:gd name="connsiteY23" fmla="*/ 429852 h 617000"/>
              <a:gd name="connsiteX24" fmla="*/ 397423 w 617000"/>
              <a:gd name="connsiteY24" fmla="*/ 481113 h 617000"/>
              <a:gd name="connsiteX25" fmla="*/ 456530 w 617000"/>
              <a:gd name="connsiteY25" fmla="*/ 481113 h 617000"/>
              <a:gd name="connsiteX26" fmla="*/ 456530 w 617000"/>
              <a:gd name="connsiteY26" fmla="*/ 422006 h 617000"/>
              <a:gd name="connsiteX27" fmla="*/ 405792 w 617000"/>
              <a:gd name="connsiteY27" fmla="*/ 415730 h 617000"/>
              <a:gd name="connsiteX28" fmla="*/ 351393 w 617000"/>
              <a:gd name="connsiteY28" fmla="*/ 360807 h 617000"/>
              <a:gd name="connsiteX29" fmla="*/ 361854 w 617000"/>
              <a:gd name="connsiteY29" fmla="*/ 329423 h 617000"/>
              <a:gd name="connsiteX30" fmla="*/ 361331 w 617000"/>
              <a:gd name="connsiteY30" fmla="*/ 322623 h 617000"/>
              <a:gd name="connsiteX31" fmla="*/ 430377 w 617000"/>
              <a:gd name="connsiteY31" fmla="*/ 294377 h 617000"/>
              <a:gd name="connsiteX32" fmla="*/ 479545 w 617000"/>
              <a:gd name="connsiteY32" fmla="*/ 307977 h 617000"/>
              <a:gd name="connsiteX33" fmla="*/ 502037 w 617000"/>
              <a:gd name="connsiteY33" fmla="*/ 253054 h 617000"/>
              <a:gd name="connsiteX34" fmla="*/ 447115 w 617000"/>
              <a:gd name="connsiteY34" fmla="*/ 230562 h 617000"/>
              <a:gd name="connsiteX35" fmla="*/ 421485 w 617000"/>
              <a:gd name="connsiteY35" fmla="*/ 275023 h 617000"/>
              <a:gd name="connsiteX36" fmla="*/ 354008 w 617000"/>
              <a:gd name="connsiteY36" fmla="*/ 303269 h 617000"/>
              <a:gd name="connsiteX37" fmla="*/ 318963 w 617000"/>
              <a:gd name="connsiteY37" fmla="*/ 278685 h 617000"/>
              <a:gd name="connsiteX38" fmla="*/ 318963 w 617000"/>
              <a:gd name="connsiteY38" fmla="*/ 205978 h 617000"/>
              <a:gd name="connsiteX39" fmla="*/ 350347 w 617000"/>
              <a:gd name="connsiteY39" fmla="*/ 165702 h 617000"/>
              <a:gd name="connsiteX40" fmla="*/ 308500 w 617000"/>
              <a:gd name="connsiteY40" fmla="*/ 123856 h 617000"/>
              <a:gd name="connsiteX41" fmla="*/ 102835 w 617000"/>
              <a:gd name="connsiteY41" fmla="*/ 0 h 617000"/>
              <a:gd name="connsiteX42" fmla="*/ 514165 w 617000"/>
              <a:gd name="connsiteY42" fmla="*/ 0 h 617000"/>
              <a:gd name="connsiteX43" fmla="*/ 617000 w 617000"/>
              <a:gd name="connsiteY43" fmla="*/ 102835 h 617000"/>
              <a:gd name="connsiteX44" fmla="*/ 617000 w 617000"/>
              <a:gd name="connsiteY44" fmla="*/ 514165 h 617000"/>
              <a:gd name="connsiteX45" fmla="*/ 514165 w 617000"/>
              <a:gd name="connsiteY45" fmla="*/ 617000 h 617000"/>
              <a:gd name="connsiteX46" fmla="*/ 102835 w 617000"/>
              <a:gd name="connsiteY46" fmla="*/ 617000 h 617000"/>
              <a:gd name="connsiteX47" fmla="*/ 0 w 617000"/>
              <a:gd name="connsiteY47" fmla="*/ 514165 h 617000"/>
              <a:gd name="connsiteX48" fmla="*/ 0 w 617000"/>
              <a:gd name="connsiteY48" fmla="*/ 102835 h 617000"/>
              <a:gd name="connsiteX49" fmla="*/ 102835 w 617000"/>
              <a:gd name="connsiteY49" fmla="*/ 0 h 61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617000" h="617000">
                <a:moveTo>
                  <a:pt x="308500" y="123856"/>
                </a:moveTo>
                <a:cubicBezTo>
                  <a:pt x="285485" y="123856"/>
                  <a:pt x="266655" y="142687"/>
                  <a:pt x="266655" y="165702"/>
                </a:cubicBezTo>
                <a:cubicBezTo>
                  <a:pt x="266655" y="185055"/>
                  <a:pt x="280254" y="201270"/>
                  <a:pt x="298039" y="205978"/>
                </a:cubicBezTo>
                <a:lnTo>
                  <a:pt x="298039" y="278162"/>
                </a:lnTo>
                <a:cubicBezTo>
                  <a:pt x="282870" y="280777"/>
                  <a:pt x="270316" y="290193"/>
                  <a:pt x="262993" y="302746"/>
                </a:cubicBezTo>
                <a:lnTo>
                  <a:pt x="195517" y="274500"/>
                </a:lnTo>
                <a:cubicBezTo>
                  <a:pt x="198132" y="256193"/>
                  <a:pt x="188194" y="237362"/>
                  <a:pt x="169886" y="230039"/>
                </a:cubicBezTo>
                <a:cubicBezTo>
                  <a:pt x="148441" y="221147"/>
                  <a:pt x="123856" y="231086"/>
                  <a:pt x="114964" y="252531"/>
                </a:cubicBezTo>
                <a:cubicBezTo>
                  <a:pt x="106072" y="273977"/>
                  <a:pt x="116010" y="298562"/>
                  <a:pt x="137456" y="307454"/>
                </a:cubicBezTo>
                <a:cubicBezTo>
                  <a:pt x="155240" y="314777"/>
                  <a:pt x="175640" y="309023"/>
                  <a:pt x="186625" y="293854"/>
                </a:cubicBezTo>
                <a:lnTo>
                  <a:pt x="255670" y="322100"/>
                </a:lnTo>
                <a:cubicBezTo>
                  <a:pt x="255147" y="324192"/>
                  <a:pt x="255147" y="326807"/>
                  <a:pt x="255147" y="328900"/>
                </a:cubicBezTo>
                <a:cubicBezTo>
                  <a:pt x="255147" y="340407"/>
                  <a:pt x="258808" y="351392"/>
                  <a:pt x="265608" y="360284"/>
                </a:cubicBezTo>
                <a:lnTo>
                  <a:pt x="211209" y="415206"/>
                </a:lnTo>
                <a:cubicBezTo>
                  <a:pt x="194994" y="405791"/>
                  <a:pt x="174071" y="407883"/>
                  <a:pt x="160471" y="421483"/>
                </a:cubicBezTo>
                <a:cubicBezTo>
                  <a:pt x="144256" y="437698"/>
                  <a:pt x="144256" y="464375"/>
                  <a:pt x="160471" y="480590"/>
                </a:cubicBezTo>
                <a:cubicBezTo>
                  <a:pt x="176686" y="496805"/>
                  <a:pt x="203363" y="496805"/>
                  <a:pt x="219578" y="480590"/>
                </a:cubicBezTo>
                <a:cubicBezTo>
                  <a:pt x="233178" y="466990"/>
                  <a:pt x="235270" y="446068"/>
                  <a:pt x="225855" y="429852"/>
                </a:cubicBezTo>
                <a:lnTo>
                  <a:pt x="281301" y="374407"/>
                </a:lnTo>
                <a:cubicBezTo>
                  <a:pt x="289147" y="379115"/>
                  <a:pt x="298039" y="381730"/>
                  <a:pt x="307454" y="381730"/>
                </a:cubicBezTo>
                <a:cubicBezTo>
                  <a:pt x="307978" y="381730"/>
                  <a:pt x="307978" y="381730"/>
                  <a:pt x="308500" y="381730"/>
                </a:cubicBezTo>
                <a:cubicBezTo>
                  <a:pt x="309024" y="381730"/>
                  <a:pt x="309024" y="381730"/>
                  <a:pt x="309546" y="381730"/>
                </a:cubicBezTo>
                <a:cubicBezTo>
                  <a:pt x="318963" y="381730"/>
                  <a:pt x="327855" y="379115"/>
                  <a:pt x="335701" y="374407"/>
                </a:cubicBezTo>
                <a:lnTo>
                  <a:pt x="391146" y="429852"/>
                </a:lnTo>
                <a:cubicBezTo>
                  <a:pt x="381731" y="446068"/>
                  <a:pt x="383823" y="466990"/>
                  <a:pt x="397423" y="481113"/>
                </a:cubicBezTo>
                <a:cubicBezTo>
                  <a:pt x="413638" y="497329"/>
                  <a:pt x="440315" y="497329"/>
                  <a:pt x="456530" y="481113"/>
                </a:cubicBezTo>
                <a:cubicBezTo>
                  <a:pt x="472745" y="464898"/>
                  <a:pt x="472745" y="438222"/>
                  <a:pt x="456530" y="422006"/>
                </a:cubicBezTo>
                <a:cubicBezTo>
                  <a:pt x="442930" y="408407"/>
                  <a:pt x="422008" y="406314"/>
                  <a:pt x="405792" y="415730"/>
                </a:cubicBezTo>
                <a:lnTo>
                  <a:pt x="351393" y="360807"/>
                </a:lnTo>
                <a:cubicBezTo>
                  <a:pt x="358193" y="351915"/>
                  <a:pt x="361854" y="341453"/>
                  <a:pt x="361854" y="329423"/>
                </a:cubicBezTo>
                <a:cubicBezTo>
                  <a:pt x="361854" y="327331"/>
                  <a:pt x="361854" y="324715"/>
                  <a:pt x="361331" y="322623"/>
                </a:cubicBezTo>
                <a:lnTo>
                  <a:pt x="430377" y="294377"/>
                </a:lnTo>
                <a:cubicBezTo>
                  <a:pt x="441361" y="309023"/>
                  <a:pt x="461761" y="315300"/>
                  <a:pt x="479545" y="307977"/>
                </a:cubicBezTo>
                <a:cubicBezTo>
                  <a:pt x="500468" y="298562"/>
                  <a:pt x="510930" y="274500"/>
                  <a:pt x="502037" y="253054"/>
                </a:cubicBezTo>
                <a:cubicBezTo>
                  <a:pt x="493145" y="231609"/>
                  <a:pt x="468561" y="221670"/>
                  <a:pt x="447115" y="230562"/>
                </a:cubicBezTo>
                <a:cubicBezTo>
                  <a:pt x="429331" y="237885"/>
                  <a:pt x="418869" y="256716"/>
                  <a:pt x="421485" y="275023"/>
                </a:cubicBezTo>
                <a:lnTo>
                  <a:pt x="354008" y="303269"/>
                </a:lnTo>
                <a:cubicBezTo>
                  <a:pt x="346685" y="290716"/>
                  <a:pt x="333609" y="281300"/>
                  <a:pt x="318963" y="278685"/>
                </a:cubicBezTo>
                <a:lnTo>
                  <a:pt x="318963" y="205978"/>
                </a:lnTo>
                <a:cubicBezTo>
                  <a:pt x="336747" y="201270"/>
                  <a:pt x="350347" y="185055"/>
                  <a:pt x="350347" y="165702"/>
                </a:cubicBezTo>
                <a:cubicBezTo>
                  <a:pt x="350347" y="142687"/>
                  <a:pt x="331516" y="123856"/>
                  <a:pt x="308500" y="123856"/>
                </a:cubicBezTo>
                <a:close/>
                <a:moveTo>
                  <a:pt x="102835" y="0"/>
                </a:moveTo>
                <a:lnTo>
                  <a:pt x="514165" y="0"/>
                </a:lnTo>
                <a:cubicBezTo>
                  <a:pt x="570959" y="0"/>
                  <a:pt x="617000" y="46041"/>
                  <a:pt x="617000" y="102835"/>
                </a:cubicBezTo>
                <a:lnTo>
                  <a:pt x="617000" y="514165"/>
                </a:lnTo>
                <a:cubicBezTo>
                  <a:pt x="617000" y="570959"/>
                  <a:pt x="570959" y="617000"/>
                  <a:pt x="514165" y="617000"/>
                </a:cubicBezTo>
                <a:lnTo>
                  <a:pt x="102835" y="617000"/>
                </a:lnTo>
                <a:cubicBezTo>
                  <a:pt x="46041" y="617000"/>
                  <a:pt x="0" y="570959"/>
                  <a:pt x="0" y="514165"/>
                </a:cubicBezTo>
                <a:lnTo>
                  <a:pt x="0" y="102835"/>
                </a:lnTo>
                <a:cubicBezTo>
                  <a:pt x="0" y="46041"/>
                  <a:pt x="46041" y="0"/>
                  <a:pt x="102835" y="0"/>
                </a:cubicBezTo>
                <a:close/>
              </a:path>
            </a:pathLst>
          </a:custGeom>
          <a:solidFill>
            <a:srgbClr val="00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F22D7B8B-6AA6-4A35-8EE1-D57313B2D162}"/>
              </a:ext>
            </a:extLst>
          </p:cNvPr>
          <p:cNvSpPr txBox="1"/>
          <p:nvPr/>
        </p:nvSpPr>
        <p:spPr>
          <a:xfrm>
            <a:off x="3656757" y="2545825"/>
            <a:ext cx="150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Apache-Kafka</a:t>
            </a:r>
          </a:p>
        </p:txBody>
      </p:sp>
    </p:spTree>
    <p:extLst>
      <p:ext uri="{BB962C8B-B14F-4D97-AF65-F5344CB8AC3E}">
        <p14:creationId xmlns:p14="http://schemas.microsoft.com/office/powerpoint/2010/main" val="139228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Aufbau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 Wessel</dc:creator>
  <cp:lastModifiedBy>Erik Wessel</cp:lastModifiedBy>
  <cp:revision>11</cp:revision>
  <dcterms:created xsi:type="dcterms:W3CDTF">2018-09-22T15:19:31Z</dcterms:created>
  <dcterms:modified xsi:type="dcterms:W3CDTF">2018-09-22T16:06:51Z</dcterms:modified>
</cp:coreProperties>
</file>