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89AC8"/>
    <a:srgbClr val="C86F68"/>
    <a:srgbClr val="5689B8"/>
    <a:srgbClr val="4678A6"/>
    <a:srgbClr val="E9BA23"/>
    <a:srgbClr val="47A547"/>
    <a:srgbClr val="5F9D5F"/>
    <a:srgbClr val="3BAF3B"/>
    <a:srgbClr val="1AA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 auf Master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Bridge</c:v>
                </c:pt>
                <c:pt idx="1">
                  <c:v>Core</c:v>
                </c:pt>
                <c:pt idx="2">
                  <c:v>Import &amp; Export</c:v>
                </c:pt>
                <c:pt idx="3">
                  <c:v>Webinterface</c:v>
                </c:pt>
                <c:pt idx="4">
                  <c:v>Documents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62</c:v>
                </c:pt>
                <c:pt idx="1">
                  <c:v>137</c:v>
                </c:pt>
                <c:pt idx="2">
                  <c:v>37</c:v>
                </c:pt>
                <c:pt idx="3">
                  <c:v>8</c:v>
                </c:pt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C-4C4E-9690-5B581EECC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18096"/>
        <c:axId val="1695064576"/>
      </c:barChart>
      <c:catAx>
        <c:axId val="17064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5064576"/>
        <c:crosses val="autoZero"/>
        <c:auto val="1"/>
        <c:lblAlgn val="ctr"/>
        <c:lblOffset val="100"/>
        <c:noMultiLvlLbl val="0"/>
      </c:catAx>
      <c:valAx>
        <c:axId val="16950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64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6-4654-868C-BF2668669C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6-4654-868C-BF2668669C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7-41BF-A8DC-47D06A6EE7C8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AF95FFFF-A09C-4EF6-81D1-B3F2423028B6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67-41BF-A8DC-47D06A6EE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Java - JUnit</c:v>
                </c:pt>
                <c:pt idx="1">
                  <c:v>JavaScript - Jasmine</c:v>
                </c:pt>
                <c:pt idx="2">
                  <c:v>Integrations-Tests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72</c:v>
                </c:pt>
                <c:pt idx="1">
                  <c:v>64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1BF-A8DC-47D06A6EE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Tabelle1!$A$2:$C$12</cx:f>
        <cx:lvl ptCount="11"/>
        <cx:lvl ptCount="11">
          <cx:pt idx="1">Prozesse</cx:pt>
          <cx:pt idx="2">Rest</cx:pt>
        </cx:lvl>
        <cx:lvl ptCount="11">
          <cx:pt idx="0">Abgedeckt</cx:pt>
          <cx:pt idx="1">Nicht abgedeckt</cx:pt>
          <cx:pt idx="2">Nicht abgedeckt</cx:pt>
        </cx:lvl>
      </cx:strDim>
      <cx:numDim type="size">
        <cx:f>Tabelle1!$D$2:$D$12</cx:f>
        <cx:lvl ptCount="11" formatCode="Standard">
          <cx:pt idx="0">7193</cx:pt>
          <cx:pt idx="1">1201</cx:pt>
          <cx:pt idx="2">1075</cx:pt>
        </cx:lvl>
      </cx:numDim>
    </cx:data>
  </cx:chartData>
  <cx:chart>
    <cx:plotArea>
      <cx:plotAreaRegion>
        <cx:series layoutId="sunburst" uniqueId="{8DFAD6C2-FE38-4B40-9581-CEDEF59B8E5D}">
          <cx:tx>
            <cx:txData>
              <cx:f>Tabelle1!$D$1</cx:f>
              <cx:v>Code-Zeilen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prstClr val="white"/>
                    </a:solidFill>
                  </a:defRPr>
                </a:pPr>
                <a:endParaRPr lang="de-DE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  <cx:spPr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1E0-57A4-436E-84BB-53712EF4DC1C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394F6-C3D1-472D-8BD9-A6204CBC4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0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394F6-C3D1-472D-8BD9-A6204CBC4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54BF304-14D4-4C03-AC97-8A8851F9E04D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737"/>
            <a:ext cx="10515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DF7A5-E181-4BCC-B2BE-71D2BDCD3F8E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F48BE3D-2CC3-4ED4-AA8D-103DF89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06F696-CCBA-4AC1-925D-CF5B7438D5D0}"/>
              </a:ext>
            </a:extLst>
          </p:cNvPr>
          <p:cNvCxnSpPr>
            <a:cxnSpLocks/>
          </p:cNvCxnSpPr>
          <p:nvPr/>
        </p:nvCxnSpPr>
        <p:spPr>
          <a:xfrm>
            <a:off x="3571737" y="2789381"/>
            <a:ext cx="928570" cy="235527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6" y="2140023"/>
            <a:ext cx="2101048" cy="2577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0268ABD-59F0-46B6-ADAB-F6E7A433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3" y="1025598"/>
            <a:ext cx="3295650" cy="1114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AC8C73-3AED-45FC-82A0-B5F553B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855" y="4985039"/>
            <a:ext cx="1114426" cy="11144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929CC2-ED35-4405-B43B-E370A8F3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64" y="1020300"/>
            <a:ext cx="3628008" cy="10828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25E453-66A2-45AF-863D-33373C1C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9" y="5138125"/>
            <a:ext cx="1905740" cy="961340"/>
          </a:xfrm>
          <a:prstGeom prst="rect">
            <a:avLst/>
          </a:prstGeom>
        </p:spPr>
      </p:pic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AD2E3D65-3D7A-4B81-A614-8357BE00D5F8}"/>
              </a:ext>
            </a:extLst>
          </p:cNvPr>
          <p:cNvSpPr/>
          <p:nvPr/>
        </p:nvSpPr>
        <p:spPr>
          <a:xfrm>
            <a:off x="4358935" y="1788615"/>
            <a:ext cx="3474130" cy="3474128"/>
          </a:xfrm>
          <a:prstGeom prst="donut">
            <a:avLst>
              <a:gd name="adj" fmla="val 5265"/>
            </a:avLst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AC547-C904-47EF-91A3-44A4FC239277}"/>
              </a:ext>
            </a:extLst>
          </p:cNvPr>
          <p:cNvCxnSpPr>
            <a:cxnSpLocks/>
          </p:cNvCxnSpPr>
          <p:nvPr/>
        </p:nvCxnSpPr>
        <p:spPr>
          <a:xfrm>
            <a:off x="3107184" y="2024109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0374F-5A4A-4C02-9CA2-1CC16C377421}"/>
              </a:ext>
            </a:extLst>
          </p:cNvPr>
          <p:cNvGrpSpPr/>
          <p:nvPr/>
        </p:nvGrpSpPr>
        <p:grpSpPr>
          <a:xfrm>
            <a:off x="3342711" y="2553854"/>
            <a:ext cx="471055" cy="471055"/>
            <a:chOff x="3342711" y="2553854"/>
            <a:chExt cx="471055" cy="47105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A9B501-C2C5-4C09-8FE1-86B258212E28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2E49303-4F7F-4D2E-9E34-303E00CB8A16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62AF1-0DBD-4DBA-8C8E-C540D3050130}"/>
              </a:ext>
            </a:extLst>
          </p:cNvPr>
          <p:cNvCxnSpPr>
            <a:cxnSpLocks/>
          </p:cNvCxnSpPr>
          <p:nvPr/>
        </p:nvCxnSpPr>
        <p:spPr>
          <a:xfrm flipV="1">
            <a:off x="4467101" y="4488873"/>
            <a:ext cx="269034" cy="61707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3EB5FF-FA1D-4AA7-B16E-D3A0D53F3FDF}"/>
              </a:ext>
            </a:extLst>
          </p:cNvPr>
          <p:cNvCxnSpPr>
            <a:cxnSpLocks/>
          </p:cNvCxnSpPr>
          <p:nvPr/>
        </p:nvCxnSpPr>
        <p:spPr>
          <a:xfrm flipV="1">
            <a:off x="3716211" y="5105944"/>
            <a:ext cx="750890" cy="51285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FEE43F-1B0A-43B7-A3CD-11B5F15C820E}"/>
              </a:ext>
            </a:extLst>
          </p:cNvPr>
          <p:cNvGrpSpPr/>
          <p:nvPr/>
        </p:nvGrpSpPr>
        <p:grpSpPr>
          <a:xfrm>
            <a:off x="4231574" y="4870417"/>
            <a:ext cx="471055" cy="471055"/>
            <a:chOff x="3342711" y="2553854"/>
            <a:chExt cx="471055" cy="47105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2A8B16-0BE8-4EDE-8649-60C7EC1BF107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6D2638D-84C6-4E14-9667-A7EAB94291F5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F6A4FB6-D7A7-4BD2-A3C2-D0E7A77BFA2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833065" y="2917665"/>
            <a:ext cx="758988" cy="608014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F628897-080E-453E-9B4B-C4E2CCA9E664}"/>
              </a:ext>
            </a:extLst>
          </p:cNvPr>
          <p:cNvCxnSpPr>
            <a:cxnSpLocks/>
          </p:cNvCxnSpPr>
          <p:nvPr/>
        </p:nvCxnSpPr>
        <p:spPr>
          <a:xfrm>
            <a:off x="8127231" y="2171217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BE464-2ECF-4643-9B5A-B486712838DB}"/>
              </a:ext>
            </a:extLst>
          </p:cNvPr>
          <p:cNvGrpSpPr/>
          <p:nvPr/>
        </p:nvGrpSpPr>
        <p:grpSpPr>
          <a:xfrm>
            <a:off x="8356257" y="2671616"/>
            <a:ext cx="471055" cy="471055"/>
            <a:chOff x="3342711" y="2553854"/>
            <a:chExt cx="471055" cy="47105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F312B7-7328-4D74-A4B7-A9051C566F05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A61C74D-31D1-40D1-8E4B-0C78CF266382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4600FBE-13B1-4D36-825B-604810E07ABF}"/>
              </a:ext>
            </a:extLst>
          </p:cNvPr>
          <p:cNvCxnSpPr>
            <a:cxnSpLocks/>
          </p:cNvCxnSpPr>
          <p:nvPr/>
        </p:nvCxnSpPr>
        <p:spPr>
          <a:xfrm>
            <a:off x="8109303" y="4795840"/>
            <a:ext cx="825860" cy="46690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5DA6AF-BE51-4A24-A0F3-E1140F559E77}"/>
              </a:ext>
            </a:extLst>
          </p:cNvPr>
          <p:cNvCxnSpPr>
            <a:cxnSpLocks/>
          </p:cNvCxnSpPr>
          <p:nvPr/>
        </p:nvCxnSpPr>
        <p:spPr>
          <a:xfrm flipV="1">
            <a:off x="7029277" y="4795840"/>
            <a:ext cx="1080026" cy="118135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75058C0-ED70-4151-BB7B-E3507F130D93}"/>
              </a:ext>
            </a:extLst>
          </p:cNvPr>
          <p:cNvGrpSpPr/>
          <p:nvPr/>
        </p:nvGrpSpPr>
        <p:grpSpPr>
          <a:xfrm>
            <a:off x="7873776" y="4560313"/>
            <a:ext cx="471055" cy="471055"/>
            <a:chOff x="3342711" y="2553854"/>
            <a:chExt cx="471055" cy="47105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E259761-1509-4FB3-827D-0E3C59990781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99F128-C1C5-45CB-967C-1C4F35D9C6CE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2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C44B967-D08F-4889-B9CF-5B732B641CA9}"/>
              </a:ext>
            </a:extLst>
          </p:cNvPr>
          <p:cNvGrpSpPr/>
          <p:nvPr/>
        </p:nvGrpSpPr>
        <p:grpSpPr>
          <a:xfrm>
            <a:off x="548733" y="1247824"/>
            <a:ext cx="11281416" cy="5395966"/>
            <a:chOff x="216224" y="1296661"/>
            <a:chExt cx="11281416" cy="5395966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C949E61-D1B3-448B-9DFE-0F1078E4E4A5}"/>
                </a:ext>
              </a:extLst>
            </p:cNvPr>
            <p:cNvSpPr/>
            <p:nvPr/>
          </p:nvSpPr>
          <p:spPr>
            <a:xfrm>
              <a:off x="5849687" y="1742925"/>
              <a:ext cx="617000" cy="617000"/>
            </a:xfrm>
            <a:custGeom>
              <a:avLst/>
              <a:gdLst>
                <a:gd name="connsiteX0" fmla="*/ 439444 w 878889"/>
                <a:gd name="connsiteY0" fmla="*/ 353071 h 878889"/>
                <a:gd name="connsiteX1" fmla="*/ 525817 w 878889"/>
                <a:gd name="connsiteY1" fmla="*/ 439444 h 878889"/>
                <a:gd name="connsiteX2" fmla="*/ 439444 w 878889"/>
                <a:gd name="connsiteY2" fmla="*/ 525817 h 878889"/>
                <a:gd name="connsiteX3" fmla="*/ 353071 w 878889"/>
                <a:gd name="connsiteY3" fmla="*/ 439444 h 878889"/>
                <a:gd name="connsiteX4" fmla="*/ 439444 w 878889"/>
                <a:gd name="connsiteY4" fmla="*/ 353071 h 878889"/>
                <a:gd name="connsiteX5" fmla="*/ 410653 w 878889"/>
                <a:gd name="connsiteY5" fmla="*/ 194721 h 878889"/>
                <a:gd name="connsiteX6" fmla="*/ 385461 w 878889"/>
                <a:gd name="connsiteY6" fmla="*/ 245105 h 878889"/>
                <a:gd name="connsiteX7" fmla="*/ 340835 w 878889"/>
                <a:gd name="connsiteY7" fmla="*/ 263820 h 878889"/>
                <a:gd name="connsiteX8" fmla="*/ 286852 w 878889"/>
                <a:gd name="connsiteY8" fmla="*/ 245825 h 878889"/>
                <a:gd name="connsiteX9" fmla="*/ 245825 w 878889"/>
                <a:gd name="connsiteY9" fmla="*/ 286852 h 878889"/>
                <a:gd name="connsiteX10" fmla="*/ 263820 w 878889"/>
                <a:gd name="connsiteY10" fmla="*/ 340835 h 878889"/>
                <a:gd name="connsiteX11" fmla="*/ 245105 w 878889"/>
                <a:gd name="connsiteY11" fmla="*/ 386181 h 878889"/>
                <a:gd name="connsiteX12" fmla="*/ 194721 w 878889"/>
                <a:gd name="connsiteY12" fmla="*/ 410653 h 878889"/>
                <a:gd name="connsiteX13" fmla="*/ 194721 w 878889"/>
                <a:gd name="connsiteY13" fmla="*/ 468235 h 878889"/>
                <a:gd name="connsiteX14" fmla="*/ 245105 w 878889"/>
                <a:gd name="connsiteY14" fmla="*/ 493427 h 878889"/>
                <a:gd name="connsiteX15" fmla="*/ 263820 w 878889"/>
                <a:gd name="connsiteY15" fmla="*/ 538053 h 878889"/>
                <a:gd name="connsiteX16" fmla="*/ 245825 w 878889"/>
                <a:gd name="connsiteY16" fmla="*/ 592036 h 878889"/>
                <a:gd name="connsiteX17" fmla="*/ 286852 w 878889"/>
                <a:gd name="connsiteY17" fmla="*/ 633063 h 878889"/>
                <a:gd name="connsiteX18" fmla="*/ 340835 w 878889"/>
                <a:gd name="connsiteY18" fmla="*/ 615069 h 878889"/>
                <a:gd name="connsiteX19" fmla="*/ 386181 w 878889"/>
                <a:gd name="connsiteY19" fmla="*/ 633783 h 878889"/>
                <a:gd name="connsiteX20" fmla="*/ 411373 w 878889"/>
                <a:gd name="connsiteY20" fmla="*/ 684167 h 878889"/>
                <a:gd name="connsiteX21" fmla="*/ 468955 w 878889"/>
                <a:gd name="connsiteY21" fmla="*/ 684167 h 878889"/>
                <a:gd name="connsiteX22" fmla="*/ 494147 w 878889"/>
                <a:gd name="connsiteY22" fmla="*/ 633783 h 878889"/>
                <a:gd name="connsiteX23" fmla="*/ 538773 w 878889"/>
                <a:gd name="connsiteY23" fmla="*/ 615069 h 878889"/>
                <a:gd name="connsiteX24" fmla="*/ 592756 w 878889"/>
                <a:gd name="connsiteY24" fmla="*/ 633063 h 878889"/>
                <a:gd name="connsiteX25" fmla="*/ 633783 w 878889"/>
                <a:gd name="connsiteY25" fmla="*/ 592036 h 878889"/>
                <a:gd name="connsiteX26" fmla="*/ 615788 w 878889"/>
                <a:gd name="connsiteY26" fmla="*/ 538053 h 878889"/>
                <a:gd name="connsiteX27" fmla="*/ 634503 w 878889"/>
                <a:gd name="connsiteY27" fmla="*/ 492707 h 878889"/>
                <a:gd name="connsiteX28" fmla="*/ 684887 w 878889"/>
                <a:gd name="connsiteY28" fmla="*/ 467515 h 878889"/>
                <a:gd name="connsiteX29" fmla="*/ 684887 w 878889"/>
                <a:gd name="connsiteY29" fmla="*/ 409933 h 878889"/>
                <a:gd name="connsiteX30" fmla="*/ 633783 w 878889"/>
                <a:gd name="connsiteY30" fmla="*/ 385461 h 878889"/>
                <a:gd name="connsiteX31" fmla="*/ 615069 w 878889"/>
                <a:gd name="connsiteY31" fmla="*/ 340835 h 878889"/>
                <a:gd name="connsiteX32" fmla="*/ 633063 w 878889"/>
                <a:gd name="connsiteY32" fmla="*/ 286852 h 878889"/>
                <a:gd name="connsiteX33" fmla="*/ 592036 w 878889"/>
                <a:gd name="connsiteY33" fmla="*/ 245825 h 878889"/>
                <a:gd name="connsiteX34" fmla="*/ 538053 w 878889"/>
                <a:gd name="connsiteY34" fmla="*/ 263820 h 878889"/>
                <a:gd name="connsiteX35" fmla="*/ 492707 w 878889"/>
                <a:gd name="connsiteY35" fmla="*/ 245105 h 878889"/>
                <a:gd name="connsiteX36" fmla="*/ 468235 w 878889"/>
                <a:gd name="connsiteY36" fmla="*/ 194721 h 878889"/>
                <a:gd name="connsiteX37" fmla="*/ 146484 w 878889"/>
                <a:gd name="connsiteY37" fmla="*/ 0 h 878889"/>
                <a:gd name="connsiteX38" fmla="*/ 732405 w 878889"/>
                <a:gd name="connsiteY38" fmla="*/ 0 h 878889"/>
                <a:gd name="connsiteX39" fmla="*/ 878889 w 878889"/>
                <a:gd name="connsiteY39" fmla="*/ 146484 h 878889"/>
                <a:gd name="connsiteX40" fmla="*/ 878889 w 878889"/>
                <a:gd name="connsiteY40" fmla="*/ 732405 h 878889"/>
                <a:gd name="connsiteX41" fmla="*/ 732405 w 878889"/>
                <a:gd name="connsiteY41" fmla="*/ 878889 h 878889"/>
                <a:gd name="connsiteX42" fmla="*/ 146484 w 878889"/>
                <a:gd name="connsiteY42" fmla="*/ 878889 h 878889"/>
                <a:gd name="connsiteX43" fmla="*/ 0 w 878889"/>
                <a:gd name="connsiteY43" fmla="*/ 732405 h 878889"/>
                <a:gd name="connsiteX44" fmla="*/ 0 w 878889"/>
                <a:gd name="connsiteY44" fmla="*/ 146484 h 878889"/>
                <a:gd name="connsiteX45" fmla="*/ 146484 w 878889"/>
                <a:gd name="connsiteY4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889" h="878889">
                  <a:moveTo>
                    <a:pt x="439444" y="353071"/>
                  </a:moveTo>
                  <a:cubicBezTo>
                    <a:pt x="486949" y="353071"/>
                    <a:pt x="525817" y="391939"/>
                    <a:pt x="525817" y="439444"/>
                  </a:cubicBezTo>
                  <a:cubicBezTo>
                    <a:pt x="525817" y="486949"/>
                    <a:pt x="486949" y="525817"/>
                    <a:pt x="439444" y="525817"/>
                  </a:cubicBezTo>
                  <a:cubicBezTo>
                    <a:pt x="391939" y="525817"/>
                    <a:pt x="353071" y="486949"/>
                    <a:pt x="353071" y="439444"/>
                  </a:cubicBezTo>
                  <a:cubicBezTo>
                    <a:pt x="353071" y="391939"/>
                    <a:pt x="391939" y="353071"/>
                    <a:pt x="439444" y="353071"/>
                  </a:cubicBezTo>
                  <a:close/>
                  <a:moveTo>
                    <a:pt x="410653" y="194721"/>
                  </a:moveTo>
                  <a:lnTo>
                    <a:pt x="385461" y="245105"/>
                  </a:lnTo>
                  <a:cubicBezTo>
                    <a:pt x="369626" y="249424"/>
                    <a:pt x="354511" y="255902"/>
                    <a:pt x="340835" y="263820"/>
                  </a:cubicBezTo>
                  <a:lnTo>
                    <a:pt x="286852" y="245825"/>
                  </a:lnTo>
                  <a:lnTo>
                    <a:pt x="245825" y="286852"/>
                  </a:lnTo>
                  <a:lnTo>
                    <a:pt x="263820" y="340835"/>
                  </a:lnTo>
                  <a:cubicBezTo>
                    <a:pt x="255902" y="355231"/>
                    <a:pt x="249424" y="370346"/>
                    <a:pt x="245105" y="386181"/>
                  </a:cubicBezTo>
                  <a:lnTo>
                    <a:pt x="194721" y="410653"/>
                  </a:lnTo>
                  <a:lnTo>
                    <a:pt x="194721" y="468235"/>
                  </a:lnTo>
                  <a:lnTo>
                    <a:pt x="245105" y="493427"/>
                  </a:lnTo>
                  <a:cubicBezTo>
                    <a:pt x="249424" y="509262"/>
                    <a:pt x="255902" y="524377"/>
                    <a:pt x="263820" y="538053"/>
                  </a:cubicBezTo>
                  <a:lnTo>
                    <a:pt x="245825" y="592036"/>
                  </a:lnTo>
                  <a:lnTo>
                    <a:pt x="286852" y="633063"/>
                  </a:lnTo>
                  <a:lnTo>
                    <a:pt x="340835" y="615069"/>
                  </a:lnTo>
                  <a:cubicBezTo>
                    <a:pt x="355231" y="622986"/>
                    <a:pt x="370346" y="629464"/>
                    <a:pt x="386181" y="633783"/>
                  </a:cubicBezTo>
                  <a:lnTo>
                    <a:pt x="411373" y="684167"/>
                  </a:lnTo>
                  <a:lnTo>
                    <a:pt x="468955" y="684167"/>
                  </a:lnTo>
                  <a:lnTo>
                    <a:pt x="494147" y="633783"/>
                  </a:lnTo>
                  <a:cubicBezTo>
                    <a:pt x="509982" y="629464"/>
                    <a:pt x="525097" y="622986"/>
                    <a:pt x="538773" y="615069"/>
                  </a:cubicBezTo>
                  <a:lnTo>
                    <a:pt x="592756" y="633063"/>
                  </a:lnTo>
                  <a:lnTo>
                    <a:pt x="633783" y="592036"/>
                  </a:lnTo>
                  <a:lnTo>
                    <a:pt x="615788" y="538053"/>
                  </a:lnTo>
                  <a:cubicBezTo>
                    <a:pt x="623706" y="523658"/>
                    <a:pt x="630184" y="508542"/>
                    <a:pt x="634503" y="492707"/>
                  </a:cubicBezTo>
                  <a:lnTo>
                    <a:pt x="684887" y="467515"/>
                  </a:lnTo>
                  <a:lnTo>
                    <a:pt x="684887" y="409933"/>
                  </a:lnTo>
                  <a:lnTo>
                    <a:pt x="633783" y="385461"/>
                  </a:lnTo>
                  <a:cubicBezTo>
                    <a:pt x="629464" y="369626"/>
                    <a:pt x="622986" y="354511"/>
                    <a:pt x="615069" y="340835"/>
                  </a:cubicBezTo>
                  <a:lnTo>
                    <a:pt x="633063" y="286852"/>
                  </a:lnTo>
                  <a:lnTo>
                    <a:pt x="592036" y="245825"/>
                  </a:lnTo>
                  <a:lnTo>
                    <a:pt x="538053" y="263820"/>
                  </a:lnTo>
                  <a:cubicBezTo>
                    <a:pt x="523658" y="255902"/>
                    <a:pt x="508542" y="249424"/>
                    <a:pt x="492707" y="245105"/>
                  </a:cubicBezTo>
                  <a:lnTo>
                    <a:pt x="468235" y="194721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89C9CDA-58AB-4B6B-9B7B-F7D8C5283FCD}"/>
                </a:ext>
              </a:extLst>
            </p:cNvPr>
            <p:cNvSpPr/>
            <p:nvPr/>
          </p:nvSpPr>
          <p:spPr>
            <a:xfrm>
              <a:off x="8774019" y="1744383"/>
              <a:ext cx="617000" cy="617000"/>
            </a:xfrm>
            <a:custGeom>
              <a:avLst/>
              <a:gdLst>
                <a:gd name="connsiteX0" fmla="*/ 577463 w 878889"/>
                <a:gd name="connsiteY0" fmla="*/ 455534 h 878889"/>
                <a:gd name="connsiteX1" fmla="*/ 660691 w 878889"/>
                <a:gd name="connsiteY1" fmla="*/ 455534 h 878889"/>
                <a:gd name="connsiteX2" fmla="*/ 477590 w 878889"/>
                <a:gd name="connsiteY2" fmla="*/ 660135 h 878889"/>
                <a:gd name="connsiteX3" fmla="*/ 577463 w 878889"/>
                <a:gd name="connsiteY3" fmla="*/ 455534 h 878889"/>
                <a:gd name="connsiteX4" fmla="*/ 453316 w 878889"/>
                <a:gd name="connsiteY4" fmla="*/ 455534 h 878889"/>
                <a:gd name="connsiteX5" fmla="*/ 549721 w 878889"/>
                <a:gd name="connsiteY5" fmla="*/ 455534 h 878889"/>
                <a:gd name="connsiteX6" fmla="*/ 453316 w 878889"/>
                <a:gd name="connsiteY6" fmla="*/ 646263 h 878889"/>
                <a:gd name="connsiteX7" fmla="*/ 329168 w 878889"/>
                <a:gd name="connsiteY7" fmla="*/ 455534 h 878889"/>
                <a:gd name="connsiteX8" fmla="*/ 425573 w 878889"/>
                <a:gd name="connsiteY8" fmla="*/ 455534 h 878889"/>
                <a:gd name="connsiteX9" fmla="*/ 425573 w 878889"/>
                <a:gd name="connsiteY9" fmla="*/ 646263 h 878889"/>
                <a:gd name="connsiteX10" fmla="*/ 329168 w 878889"/>
                <a:gd name="connsiteY10" fmla="*/ 455534 h 878889"/>
                <a:gd name="connsiteX11" fmla="*/ 218198 w 878889"/>
                <a:gd name="connsiteY11" fmla="*/ 455534 h 878889"/>
                <a:gd name="connsiteX12" fmla="*/ 301426 w 878889"/>
                <a:gd name="connsiteY12" fmla="*/ 455534 h 878889"/>
                <a:gd name="connsiteX13" fmla="*/ 401299 w 878889"/>
                <a:gd name="connsiteY13" fmla="*/ 660135 h 878889"/>
                <a:gd name="connsiteX14" fmla="*/ 218198 w 878889"/>
                <a:gd name="connsiteY14" fmla="*/ 455534 h 878889"/>
                <a:gd name="connsiteX15" fmla="*/ 453316 w 878889"/>
                <a:gd name="connsiteY15" fmla="*/ 237062 h 878889"/>
                <a:gd name="connsiteX16" fmla="*/ 549721 w 878889"/>
                <a:gd name="connsiteY16" fmla="*/ 427791 h 878889"/>
                <a:gd name="connsiteX17" fmla="*/ 453316 w 878889"/>
                <a:gd name="connsiteY17" fmla="*/ 427791 h 878889"/>
                <a:gd name="connsiteX18" fmla="*/ 425573 w 878889"/>
                <a:gd name="connsiteY18" fmla="*/ 237062 h 878889"/>
                <a:gd name="connsiteX19" fmla="*/ 425573 w 878889"/>
                <a:gd name="connsiteY19" fmla="*/ 427791 h 878889"/>
                <a:gd name="connsiteX20" fmla="*/ 329168 w 878889"/>
                <a:gd name="connsiteY20" fmla="*/ 427791 h 878889"/>
                <a:gd name="connsiteX21" fmla="*/ 425573 w 878889"/>
                <a:gd name="connsiteY21" fmla="*/ 237062 h 878889"/>
                <a:gd name="connsiteX22" fmla="*/ 477590 w 878889"/>
                <a:gd name="connsiteY22" fmla="*/ 223190 h 878889"/>
                <a:gd name="connsiteX23" fmla="*/ 660691 w 878889"/>
                <a:gd name="connsiteY23" fmla="*/ 427791 h 878889"/>
                <a:gd name="connsiteX24" fmla="*/ 577463 w 878889"/>
                <a:gd name="connsiteY24" fmla="*/ 427791 h 878889"/>
                <a:gd name="connsiteX25" fmla="*/ 477590 w 878889"/>
                <a:gd name="connsiteY25" fmla="*/ 223190 h 878889"/>
                <a:gd name="connsiteX26" fmla="*/ 401299 w 878889"/>
                <a:gd name="connsiteY26" fmla="*/ 223190 h 878889"/>
                <a:gd name="connsiteX27" fmla="*/ 301426 w 878889"/>
                <a:gd name="connsiteY27" fmla="*/ 427791 h 878889"/>
                <a:gd name="connsiteX28" fmla="*/ 218198 w 878889"/>
                <a:gd name="connsiteY28" fmla="*/ 427791 h 878889"/>
                <a:gd name="connsiteX29" fmla="*/ 401299 w 878889"/>
                <a:gd name="connsiteY29" fmla="*/ 223190 h 878889"/>
                <a:gd name="connsiteX30" fmla="*/ 439445 w 878889"/>
                <a:gd name="connsiteY30" fmla="*/ 178109 h 878889"/>
                <a:gd name="connsiteX31" fmla="*/ 175891 w 878889"/>
                <a:gd name="connsiteY31" fmla="*/ 441663 h 878889"/>
                <a:gd name="connsiteX32" fmla="*/ 439445 w 878889"/>
                <a:gd name="connsiteY32" fmla="*/ 705216 h 878889"/>
                <a:gd name="connsiteX33" fmla="*/ 702998 w 878889"/>
                <a:gd name="connsiteY33" fmla="*/ 441663 h 878889"/>
                <a:gd name="connsiteX34" fmla="*/ 439445 w 878889"/>
                <a:gd name="connsiteY34" fmla="*/ 178109 h 878889"/>
                <a:gd name="connsiteX35" fmla="*/ 146484 w 878889"/>
                <a:gd name="connsiteY35" fmla="*/ 0 h 878889"/>
                <a:gd name="connsiteX36" fmla="*/ 732405 w 878889"/>
                <a:gd name="connsiteY36" fmla="*/ 0 h 878889"/>
                <a:gd name="connsiteX37" fmla="*/ 878889 w 878889"/>
                <a:gd name="connsiteY37" fmla="*/ 146484 h 878889"/>
                <a:gd name="connsiteX38" fmla="*/ 878889 w 878889"/>
                <a:gd name="connsiteY38" fmla="*/ 732405 h 878889"/>
                <a:gd name="connsiteX39" fmla="*/ 732405 w 878889"/>
                <a:gd name="connsiteY39" fmla="*/ 878889 h 878889"/>
                <a:gd name="connsiteX40" fmla="*/ 146484 w 878889"/>
                <a:gd name="connsiteY40" fmla="*/ 878889 h 878889"/>
                <a:gd name="connsiteX41" fmla="*/ 0 w 878889"/>
                <a:gd name="connsiteY41" fmla="*/ 732405 h 878889"/>
                <a:gd name="connsiteX42" fmla="*/ 0 w 878889"/>
                <a:gd name="connsiteY42" fmla="*/ 146484 h 878889"/>
                <a:gd name="connsiteX43" fmla="*/ 146484 w 878889"/>
                <a:gd name="connsiteY43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78889" h="878889">
                  <a:moveTo>
                    <a:pt x="577463" y="455534"/>
                  </a:moveTo>
                  <a:lnTo>
                    <a:pt x="660691" y="455534"/>
                  </a:lnTo>
                  <a:cubicBezTo>
                    <a:pt x="654449" y="558875"/>
                    <a:pt x="577463" y="642796"/>
                    <a:pt x="477590" y="660135"/>
                  </a:cubicBezTo>
                  <a:cubicBezTo>
                    <a:pt x="522672" y="604650"/>
                    <a:pt x="572608" y="534600"/>
                    <a:pt x="577463" y="455534"/>
                  </a:cubicBezTo>
                  <a:close/>
                  <a:moveTo>
                    <a:pt x="453316" y="455534"/>
                  </a:moveTo>
                  <a:lnTo>
                    <a:pt x="549721" y="455534"/>
                  </a:lnTo>
                  <a:cubicBezTo>
                    <a:pt x="544172" y="526971"/>
                    <a:pt x="497704" y="591472"/>
                    <a:pt x="453316" y="646263"/>
                  </a:cubicBezTo>
                  <a:close/>
                  <a:moveTo>
                    <a:pt x="329168" y="455534"/>
                  </a:moveTo>
                  <a:lnTo>
                    <a:pt x="425573" y="455534"/>
                  </a:lnTo>
                  <a:lnTo>
                    <a:pt x="425573" y="646263"/>
                  </a:lnTo>
                  <a:cubicBezTo>
                    <a:pt x="381185" y="591472"/>
                    <a:pt x="334717" y="526971"/>
                    <a:pt x="329168" y="455534"/>
                  </a:cubicBezTo>
                  <a:close/>
                  <a:moveTo>
                    <a:pt x="218198" y="455534"/>
                  </a:moveTo>
                  <a:lnTo>
                    <a:pt x="301426" y="455534"/>
                  </a:lnTo>
                  <a:cubicBezTo>
                    <a:pt x="306974" y="534600"/>
                    <a:pt x="356217" y="604650"/>
                    <a:pt x="401299" y="660135"/>
                  </a:cubicBezTo>
                  <a:cubicBezTo>
                    <a:pt x="301426" y="642796"/>
                    <a:pt x="224440" y="558875"/>
                    <a:pt x="218198" y="455534"/>
                  </a:cubicBezTo>
                  <a:close/>
                  <a:moveTo>
                    <a:pt x="453316" y="237062"/>
                  </a:moveTo>
                  <a:cubicBezTo>
                    <a:pt x="497704" y="291853"/>
                    <a:pt x="544172" y="355661"/>
                    <a:pt x="549721" y="427791"/>
                  </a:cubicBezTo>
                  <a:lnTo>
                    <a:pt x="453316" y="427791"/>
                  </a:lnTo>
                  <a:close/>
                  <a:moveTo>
                    <a:pt x="425573" y="237062"/>
                  </a:moveTo>
                  <a:lnTo>
                    <a:pt x="425573" y="427791"/>
                  </a:lnTo>
                  <a:lnTo>
                    <a:pt x="329168" y="427791"/>
                  </a:lnTo>
                  <a:cubicBezTo>
                    <a:pt x="334717" y="356354"/>
                    <a:pt x="381185" y="291853"/>
                    <a:pt x="425573" y="237062"/>
                  </a:cubicBezTo>
                  <a:close/>
                  <a:moveTo>
                    <a:pt x="477590" y="223190"/>
                  </a:moveTo>
                  <a:cubicBezTo>
                    <a:pt x="577463" y="240529"/>
                    <a:pt x="654449" y="324450"/>
                    <a:pt x="660691" y="427791"/>
                  </a:cubicBezTo>
                  <a:lnTo>
                    <a:pt x="577463" y="427791"/>
                  </a:lnTo>
                  <a:cubicBezTo>
                    <a:pt x="572608" y="348725"/>
                    <a:pt x="522672" y="278675"/>
                    <a:pt x="477590" y="223190"/>
                  </a:cubicBezTo>
                  <a:close/>
                  <a:moveTo>
                    <a:pt x="401299" y="223190"/>
                  </a:moveTo>
                  <a:cubicBezTo>
                    <a:pt x="356217" y="278675"/>
                    <a:pt x="306280" y="348725"/>
                    <a:pt x="301426" y="427791"/>
                  </a:cubicBezTo>
                  <a:lnTo>
                    <a:pt x="218198" y="427791"/>
                  </a:lnTo>
                  <a:cubicBezTo>
                    <a:pt x="224440" y="324450"/>
                    <a:pt x="301426" y="240529"/>
                    <a:pt x="401299" y="223190"/>
                  </a:cubicBezTo>
                  <a:close/>
                  <a:moveTo>
                    <a:pt x="439445" y="178109"/>
                  </a:moveTo>
                  <a:cubicBezTo>
                    <a:pt x="293796" y="178109"/>
                    <a:pt x="175891" y="296014"/>
                    <a:pt x="175891" y="441663"/>
                  </a:cubicBezTo>
                  <a:cubicBezTo>
                    <a:pt x="175891" y="587311"/>
                    <a:pt x="293796" y="705216"/>
                    <a:pt x="439445" y="705216"/>
                  </a:cubicBezTo>
                  <a:cubicBezTo>
                    <a:pt x="585093" y="705216"/>
                    <a:pt x="702998" y="587311"/>
                    <a:pt x="702998" y="441663"/>
                  </a:cubicBezTo>
                  <a:cubicBezTo>
                    <a:pt x="702998" y="296014"/>
                    <a:pt x="585093" y="178109"/>
                    <a:pt x="439445" y="178109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639544E-16B8-4309-B216-02F49CE9B160}"/>
                </a:ext>
              </a:extLst>
            </p:cNvPr>
            <p:cNvSpPr/>
            <p:nvPr/>
          </p:nvSpPr>
          <p:spPr>
            <a:xfrm>
              <a:off x="3279910" y="4754676"/>
              <a:ext cx="617000" cy="617000"/>
            </a:xfrm>
            <a:custGeom>
              <a:avLst/>
              <a:gdLst>
                <a:gd name="connsiteX0" fmla="*/ 319596 w 878889"/>
                <a:gd name="connsiteY0" fmla="*/ 150179 h 878889"/>
                <a:gd name="connsiteX1" fmla="*/ 319596 w 878889"/>
                <a:gd name="connsiteY1" fmla="*/ 489012 h 878889"/>
                <a:gd name="connsiteX2" fmla="*/ 199747 w 878889"/>
                <a:gd name="connsiteY2" fmla="*/ 489012 h 878889"/>
                <a:gd name="connsiteX3" fmla="*/ 439444 w 878889"/>
                <a:gd name="connsiteY3" fmla="*/ 728709 h 878889"/>
                <a:gd name="connsiteX4" fmla="*/ 679141 w 878889"/>
                <a:gd name="connsiteY4" fmla="*/ 489012 h 878889"/>
                <a:gd name="connsiteX5" fmla="*/ 559293 w 878889"/>
                <a:gd name="connsiteY5" fmla="*/ 489012 h 878889"/>
                <a:gd name="connsiteX6" fmla="*/ 559293 w 878889"/>
                <a:gd name="connsiteY6" fmla="*/ 150179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319596" y="150179"/>
                  </a:moveTo>
                  <a:lnTo>
                    <a:pt x="319596" y="489012"/>
                  </a:lnTo>
                  <a:lnTo>
                    <a:pt x="199747" y="489012"/>
                  </a:lnTo>
                  <a:lnTo>
                    <a:pt x="439444" y="728709"/>
                  </a:lnTo>
                  <a:lnTo>
                    <a:pt x="679141" y="489012"/>
                  </a:lnTo>
                  <a:lnTo>
                    <a:pt x="559293" y="489012"/>
                  </a:lnTo>
                  <a:lnTo>
                    <a:pt x="559293" y="150179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A7EAF46-1ED2-4AC0-9078-7858338AE6A8}"/>
                </a:ext>
              </a:extLst>
            </p:cNvPr>
            <p:cNvSpPr/>
            <p:nvPr/>
          </p:nvSpPr>
          <p:spPr>
            <a:xfrm>
              <a:off x="8774018" y="5446393"/>
              <a:ext cx="617000" cy="617000"/>
            </a:xfrm>
            <a:custGeom>
              <a:avLst/>
              <a:gdLst>
                <a:gd name="connsiteX0" fmla="*/ 439444 w 878889"/>
                <a:gd name="connsiteY0" fmla="*/ 132423 h 878889"/>
                <a:gd name="connsiteX1" fmla="*/ 199747 w 878889"/>
                <a:gd name="connsiteY1" fmla="*/ 372120 h 878889"/>
                <a:gd name="connsiteX2" fmla="*/ 319596 w 878889"/>
                <a:gd name="connsiteY2" fmla="*/ 372120 h 878889"/>
                <a:gd name="connsiteX3" fmla="*/ 319596 w 878889"/>
                <a:gd name="connsiteY3" fmla="*/ 710953 h 878889"/>
                <a:gd name="connsiteX4" fmla="*/ 559293 w 878889"/>
                <a:gd name="connsiteY4" fmla="*/ 710953 h 878889"/>
                <a:gd name="connsiteX5" fmla="*/ 559293 w 878889"/>
                <a:gd name="connsiteY5" fmla="*/ 372120 h 878889"/>
                <a:gd name="connsiteX6" fmla="*/ 679141 w 878889"/>
                <a:gd name="connsiteY6" fmla="*/ 372120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39444" y="132423"/>
                  </a:moveTo>
                  <a:lnTo>
                    <a:pt x="199747" y="372120"/>
                  </a:lnTo>
                  <a:lnTo>
                    <a:pt x="319596" y="372120"/>
                  </a:lnTo>
                  <a:lnTo>
                    <a:pt x="319596" y="710953"/>
                  </a:lnTo>
                  <a:lnTo>
                    <a:pt x="559293" y="710953"/>
                  </a:lnTo>
                  <a:lnTo>
                    <a:pt x="559293" y="372120"/>
                  </a:lnTo>
                  <a:lnTo>
                    <a:pt x="679141" y="372120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05E4AFD-8FB4-47F7-8D72-150B866A5652}"/>
                </a:ext>
              </a:extLst>
            </p:cNvPr>
            <p:cNvSpPr/>
            <p:nvPr/>
          </p:nvSpPr>
          <p:spPr>
            <a:xfrm>
              <a:off x="386675" y="1739862"/>
              <a:ext cx="617000" cy="617000"/>
            </a:xfrm>
            <a:custGeom>
              <a:avLst/>
              <a:gdLst>
                <a:gd name="connsiteX0" fmla="*/ 452021 w 878889"/>
                <a:gd name="connsiteY0" fmla="*/ 264848 h 878889"/>
                <a:gd name="connsiteX1" fmla="*/ 163497 w 878889"/>
                <a:gd name="connsiteY1" fmla="*/ 554113 h 878889"/>
                <a:gd name="connsiteX2" fmla="*/ 307759 w 878889"/>
                <a:gd name="connsiteY2" fmla="*/ 554113 h 878889"/>
                <a:gd name="connsiteX3" fmla="*/ 452021 w 878889"/>
                <a:gd name="connsiteY3" fmla="*/ 409110 h 878889"/>
                <a:gd name="connsiteX4" fmla="*/ 596283 w 878889"/>
                <a:gd name="connsiteY4" fmla="*/ 554113 h 878889"/>
                <a:gd name="connsiteX5" fmla="*/ 740545 w 878889"/>
                <a:gd name="connsiteY5" fmla="*/ 554113 h 878889"/>
                <a:gd name="connsiteX6" fmla="*/ 452021 w 878889"/>
                <a:gd name="connsiteY6" fmla="*/ 264848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52021" y="264848"/>
                  </a:moveTo>
                  <a:cubicBezTo>
                    <a:pt x="292674" y="264848"/>
                    <a:pt x="163497" y="394356"/>
                    <a:pt x="163497" y="554113"/>
                  </a:cubicBezTo>
                  <a:lnTo>
                    <a:pt x="307759" y="554113"/>
                  </a:lnTo>
                  <a:cubicBezTo>
                    <a:pt x="307759" y="474030"/>
                    <a:pt x="372347" y="409110"/>
                    <a:pt x="452021" y="409110"/>
                  </a:cubicBezTo>
                  <a:cubicBezTo>
                    <a:pt x="531695" y="409110"/>
                    <a:pt x="596283" y="474030"/>
                    <a:pt x="596283" y="554113"/>
                  </a:cubicBezTo>
                  <a:lnTo>
                    <a:pt x="740545" y="554113"/>
                  </a:lnTo>
                  <a:cubicBezTo>
                    <a:pt x="740545" y="394356"/>
                    <a:pt x="611368" y="264848"/>
                    <a:pt x="452021" y="264848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10ABC81-6C93-46BC-A0D1-EBE927CEA870}"/>
                </a:ext>
              </a:extLst>
            </p:cNvPr>
            <p:cNvSpPr txBox="1"/>
            <p:nvPr/>
          </p:nvSpPr>
          <p:spPr>
            <a:xfrm>
              <a:off x="304557" y="1296661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Bridge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88B1F5F-E7FF-4DE5-8CB3-E13FF313F001}"/>
                </a:ext>
              </a:extLst>
            </p:cNvPr>
            <p:cNvSpPr txBox="1"/>
            <p:nvPr/>
          </p:nvSpPr>
          <p:spPr>
            <a:xfrm>
              <a:off x="8674932" y="6081834"/>
              <a:ext cx="81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Export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DF06FC-378B-4630-B599-4392F8E81B22}"/>
                </a:ext>
              </a:extLst>
            </p:cNvPr>
            <p:cNvSpPr txBox="1"/>
            <p:nvPr/>
          </p:nvSpPr>
          <p:spPr>
            <a:xfrm>
              <a:off x="3175634" y="5317888"/>
              <a:ext cx="83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F503A1D-165B-45EA-8ED0-F9ECEB8DF287}"/>
                </a:ext>
              </a:extLst>
            </p:cNvPr>
            <p:cNvSpPr txBox="1"/>
            <p:nvPr/>
          </p:nvSpPr>
          <p:spPr>
            <a:xfrm>
              <a:off x="5837762" y="1298814"/>
              <a:ext cx="64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Core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2F2A60B-CE42-42CE-B6F9-8310866BC7F7}"/>
                </a:ext>
              </a:extLst>
            </p:cNvPr>
            <p:cNvSpPr txBox="1"/>
            <p:nvPr/>
          </p:nvSpPr>
          <p:spPr>
            <a:xfrm>
              <a:off x="8349741" y="1301326"/>
              <a:ext cx="146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Webinterface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BC49014-287A-4712-94B0-98CFDCCCF462}"/>
                </a:ext>
              </a:extLst>
            </p:cNvPr>
            <p:cNvSpPr/>
            <p:nvPr/>
          </p:nvSpPr>
          <p:spPr>
            <a:xfrm>
              <a:off x="216224" y="4671673"/>
              <a:ext cx="956274" cy="821846"/>
            </a:xfrm>
            <a:prstGeom prst="roundRect">
              <a:avLst/>
            </a:prstGeom>
            <a:solidFill>
              <a:srgbClr val="68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FROST Server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179DC26-1E91-4CF1-A448-17DC36EE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60" y="2356865"/>
              <a:ext cx="814" cy="2228225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DFEA7B0-BFB1-46F2-BA4F-2DA68A1E183D}"/>
                </a:ext>
              </a:extLst>
            </p:cNvPr>
            <p:cNvSpPr txBox="1"/>
            <p:nvPr/>
          </p:nvSpPr>
          <p:spPr>
            <a:xfrm>
              <a:off x="772216" y="3098769"/>
              <a:ext cx="1434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Rohdaten bzw.</a:t>
              </a:r>
            </a:p>
            <a:p>
              <a:r>
                <a:rPr lang="de-DE" sz="1600" dirty="0">
                  <a:solidFill>
                    <a:srgbClr val="7A9866"/>
                  </a:solidFill>
                </a:rPr>
                <a:t>Sensordaten 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A1419CE-05F5-4E4B-A2F9-E539FBD1D00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26" y="2038177"/>
              <a:ext cx="2233094" cy="15888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DFCB9DD-0E97-4D7F-B938-0226FDBB8664}"/>
                </a:ext>
              </a:extLst>
            </p:cNvPr>
            <p:cNvSpPr txBox="1"/>
            <p:nvPr/>
          </p:nvSpPr>
          <p:spPr>
            <a:xfrm>
              <a:off x="1234387" y="2059872"/>
              <a:ext cx="1838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Konvertierung und Weiterleitung zu Kafka 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93B4094C-24E3-4F0A-A8C2-9D623363C5FC}"/>
                </a:ext>
              </a:extLst>
            </p:cNvPr>
            <p:cNvSpPr/>
            <p:nvPr/>
          </p:nvSpPr>
          <p:spPr>
            <a:xfrm>
              <a:off x="3303620" y="1742925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22D7B8B-6AA6-4A35-8EE1-D57313B2D162}"/>
                </a:ext>
              </a:extLst>
            </p:cNvPr>
            <p:cNvSpPr txBox="1"/>
            <p:nvPr/>
          </p:nvSpPr>
          <p:spPr>
            <a:xfrm>
              <a:off x="2858460" y="1301326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CD20A2F-4042-423C-9731-CA16DBFA2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620" y="2054065"/>
              <a:ext cx="1895349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B633785-E284-412C-A4DF-B7C687E719CC}"/>
                </a:ext>
              </a:extLst>
            </p:cNvPr>
            <p:cNvSpPr txBox="1"/>
            <p:nvPr/>
          </p:nvSpPr>
          <p:spPr>
            <a:xfrm>
              <a:off x="4093128" y="2072818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088E6E1-F731-469F-9301-6E7AB940926F}"/>
                </a:ext>
              </a:extLst>
            </p:cNvPr>
            <p:cNvSpPr/>
            <p:nvPr/>
          </p:nvSpPr>
          <p:spPr>
            <a:xfrm>
              <a:off x="5849687" y="5439349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BD1E11B-8542-4E41-9803-0BA0E34A2465}"/>
                </a:ext>
              </a:extLst>
            </p:cNvPr>
            <p:cNvSpPr txBox="1"/>
            <p:nvPr/>
          </p:nvSpPr>
          <p:spPr>
            <a:xfrm>
              <a:off x="5425210" y="6081834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F5ACF01-CAD4-4344-B50D-3A2B6BA2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688" y="2059872"/>
              <a:ext cx="2208244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0B7C6A8-FB67-43E8-887A-8F1F4AE35F96}"/>
                </a:ext>
              </a:extLst>
            </p:cNvPr>
            <p:cNvSpPr txBox="1"/>
            <p:nvPr/>
          </p:nvSpPr>
          <p:spPr>
            <a:xfrm>
              <a:off x="6588403" y="2085358"/>
              <a:ext cx="206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Daten-Anfragen an internen Server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10B86D9-3FCB-4C25-B0C7-D058BBE153BB}"/>
                </a:ext>
              </a:extLst>
            </p:cNvPr>
            <p:cNvCxnSpPr>
              <a:cxnSpLocks/>
            </p:cNvCxnSpPr>
            <p:nvPr/>
          </p:nvCxnSpPr>
          <p:spPr>
            <a:xfrm>
              <a:off x="6158187" y="2399606"/>
              <a:ext cx="20683" cy="3039743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4146F0-53F8-4BFE-A4B4-3753174C3FCC}"/>
                </a:ext>
              </a:extLst>
            </p:cNvPr>
            <p:cNvSpPr txBox="1"/>
            <p:nvPr/>
          </p:nvSpPr>
          <p:spPr>
            <a:xfrm>
              <a:off x="6212478" y="3361028"/>
              <a:ext cx="13427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Bereitstellung der vor-verarbeiteten Daten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144A59-78F2-4F87-B1BB-10336AB5069A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72498" y="5082596"/>
              <a:ext cx="204056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3575AB6-7777-41DD-A5C4-A4E7244BDCC4}"/>
                </a:ext>
              </a:extLst>
            </p:cNvPr>
            <p:cNvSpPr txBox="1"/>
            <p:nvPr/>
          </p:nvSpPr>
          <p:spPr>
            <a:xfrm>
              <a:off x="1681322" y="4245792"/>
              <a:ext cx="127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Laden der importierten Daten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6ED80A75-2BAC-46D7-800A-28B0D738C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980" y="5759923"/>
              <a:ext cx="222195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A564978-9CA4-46C0-9CEB-073D93F3A8D0}"/>
                </a:ext>
              </a:extLst>
            </p:cNvPr>
            <p:cNvSpPr txBox="1"/>
            <p:nvPr/>
          </p:nvSpPr>
          <p:spPr>
            <a:xfrm>
              <a:off x="6699287" y="5146841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CB58D84-DBAE-4451-A850-C307FB726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520" y="2384909"/>
              <a:ext cx="1" cy="3023794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C86290-C963-4BBF-87E3-EDB42C13AF0F}"/>
                </a:ext>
              </a:extLst>
            </p:cNvPr>
            <p:cNvSpPr txBox="1"/>
            <p:nvPr/>
          </p:nvSpPr>
          <p:spPr>
            <a:xfrm>
              <a:off x="7854931" y="3365163"/>
              <a:ext cx="11704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Export-Anfragen an Servlet</a:t>
              </a:r>
            </a:p>
          </p:txBody>
        </p:sp>
        <p:pic>
          <p:nvPicPr>
            <p:cNvPr id="4" name="Grafik 3" descr="Teils sonnig">
              <a:extLst>
                <a:ext uri="{FF2B5EF4-FFF2-40B4-BE49-F238E27FC236}">
                  <a16:creationId xmlns:a16="http://schemas.microsoft.com/office/drawing/2014/main" id="{9615BC58-1F88-48D8-BE0C-863FED1D7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7879" y="5778227"/>
              <a:ext cx="914400" cy="914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604670A-F2E0-4E26-AF3E-7ED6A6D28551}"/>
                </a:ext>
              </a:extLst>
            </p:cNvPr>
            <p:cNvSpPr txBox="1"/>
            <p:nvPr/>
          </p:nvSpPr>
          <p:spPr>
            <a:xfrm>
              <a:off x="1355793" y="5627012"/>
              <a:ext cx="1275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689AC8"/>
                  </a:solidFill>
                </a:rPr>
                <a:t>FROST erhält Sensordaten</a:t>
              </a:r>
            </a:p>
          </p:txBody>
        </p:sp>
        <p:pic>
          <p:nvPicPr>
            <p:cNvPr id="14" name="Grafik 13" descr="Benutzer">
              <a:extLst>
                <a:ext uri="{FF2B5EF4-FFF2-40B4-BE49-F238E27FC236}">
                  <a16:creationId xmlns:a16="http://schemas.microsoft.com/office/drawing/2014/main" id="{362EB457-B148-42B8-859F-26AE64F8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3789" y="1700651"/>
              <a:ext cx="683851" cy="683851"/>
            </a:xfrm>
            <a:prstGeom prst="rect">
              <a:avLst/>
            </a:prstGeom>
          </p:spPr>
        </p:pic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63C720D-6235-4AF3-8FE8-05A77B5726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391018" y="2042577"/>
              <a:ext cx="1422771" cy="0"/>
            </a:xfrm>
            <a:prstGeom prst="straightConnector1">
              <a:avLst/>
            </a:prstGeom>
            <a:ln w="50800" cap="rnd" cmpd="sng">
              <a:solidFill>
                <a:srgbClr val="C86F68"/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066EBC5-CD40-4C4B-BB44-D2F1AE826EFD}"/>
                </a:ext>
              </a:extLst>
            </p:cNvPr>
            <p:cNvSpPr txBox="1"/>
            <p:nvPr/>
          </p:nvSpPr>
          <p:spPr>
            <a:xfrm>
              <a:off x="9454052" y="2136969"/>
              <a:ext cx="1434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C86F68"/>
                  </a:solidFill>
                </a:rPr>
                <a:t>Bedienung des Webinterfaces</a:t>
              </a:r>
            </a:p>
          </p:txBody>
        </p: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84FC140A-2821-479E-88B5-29AAF151C5AA}"/>
                </a:ext>
              </a:extLst>
            </p:cNvPr>
            <p:cNvCxnSpPr>
              <a:cxnSpLocks/>
              <a:stCxn id="4" idx="1"/>
              <a:endCxn id="40" idx="2"/>
            </p:cNvCxnSpPr>
            <p:nvPr/>
          </p:nvCxnSpPr>
          <p:spPr>
            <a:xfrm rot="10800000">
              <a:off x="694361" y="5493519"/>
              <a:ext cx="2423518" cy="741908"/>
            </a:xfrm>
            <a:prstGeom prst="bentConnector2">
              <a:avLst/>
            </a:prstGeom>
            <a:ln w="50800" cap="rnd">
              <a:solidFill>
                <a:srgbClr val="689AC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8065D946-4DE6-4082-AC12-89CE88D2EF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183736"/>
              </p:ext>
            </p:extLst>
          </p:nvPr>
        </p:nvGraphicFramePr>
        <p:xfrm>
          <a:off x="838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7C70E199-685B-4A96-997C-EF091BBD1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0776573"/>
              </p:ext>
            </p:extLst>
          </p:nvPr>
        </p:nvGraphicFramePr>
        <p:xfrm>
          <a:off x="6172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5158E8-30EE-4AD9-A692-853B688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Statistiken</a:t>
            </a:r>
          </a:p>
        </p:txBody>
      </p:sp>
    </p:spTree>
    <p:extLst>
      <p:ext uri="{BB962C8B-B14F-4D97-AF65-F5344CB8AC3E}">
        <p14:creationId xmlns:p14="http://schemas.microsoft.com/office/powerpoint/2010/main" val="41636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7930-93FB-498F-88F7-0B4832D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Testüberdeckung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6869607"/>
                  </p:ext>
                </p:extLst>
              </p:nvPr>
            </p:nvGraphicFramePr>
            <p:xfrm>
              <a:off x="838200" y="1211263"/>
              <a:ext cx="10515600" cy="4965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11263"/>
                <a:ext cx="10515600" cy="49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0DC63B7-C0A1-487E-85EC-DBAC6910BA0A}"/>
              </a:ext>
            </a:extLst>
          </p:cNvPr>
          <p:cNvSpPr/>
          <p:nvPr/>
        </p:nvSpPr>
        <p:spPr>
          <a:xfrm>
            <a:off x="5406501" y="2739501"/>
            <a:ext cx="1378998" cy="1378998"/>
          </a:xfrm>
          <a:custGeom>
            <a:avLst/>
            <a:gdLst>
              <a:gd name="connsiteX0" fmla="*/ 487154 w 1378998"/>
              <a:gd name="connsiteY0" fmla="*/ 337074 h 1378998"/>
              <a:gd name="connsiteX1" fmla="*/ 487154 w 1378998"/>
              <a:gd name="connsiteY1" fmla="*/ 1041924 h 1378998"/>
              <a:gd name="connsiteX2" fmla="*/ 1033889 w 1378998"/>
              <a:gd name="connsiteY2" fmla="*/ 689499 h 1378998"/>
              <a:gd name="connsiteX3" fmla="*/ 689499 w 1378998"/>
              <a:gd name="connsiteY3" fmla="*/ 0 h 1378998"/>
              <a:gd name="connsiteX4" fmla="*/ 1378998 w 1378998"/>
              <a:gd name="connsiteY4" fmla="*/ 689499 h 1378998"/>
              <a:gd name="connsiteX5" fmla="*/ 689499 w 1378998"/>
              <a:gd name="connsiteY5" fmla="*/ 1378998 h 1378998"/>
              <a:gd name="connsiteX6" fmla="*/ 0 w 1378998"/>
              <a:gd name="connsiteY6" fmla="*/ 689499 h 1378998"/>
              <a:gd name="connsiteX7" fmla="*/ 689499 w 1378998"/>
              <a:gd name="connsiteY7" fmla="*/ 0 h 137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8998" h="1378998">
                <a:moveTo>
                  <a:pt x="487154" y="337074"/>
                </a:moveTo>
                <a:lnTo>
                  <a:pt x="487154" y="1041924"/>
                </a:lnTo>
                <a:lnTo>
                  <a:pt x="1033889" y="689499"/>
                </a:lnTo>
                <a:close/>
                <a:moveTo>
                  <a:pt x="689499" y="0"/>
                </a:moveTo>
                <a:cubicBezTo>
                  <a:pt x="1070299" y="0"/>
                  <a:pt x="1378998" y="308699"/>
                  <a:pt x="1378998" y="689499"/>
                </a:cubicBezTo>
                <a:cubicBezTo>
                  <a:pt x="1378998" y="1070299"/>
                  <a:pt x="1070299" y="1378998"/>
                  <a:pt x="689499" y="1378998"/>
                </a:cubicBezTo>
                <a:cubicBezTo>
                  <a:pt x="308699" y="1378998"/>
                  <a:pt x="0" y="1070299"/>
                  <a:pt x="0" y="689499"/>
                </a:cubicBezTo>
                <a:cubicBezTo>
                  <a:pt x="0" y="308699"/>
                  <a:pt x="308699" y="0"/>
                  <a:pt x="689499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9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FAE7F4-8CB3-4F0A-AC09-B9C01503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PaVoS</a:t>
            </a:r>
            <a:r>
              <a:rPr lang="de-DE" dirty="0"/>
              <a:t>-Team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744C700-E9F9-4E4C-A3D8-5744AFAE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Liu</a:t>
            </a:r>
          </a:p>
          <a:p>
            <a:r>
              <a:rPr lang="de-DE" dirty="0"/>
              <a:t>Thomas Frank</a:t>
            </a:r>
          </a:p>
          <a:p>
            <a:r>
              <a:rPr lang="de-DE" dirty="0"/>
              <a:t>Jean Baumgarten</a:t>
            </a:r>
          </a:p>
          <a:p>
            <a:r>
              <a:rPr lang="de-DE" dirty="0"/>
              <a:t>Patrick Ries</a:t>
            </a:r>
          </a:p>
          <a:p>
            <a:r>
              <a:rPr lang="de-DE" dirty="0"/>
              <a:t>Erik Wessel</a:t>
            </a:r>
          </a:p>
        </p:txBody>
      </p:sp>
    </p:spTree>
    <p:extLst>
      <p:ext uri="{BB962C8B-B14F-4D97-AF65-F5344CB8AC3E}">
        <p14:creationId xmlns:p14="http://schemas.microsoft.com/office/powerpoint/2010/main" val="352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Funktionsweise</vt:lpstr>
      <vt:lpstr>Allgemeine Statistiken</vt:lpstr>
      <vt:lpstr>Testüberdeckung</vt:lpstr>
      <vt:lpstr>PowerPoint-Präsentation</vt:lpstr>
      <vt:lpstr>PaVoS-Team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70</cp:revision>
  <dcterms:created xsi:type="dcterms:W3CDTF">2018-09-22T15:19:31Z</dcterms:created>
  <dcterms:modified xsi:type="dcterms:W3CDTF">2018-09-25T21:41:54Z</dcterms:modified>
</cp:coreProperties>
</file>