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BC8CA-E0A9-E6F0-6B64-9C7643292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DDEEF0-A204-E496-17C0-65C211435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6D422-E160-BB00-2966-D5497F97F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4DA9E-8894-4E1F-AAC3-AF0BAB24F120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67DD1-A81D-3D99-F619-5D1E09588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833C8-C0B0-6948-D9D0-B7C2CEBEA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010C-0992-42B4-A713-1A33B1375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81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136D4-513A-1C16-C853-9CBA9CB21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4F623E-6426-E31F-76A9-A94E7C5DB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53910-9452-3FB9-F2DC-EF5411AD7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4DA9E-8894-4E1F-AAC3-AF0BAB24F120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A85F0-5C9E-E4E9-8064-67E1D6C50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335E9-C4CA-5FC6-E67C-0BB0D30A2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010C-0992-42B4-A713-1A33B1375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395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24DEF0-1ABA-707B-AD94-EA2060BD84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87D3AC-17A9-169D-5A5C-6BC70CD60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6D8D4-29F5-6903-C3F2-9BC89985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4DA9E-8894-4E1F-AAC3-AF0BAB24F120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63A97-195E-0EA5-BD20-BE58F4E0B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5966D-9240-10E5-9EFC-4041CB097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010C-0992-42B4-A713-1A33B1375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657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13348-4D73-8ABB-1EE9-EA01FA6D8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B5F1C-1840-D6D9-D715-0A7D48ED9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A6FD4-4181-3E90-634D-D35F5A3F5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4DA9E-8894-4E1F-AAC3-AF0BAB24F120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8F8B8-EE5E-7075-FE8E-95E0D7287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E5185-C409-031B-6360-58F898C4D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010C-0992-42B4-A713-1A33B1375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177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7DCB6-4E6D-A183-DCBE-A3D696A33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1FC1-778D-354E-48BA-746C6BAC1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9631E-48C4-56FC-B7C0-7FE37D87E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4DA9E-8894-4E1F-AAC3-AF0BAB24F120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5DE7E-848C-99A6-1ED6-DF05E742A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4D35F-1687-5374-FF0A-7C621599F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010C-0992-42B4-A713-1A33B1375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89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C10A6-C8CC-D7DD-2B2B-8B5B3C208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373F7-BA79-17DC-B40B-82F9E9805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52679-A877-FF9A-9660-87554AC06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30524-085E-24A7-C781-7C6CDE0C5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4DA9E-8894-4E1F-AAC3-AF0BAB24F120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21721-8C5F-0C42-7A42-A93D1D5D3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B306E-B3DE-7D7D-9382-EA770D845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010C-0992-42B4-A713-1A33B1375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181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8327F-FB18-5E5B-BAD9-FF8A5EA49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44B9B-8C6B-7165-AF3B-1F2BBCCC2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6A4DD8-09FF-2390-2DF6-3B029A5BC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E4028-EE69-73EA-C409-95CF1A36EB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046780-68B5-7F82-9EE1-6A7C1B05A0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4C79D1-02AF-9041-2F06-E842E584D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4DA9E-8894-4E1F-AAC3-AF0BAB24F120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9426EB-AFFB-1475-F85E-92F77D4CB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F8E8AE-7F01-8AAB-BEFE-67201DB6C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010C-0992-42B4-A713-1A33B1375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550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E7120-9116-7D7F-09B9-68083930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5384E1-CAF1-EB8F-21EC-350A1BFB4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4DA9E-8894-4E1F-AAC3-AF0BAB24F120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D07D1F-3DBA-CDEC-0078-05B8A3F22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8E7D5-5865-86C7-775E-9D2BC5F9C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010C-0992-42B4-A713-1A33B1375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423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5791C4-CA69-8E29-20DE-52317751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4DA9E-8894-4E1F-AAC3-AF0BAB24F120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8E1007-3FB8-1196-1BED-088E9A965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21255-63DE-1EA0-442C-42D4537CE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010C-0992-42B4-A713-1A33B1375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443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37E62-648E-0561-A809-6038A4DA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76DFF-598D-C98D-E525-C80C5548D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57857-3298-AF43-CDCA-4973FBEE8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E9642-2819-DD62-6F0D-EBA8BCF59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4DA9E-8894-4E1F-AAC3-AF0BAB24F120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57268-F706-6E48-C15C-6FF366F18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AD928-2E8A-31F1-2562-618EAC35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010C-0992-42B4-A713-1A33B1375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08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A306B-AD06-E3ED-6DAA-CC6213CDA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D1FE32-86BB-FD92-F39E-BE98A77AA1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5AA7F0-2C32-B0E4-A488-4479CF434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8F3A8-52EE-5747-E99C-FA9B32FD9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4DA9E-8894-4E1F-AAC3-AF0BAB24F120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6F004-9E86-2646-E938-61371D29B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14373-719C-1BD8-9634-2643C9D2F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4010C-0992-42B4-A713-1A33B1375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02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AA230D-57AF-0407-29EA-A61152333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EDC84-4BBA-3E84-10A1-A530CEF9A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9C196-7BB0-B5A8-D164-DB48A5AA6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24DA9E-8894-4E1F-AAC3-AF0BAB24F120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7F28D-89DE-7846-BDA9-9AF963E50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82A8F-4A9A-E167-BC55-88EC03219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A4010C-0992-42B4-A713-1A33B1375A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60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0AD33E-8F92-C0F7-A635-981C2DA1E3F9}"/>
              </a:ext>
            </a:extLst>
          </p:cNvPr>
          <p:cNvSpPr/>
          <p:nvPr/>
        </p:nvSpPr>
        <p:spPr>
          <a:xfrm>
            <a:off x="0" y="0"/>
            <a:ext cx="658761" cy="685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0D2831-32FC-D821-F00B-6CBDBB1DAFC2}"/>
              </a:ext>
            </a:extLst>
          </p:cNvPr>
          <p:cNvSpPr/>
          <p:nvPr/>
        </p:nvSpPr>
        <p:spPr>
          <a:xfrm>
            <a:off x="3843717" y="747259"/>
            <a:ext cx="1800000" cy="10800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#REVENUE</a:t>
            </a:r>
            <a:br>
              <a:rPr lang="en-US" sz="2000" dirty="0"/>
            </a:br>
            <a:br>
              <a:rPr lang="en-US" dirty="0"/>
            </a:br>
            <a:r>
              <a:rPr lang="en-US" sz="1400" dirty="0"/>
              <a:t>Vs Last Month</a:t>
            </a:r>
            <a:br>
              <a:rPr lang="en-US" sz="1400" dirty="0"/>
            </a:br>
            <a:r>
              <a:rPr lang="en-US" sz="1400" dirty="0" err="1"/>
              <a:t>Chg</a:t>
            </a:r>
            <a:r>
              <a:rPr lang="en-US" sz="1400" dirty="0"/>
              <a:t>%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1B6B78-2B6F-13FC-A5DA-C06844D8BBA4}"/>
              </a:ext>
            </a:extLst>
          </p:cNvPr>
          <p:cNvSpPr/>
          <p:nvPr/>
        </p:nvSpPr>
        <p:spPr>
          <a:xfrm>
            <a:off x="5778785" y="747259"/>
            <a:ext cx="1800000" cy="10800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#CUSTOMER</a:t>
            </a:r>
            <a:br>
              <a:rPr lang="en-US" sz="2000" dirty="0"/>
            </a:br>
            <a:br>
              <a:rPr lang="en-US" dirty="0"/>
            </a:br>
            <a:r>
              <a:rPr lang="en-US" sz="1400" dirty="0"/>
              <a:t>Vs Last Month</a:t>
            </a:r>
            <a:br>
              <a:rPr lang="en-US" sz="1400" dirty="0"/>
            </a:br>
            <a:r>
              <a:rPr lang="en-US" sz="1400" dirty="0" err="1"/>
              <a:t>Chg</a:t>
            </a:r>
            <a:r>
              <a:rPr lang="en-US" sz="1400" dirty="0"/>
              <a:t>%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F970F9-6C1B-204C-321A-E99EB630E71D}"/>
              </a:ext>
            </a:extLst>
          </p:cNvPr>
          <p:cNvSpPr/>
          <p:nvPr/>
        </p:nvSpPr>
        <p:spPr>
          <a:xfrm>
            <a:off x="7870478" y="747259"/>
            <a:ext cx="1800000" cy="10800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DRG</a:t>
            </a:r>
            <a:br>
              <a:rPr lang="en-US" sz="2000" dirty="0"/>
            </a:br>
            <a:br>
              <a:rPr lang="en-US" dirty="0"/>
            </a:br>
            <a:r>
              <a:rPr lang="en-US" sz="1400" dirty="0"/>
              <a:t>Vs Last Month</a:t>
            </a:r>
            <a:br>
              <a:rPr lang="en-US" sz="1400" dirty="0"/>
            </a:br>
            <a:r>
              <a:rPr lang="en-US" sz="1400" dirty="0" err="1"/>
              <a:t>Chg</a:t>
            </a:r>
            <a:r>
              <a:rPr lang="en-US" sz="1400" dirty="0"/>
              <a:t>%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3CAA0F-C676-0B21-FB10-2A4A14D74555}"/>
              </a:ext>
            </a:extLst>
          </p:cNvPr>
          <p:cNvSpPr/>
          <p:nvPr/>
        </p:nvSpPr>
        <p:spPr>
          <a:xfrm>
            <a:off x="9962171" y="747259"/>
            <a:ext cx="1800000" cy="10800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DCG</a:t>
            </a:r>
            <a:br>
              <a:rPr lang="en-US" sz="2000" dirty="0"/>
            </a:br>
            <a:br>
              <a:rPr lang="en-US" dirty="0"/>
            </a:br>
            <a:r>
              <a:rPr lang="en-US" sz="1400" dirty="0"/>
              <a:t>Vs Last Month</a:t>
            </a:r>
            <a:br>
              <a:rPr lang="en-US" sz="1400" dirty="0"/>
            </a:br>
            <a:r>
              <a:rPr lang="en-US" sz="1400" dirty="0" err="1"/>
              <a:t>Chg</a:t>
            </a:r>
            <a:r>
              <a:rPr lang="en-US" sz="1400" dirty="0"/>
              <a:t>%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EF8486-C04A-0135-D3CC-983EB79F40E9}"/>
              </a:ext>
            </a:extLst>
          </p:cNvPr>
          <p:cNvSpPr/>
          <p:nvPr/>
        </p:nvSpPr>
        <p:spPr>
          <a:xfrm>
            <a:off x="1356852" y="747259"/>
            <a:ext cx="2160000" cy="10800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ICON OF DASHBOARD</a:t>
            </a:r>
            <a:br>
              <a:rPr lang="en-US" sz="1600" dirty="0">
                <a:solidFill>
                  <a:srgbClr val="C00000"/>
                </a:solidFill>
              </a:rPr>
            </a:br>
            <a:br>
              <a:rPr lang="en-US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(Insurance Firm)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601F66-31ED-BE68-3EEE-A00EC52A47B9}"/>
              </a:ext>
            </a:extLst>
          </p:cNvPr>
          <p:cNvSpPr/>
          <p:nvPr/>
        </p:nvSpPr>
        <p:spPr>
          <a:xfrm>
            <a:off x="1356852" y="1941877"/>
            <a:ext cx="4296697" cy="461623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TREND: MONTHLY</a:t>
            </a:r>
          </a:p>
          <a:p>
            <a:pPr algn="ctr"/>
            <a:endParaRPr lang="en-US" dirty="0"/>
          </a:p>
          <a:p>
            <a:pPr algn="ctr"/>
            <a:br>
              <a:rPr lang="en-US" dirty="0"/>
            </a:br>
            <a:r>
              <a:rPr lang="en-US" sz="1400" dirty="0"/>
              <a:t>Customer Vs Revenue</a:t>
            </a:r>
            <a:endParaRPr lang="en-IN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08DE5D-24A1-1CC2-4380-E28C94E5A83F}"/>
              </a:ext>
            </a:extLst>
          </p:cNvPr>
          <p:cNvSpPr/>
          <p:nvPr/>
        </p:nvSpPr>
        <p:spPr>
          <a:xfrm>
            <a:off x="8855307" y="1941877"/>
            <a:ext cx="2916000" cy="16200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TABLE: AGE </a:t>
            </a:r>
            <a:endParaRPr lang="en-US" sz="2000" dirty="0"/>
          </a:p>
          <a:p>
            <a:pPr algn="ctr"/>
            <a:endParaRPr lang="en-US" dirty="0"/>
          </a:p>
          <a:p>
            <a:pPr algn="ctr"/>
            <a:br>
              <a:rPr lang="en-US" dirty="0"/>
            </a:br>
            <a:r>
              <a:rPr lang="en-US" sz="1400" dirty="0"/>
              <a:t>Customer Vs Revenue</a:t>
            </a:r>
            <a:endParaRPr lang="en-IN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F72820-D508-13B3-7925-44D6CC219DE8}"/>
              </a:ext>
            </a:extLst>
          </p:cNvPr>
          <p:cNvSpPr/>
          <p:nvPr/>
        </p:nvSpPr>
        <p:spPr>
          <a:xfrm>
            <a:off x="5778784" y="1941877"/>
            <a:ext cx="2916000" cy="16200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TABLE: CITY </a:t>
            </a:r>
            <a:endParaRPr lang="en-US" sz="2000" dirty="0"/>
          </a:p>
          <a:p>
            <a:pPr algn="ctr"/>
            <a:endParaRPr lang="en-US" dirty="0"/>
          </a:p>
          <a:p>
            <a:pPr algn="ctr"/>
            <a:br>
              <a:rPr lang="en-US" dirty="0"/>
            </a:br>
            <a:r>
              <a:rPr lang="en-US" sz="1400" dirty="0"/>
              <a:t>Customer Vs Revenue</a:t>
            </a:r>
            <a:endParaRPr lang="en-IN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F4BF72-5AD6-BAB8-1716-8E35E4E1C544}"/>
              </a:ext>
            </a:extLst>
          </p:cNvPr>
          <p:cNvSpPr/>
          <p:nvPr/>
        </p:nvSpPr>
        <p:spPr>
          <a:xfrm>
            <a:off x="5778784" y="3678116"/>
            <a:ext cx="5992523" cy="28800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TABLE: CUSTOMER SEGMENTATION</a:t>
            </a:r>
            <a:endParaRPr lang="en-US" sz="2000" dirty="0"/>
          </a:p>
          <a:p>
            <a:pPr algn="ctr"/>
            <a:endParaRPr lang="en-US" dirty="0"/>
          </a:p>
          <a:p>
            <a:pPr algn="ctr"/>
            <a:br>
              <a:rPr lang="en-US" dirty="0"/>
            </a:br>
            <a:r>
              <a:rPr lang="en-US" sz="1400" dirty="0"/>
              <a:t>Customer Vs Revenue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817935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7CC82A-4C5A-BC52-2108-53D233C26157}"/>
              </a:ext>
            </a:extLst>
          </p:cNvPr>
          <p:cNvSpPr/>
          <p:nvPr/>
        </p:nvSpPr>
        <p:spPr>
          <a:xfrm>
            <a:off x="0" y="0"/>
            <a:ext cx="658761" cy="685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D4CED6-FE81-7637-536B-99FD8B0EA3B4}"/>
              </a:ext>
            </a:extLst>
          </p:cNvPr>
          <p:cNvSpPr/>
          <p:nvPr/>
        </p:nvSpPr>
        <p:spPr>
          <a:xfrm>
            <a:off x="1356853" y="747259"/>
            <a:ext cx="2340000" cy="10800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KPI 1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460765-0505-5EDA-501A-96B4B8B86867}"/>
              </a:ext>
            </a:extLst>
          </p:cNvPr>
          <p:cNvSpPr/>
          <p:nvPr/>
        </p:nvSpPr>
        <p:spPr>
          <a:xfrm>
            <a:off x="4043848" y="3349719"/>
            <a:ext cx="7686036" cy="329688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TREND: MONTHLY</a:t>
            </a:r>
            <a:br>
              <a:rPr lang="en-US" dirty="0"/>
            </a:br>
            <a:br>
              <a:rPr lang="en-US" dirty="0"/>
            </a:br>
            <a:r>
              <a:rPr lang="en-US" sz="1400" dirty="0"/>
              <a:t>Sales</a:t>
            </a:r>
            <a:endParaRPr lang="en-IN" sz="1400" dirty="0"/>
          </a:p>
        </p:txBody>
      </p:sp>
      <p:sp>
        <p:nvSpPr>
          <p:cNvPr id="7" name="Circle: Hollow 6">
            <a:extLst>
              <a:ext uri="{FF2B5EF4-FFF2-40B4-BE49-F238E27FC236}">
                <a16:creationId xmlns:a16="http://schemas.microsoft.com/office/drawing/2014/main" id="{EEA8BFFF-79F7-D671-B40F-1E31EE7D48AB}"/>
              </a:ext>
            </a:extLst>
          </p:cNvPr>
          <p:cNvSpPr/>
          <p:nvPr/>
        </p:nvSpPr>
        <p:spPr>
          <a:xfrm>
            <a:off x="4043848" y="747258"/>
            <a:ext cx="2376000" cy="2376000"/>
          </a:xfrm>
          <a:prstGeom prst="don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B12C17B8-C09A-09E2-8FBC-135EC126F7C4}"/>
              </a:ext>
            </a:extLst>
          </p:cNvPr>
          <p:cNvSpPr/>
          <p:nvPr/>
        </p:nvSpPr>
        <p:spPr>
          <a:xfrm>
            <a:off x="6766843" y="747258"/>
            <a:ext cx="2376000" cy="2376000"/>
          </a:xfrm>
          <a:prstGeom prst="don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C611E1-27EC-8CD1-4FB0-7EEDAC79B7D4}"/>
              </a:ext>
            </a:extLst>
          </p:cNvPr>
          <p:cNvSpPr/>
          <p:nvPr/>
        </p:nvSpPr>
        <p:spPr>
          <a:xfrm>
            <a:off x="1356853" y="3349721"/>
            <a:ext cx="2340000" cy="3296886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INSIGHTS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8634F3-7FDA-68E5-A513-094D12FD073B}"/>
              </a:ext>
            </a:extLst>
          </p:cNvPr>
          <p:cNvSpPr/>
          <p:nvPr/>
        </p:nvSpPr>
        <p:spPr>
          <a:xfrm>
            <a:off x="9389884" y="747258"/>
            <a:ext cx="2340000" cy="23812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INSIGHTS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A5E5C6-3301-94DA-1AEE-990E9C4B985C}"/>
              </a:ext>
            </a:extLst>
          </p:cNvPr>
          <p:cNvSpPr txBox="1"/>
          <p:nvPr/>
        </p:nvSpPr>
        <p:spPr>
          <a:xfrm>
            <a:off x="1356853" y="147128"/>
            <a:ext cx="2910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SALES:</a:t>
            </a:r>
            <a:endParaRPr lang="en-IN" sz="28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BD2742-9F5D-B430-DEEA-3F2FA7696987}"/>
              </a:ext>
            </a:extLst>
          </p:cNvPr>
          <p:cNvSpPr/>
          <p:nvPr/>
        </p:nvSpPr>
        <p:spPr>
          <a:xfrm>
            <a:off x="3943816" y="130348"/>
            <a:ext cx="7786068" cy="3600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SLICERS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D1946B-DE53-8B21-EC6B-0FB8C1417E85}"/>
              </a:ext>
            </a:extLst>
          </p:cNvPr>
          <p:cNvSpPr txBox="1"/>
          <p:nvPr/>
        </p:nvSpPr>
        <p:spPr>
          <a:xfrm>
            <a:off x="6706146" y="1427149"/>
            <a:ext cx="249739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DONUT</a:t>
            </a:r>
            <a:br>
              <a:rPr lang="en-US" dirty="0"/>
            </a:br>
            <a:r>
              <a:rPr lang="en-US" sz="1400" dirty="0"/>
              <a:t>Platform with Customer Count</a:t>
            </a:r>
            <a:endParaRPr lang="en-IN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A16C50-78F2-AF18-AC07-44C452737EF8}"/>
              </a:ext>
            </a:extLst>
          </p:cNvPr>
          <p:cNvSpPr txBox="1"/>
          <p:nvPr/>
        </p:nvSpPr>
        <p:spPr>
          <a:xfrm>
            <a:off x="3983151" y="1427149"/>
            <a:ext cx="249739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DONUT</a:t>
            </a:r>
            <a:br>
              <a:rPr lang="en-US" dirty="0"/>
            </a:br>
            <a:r>
              <a:rPr lang="en-US" sz="1400" dirty="0"/>
              <a:t>Platform with Total</a:t>
            </a:r>
          </a:p>
          <a:p>
            <a:pPr algn="ctr"/>
            <a:r>
              <a:rPr lang="en-US" sz="1400" dirty="0"/>
              <a:t>Revenue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715392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CDFA66-CD15-540A-3DA3-CEFBF34C52EB}"/>
              </a:ext>
            </a:extLst>
          </p:cNvPr>
          <p:cNvSpPr/>
          <p:nvPr/>
        </p:nvSpPr>
        <p:spPr>
          <a:xfrm>
            <a:off x="0" y="0"/>
            <a:ext cx="658761" cy="685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510D84-C173-D98F-6B82-96EC3167DFE7}"/>
              </a:ext>
            </a:extLst>
          </p:cNvPr>
          <p:cNvSpPr/>
          <p:nvPr/>
        </p:nvSpPr>
        <p:spPr>
          <a:xfrm>
            <a:off x="1356853" y="747259"/>
            <a:ext cx="4739146" cy="12600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COLUMN/BAR</a:t>
            </a:r>
          </a:p>
          <a:p>
            <a:pPr algn="ctr"/>
            <a:br>
              <a:rPr lang="en-US" dirty="0"/>
            </a:br>
            <a:r>
              <a:rPr lang="en-US" sz="1400" dirty="0"/>
              <a:t>Age group Vs Expected Settlement%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E8F0DF-435F-DEF9-5661-F594352B5D5C}"/>
              </a:ext>
            </a:extLst>
          </p:cNvPr>
          <p:cNvSpPr/>
          <p:nvPr/>
        </p:nvSpPr>
        <p:spPr>
          <a:xfrm>
            <a:off x="1356850" y="2097026"/>
            <a:ext cx="4739145" cy="16920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COLUMN/BAR</a:t>
            </a:r>
          </a:p>
          <a:p>
            <a:pPr algn="ctr"/>
            <a:endParaRPr lang="en-US" dirty="0"/>
          </a:p>
          <a:p>
            <a:pPr algn="ctr"/>
            <a:r>
              <a:rPr lang="en-IN" sz="1400" dirty="0"/>
              <a:t>Age group Vs Sales mode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FD39B6-B740-BE25-971E-3FBB1871290C}"/>
              </a:ext>
            </a:extLst>
          </p:cNvPr>
          <p:cNvSpPr/>
          <p:nvPr/>
        </p:nvSpPr>
        <p:spPr>
          <a:xfrm>
            <a:off x="6400800" y="747259"/>
            <a:ext cx="5329083" cy="589934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MAP: INDIA</a:t>
            </a:r>
            <a:endParaRPr lang="en-IN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04ACCF-6B42-0CF3-9BB1-9B87712884B9}"/>
              </a:ext>
            </a:extLst>
          </p:cNvPr>
          <p:cNvSpPr txBox="1"/>
          <p:nvPr/>
        </p:nvSpPr>
        <p:spPr>
          <a:xfrm>
            <a:off x="1356853" y="147128"/>
            <a:ext cx="2910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AGE:</a:t>
            </a:r>
            <a:endParaRPr lang="en-IN" sz="28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6B533E-55D9-CBEC-9BFA-9FEE647B25DF}"/>
              </a:ext>
            </a:extLst>
          </p:cNvPr>
          <p:cNvSpPr/>
          <p:nvPr/>
        </p:nvSpPr>
        <p:spPr>
          <a:xfrm>
            <a:off x="3943816" y="130348"/>
            <a:ext cx="7786068" cy="3600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SLICERS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1ADBD1-5047-B01A-B771-A57F223A7240}"/>
              </a:ext>
            </a:extLst>
          </p:cNvPr>
          <p:cNvSpPr/>
          <p:nvPr/>
        </p:nvSpPr>
        <p:spPr>
          <a:xfrm>
            <a:off x="1356850" y="3874606"/>
            <a:ext cx="4739147" cy="27720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TREND</a:t>
            </a:r>
            <a:br>
              <a:rPr lang="en-US" dirty="0"/>
            </a:br>
            <a:br>
              <a:rPr lang="en-US" dirty="0"/>
            </a:br>
            <a:r>
              <a:rPr lang="en-US" sz="1400" dirty="0"/>
              <a:t>Sales over month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5354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131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P.Charan Behera</dc:creator>
  <cp:lastModifiedBy>P.Charan Behera</cp:lastModifiedBy>
  <cp:revision>1</cp:revision>
  <dcterms:created xsi:type="dcterms:W3CDTF">2024-12-23T17:21:05Z</dcterms:created>
  <dcterms:modified xsi:type="dcterms:W3CDTF">2024-12-23T17:28:05Z</dcterms:modified>
</cp:coreProperties>
</file>