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C0F5-9DBF-4F96-974E-1297AC8D1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3796-8FE8-4EFA-B109-EB082F67D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13CB-C107-4D73-8402-2CC479D0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A3A4-50BC-444F-8C88-A04FA541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A93A-27A9-4509-A596-DEA6FC0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FE1C-B0E1-4962-BE64-E89D92AB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D5B15-AF52-480C-9280-96E87A0E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2E52-89B7-4FF0-903F-083393F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1FDA-F59F-491D-8EA7-AB3ED1C9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E6DD-4267-4784-B321-426A68C9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51621-FA0A-4BD0-BAC6-AD471E76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CCE36-01DC-494A-88C5-7CB3BDE5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4C69-56C3-42B3-B81E-A345B90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E7B3-2C94-449C-ABDC-82A95CA1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F578-934E-4198-A7D0-717A6453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17-B218-4300-814B-2E458971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9625-F456-4507-833B-5B7D2EB7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7BF8-B681-490C-9C33-10D775AF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8CCB-858A-4187-A029-C58920D4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7C0F-63D6-4EC0-ACA1-C5A01D00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8051-36E9-4E0F-A3E0-3CE8CE14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5DF0-F251-4260-98DF-4E873E30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89D4-C758-409E-B904-4948030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1E83-DC45-4E56-B35D-9FB2BFBC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A5F9-CAEE-425C-9BDB-28CEAD75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202-B626-47C1-BCD9-9AAF24BF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11C9-588A-4A27-8694-28ADA3933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7A66E-A0DE-417E-878A-979FEF56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D48D9-B632-4A1A-877A-672B375F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18BC-4883-440D-A262-443DE68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F449-A924-4A2C-8BF2-F81EAECF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5AD8-15AA-4BD8-B7D3-5C773602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9013-82D1-4ABE-8674-AFBC083A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0D02C-A549-4BC5-AA5F-E7F4C3F6F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B650A-728C-4F52-AFB9-BDAC944D8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67F9A-0A48-4A8D-B95B-7E862C3AF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E71E2-5075-4ADF-85FE-766ED906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F712A-4F51-40F6-A919-38B6F4EA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584BA-DC42-4940-A8A1-04B43AA2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AE8E-7185-48DA-8AAA-5E13D00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18F3A-7594-4579-B677-EB46DDF0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2CFB2-599F-45AD-BEEE-EA95D004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D336-805F-4026-80BB-672F210B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4A767-ABB3-481B-AE30-B4038170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FD0CA-BE39-4F10-A839-33B712B7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3F120-DAB5-4D80-AD85-09EC7F4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3EA-0EC9-4747-B743-49322E37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9D47-3CD9-460B-B5DA-C075CE62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13BD-A43D-4AE8-8BF5-661EC297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C8C3-A038-48A0-84C2-8E84CF3B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B5C7-10DA-4598-AF11-49EEDCF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E593-688F-476D-BFD0-F752223E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1597-54EB-4E18-958D-6ED3B559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EFDE1-B9A6-457E-BAC1-18382535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2CD33-8F5F-44DA-9210-10A15858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8295F-2D8A-4526-A8FB-5FAFD533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50C5-5232-487D-ACF0-29447BE3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5C187-7DB8-43FB-B67E-787ABC0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E0092-4766-48A3-8954-B1C20234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F4AB-4DF6-42B7-9747-969A21CB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8F3A-B943-4A28-9925-052AE37D2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962E-75EB-485C-90B1-55E8F0DCA8E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EFDD-0A29-483A-A0A8-D39E85B78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79DA-DB78-4F08-BBD9-457D4E81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1700-81C5-4A7E-B73C-A4275E956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E5FC04-6C0C-4F92-B4EE-B7830E42B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9"/>
          <a:stretch/>
        </p:blipFill>
        <p:spPr>
          <a:xfrm>
            <a:off x="222488" y="1479884"/>
            <a:ext cx="5278257" cy="3116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E23A2-19B9-4C96-83BB-FCA26E13FBAA}"/>
              </a:ext>
            </a:extLst>
          </p:cNvPr>
          <p:cNvSpPr txBox="1"/>
          <p:nvPr/>
        </p:nvSpPr>
        <p:spPr>
          <a:xfrm>
            <a:off x="5400078" y="152592"/>
            <a:ext cx="34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F2F157-96A2-4F3B-9DFA-F81DAD8D6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77161"/>
              </p:ext>
            </p:extLst>
          </p:nvPr>
        </p:nvGraphicFramePr>
        <p:xfrm>
          <a:off x="708544" y="4832677"/>
          <a:ext cx="4660900" cy="1143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31794364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848872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916919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720813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405761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9555267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830180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Chromosome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57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PZA03168_5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PZA01267_3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26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PHM5480_17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PHM14614_22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04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PZA00590_1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PZA02378_7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11.1481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09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PZA03647_1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PHM13673_53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80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PHM12992_5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PHM2524_4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7839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36313F-5ACF-4D40-877C-3EF747F178DD}"/>
              </a:ext>
            </a:extLst>
          </p:cNvPr>
          <p:cNvCxnSpPr>
            <a:cxnSpLocks/>
          </p:cNvCxnSpPr>
          <p:nvPr/>
        </p:nvCxnSpPr>
        <p:spPr>
          <a:xfrm>
            <a:off x="5714999" y="842210"/>
            <a:ext cx="0" cy="5077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9693A4-6F16-42D5-86A7-C6CA5403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98" y="1641953"/>
            <a:ext cx="5334294" cy="3106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31B520-C63B-445D-9C23-258AD8956E05}"/>
              </a:ext>
            </a:extLst>
          </p:cNvPr>
          <p:cNvSpPr txBox="1"/>
          <p:nvPr/>
        </p:nvSpPr>
        <p:spPr>
          <a:xfrm>
            <a:off x="8703114" y="614222"/>
            <a:ext cx="27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R/QTL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5BAC-DF0D-4057-B737-A6D5BBB17438}"/>
              </a:ext>
            </a:extLst>
          </p:cNvPr>
          <p:cNvSpPr txBox="1"/>
          <p:nvPr/>
        </p:nvSpPr>
        <p:spPr>
          <a:xfrm>
            <a:off x="2141892" y="778655"/>
            <a:ext cx="27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ICI Mapping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B08161-36F1-46E9-BC6F-0F8D98DC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9580"/>
              </p:ext>
            </p:extLst>
          </p:nvPr>
        </p:nvGraphicFramePr>
        <p:xfrm>
          <a:off x="7565858" y="4825457"/>
          <a:ext cx="3124200" cy="1143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15515209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769908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460473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50767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22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c1.loc170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77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c2.loc53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934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c3.loc64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514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c5.loc62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2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c6.loc23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81686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69F37BD-D855-4C69-A181-F6A7196CB3C3}"/>
              </a:ext>
            </a:extLst>
          </p:cNvPr>
          <p:cNvSpPr/>
          <p:nvPr/>
        </p:nvSpPr>
        <p:spPr>
          <a:xfrm>
            <a:off x="8470295" y="6204102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LOD threshold 3.42</a:t>
            </a:r>
          </a:p>
        </p:txBody>
      </p:sp>
    </p:spTree>
    <p:extLst>
      <p:ext uri="{BB962C8B-B14F-4D97-AF65-F5344CB8AC3E}">
        <p14:creationId xmlns:p14="http://schemas.microsoft.com/office/powerpoint/2010/main" val="75632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1D837-B605-42FF-B64D-AE3CAD7A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7" y="880464"/>
            <a:ext cx="5194844" cy="3365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2E2AA-C8F0-42FD-A2E9-70966E838678}"/>
              </a:ext>
            </a:extLst>
          </p:cNvPr>
          <p:cNvSpPr txBox="1"/>
          <p:nvPr/>
        </p:nvSpPr>
        <p:spPr>
          <a:xfrm>
            <a:off x="5400078" y="152592"/>
            <a:ext cx="34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8E5266-11BE-4E05-933B-4607E990528D}"/>
              </a:ext>
            </a:extLst>
          </p:cNvPr>
          <p:cNvCxnSpPr>
            <a:cxnSpLocks/>
          </p:cNvCxnSpPr>
          <p:nvPr/>
        </p:nvCxnSpPr>
        <p:spPr>
          <a:xfrm>
            <a:off x="5991725" y="842210"/>
            <a:ext cx="0" cy="5077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EA267A2-F685-487A-8672-2E8B33E6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98" y="1488241"/>
            <a:ext cx="4891980" cy="285128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D8C2DE-6B28-43A0-B71E-801D35B0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70792"/>
              </p:ext>
            </p:extLst>
          </p:nvPr>
        </p:nvGraphicFramePr>
        <p:xfrm>
          <a:off x="7704889" y="5053055"/>
          <a:ext cx="2870201" cy="952500"/>
        </p:xfrm>
        <a:graphic>
          <a:graphicData uri="http://schemas.openxmlformats.org/drawingml/2006/table">
            <a:tbl>
              <a:tblPr/>
              <a:tblGrid>
                <a:gridCol w="862646">
                  <a:extLst>
                    <a:ext uri="{9D8B030D-6E8A-4147-A177-3AD203B41FA5}">
                      <a16:colId xmlns:a16="http://schemas.microsoft.com/office/drawing/2014/main" val="137944663"/>
                    </a:ext>
                  </a:extLst>
                </a:gridCol>
                <a:gridCol w="558183">
                  <a:extLst>
                    <a:ext uri="{9D8B030D-6E8A-4147-A177-3AD203B41FA5}">
                      <a16:colId xmlns:a16="http://schemas.microsoft.com/office/drawing/2014/main" val="1845308771"/>
                    </a:ext>
                  </a:extLst>
                </a:gridCol>
                <a:gridCol w="811902">
                  <a:extLst>
                    <a:ext uri="{9D8B030D-6E8A-4147-A177-3AD203B41FA5}">
                      <a16:colId xmlns:a16="http://schemas.microsoft.com/office/drawing/2014/main" val="978039643"/>
                    </a:ext>
                  </a:extLst>
                </a:gridCol>
                <a:gridCol w="637470">
                  <a:extLst>
                    <a:ext uri="{9D8B030D-6E8A-4147-A177-3AD203B41FA5}">
                      <a16:colId xmlns:a16="http://schemas.microsoft.com/office/drawing/2014/main" val="42307167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861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PZA02490_1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926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c3.loc30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45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c4.loc23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565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c10.loc54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72078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3308B80-7DD5-40A9-AFDD-4745F7B1081E}"/>
              </a:ext>
            </a:extLst>
          </p:cNvPr>
          <p:cNvSpPr/>
          <p:nvPr/>
        </p:nvSpPr>
        <p:spPr>
          <a:xfrm>
            <a:off x="8470295" y="6204102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LOD threshold 3.28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33DF27-3E65-4F11-B873-3277ADD48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06707"/>
              </p:ext>
            </p:extLst>
          </p:nvPr>
        </p:nvGraphicFramePr>
        <p:xfrm>
          <a:off x="527718" y="4443454"/>
          <a:ext cx="5168900" cy="17145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344547334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2256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661005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37799732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9298134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806482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4674266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067173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Chromosome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20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PZA02490_1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PZA00240_6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64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PHM14475_7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PHM595_30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-3.8529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51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PZB02179_1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PHM9914_11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48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PZA02358_1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PHM3112_9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671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PHM5572_19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PHM14618_11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36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sh1_12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PHM9374_5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48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PHM4066_11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PZA03607_1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2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PZA03607_1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PZA01001_2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5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F2F4-09DE-471B-87C5-4007F6A2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" y="1394159"/>
            <a:ext cx="4602480" cy="2978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E09B3-DCA5-43C1-AE6F-D1FF5A3EC210}"/>
              </a:ext>
            </a:extLst>
          </p:cNvPr>
          <p:cNvSpPr txBox="1"/>
          <p:nvPr/>
        </p:nvSpPr>
        <p:spPr>
          <a:xfrm>
            <a:off x="5400078" y="152592"/>
            <a:ext cx="34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EF934-F392-4CE2-B905-277DCB395006}"/>
              </a:ext>
            </a:extLst>
          </p:cNvPr>
          <p:cNvCxnSpPr>
            <a:cxnSpLocks/>
          </p:cNvCxnSpPr>
          <p:nvPr/>
        </p:nvCxnSpPr>
        <p:spPr>
          <a:xfrm>
            <a:off x="5714999" y="842210"/>
            <a:ext cx="0" cy="5077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147873-C0BB-4CAC-A737-502F653E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40" y="1452482"/>
            <a:ext cx="5173043" cy="308540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347F43-AA95-405C-AAF2-D361F449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20714"/>
              </p:ext>
            </p:extLst>
          </p:nvPr>
        </p:nvGraphicFramePr>
        <p:xfrm>
          <a:off x="7392402" y="4929731"/>
          <a:ext cx="2628900" cy="381000"/>
        </p:xfrm>
        <a:graphic>
          <a:graphicData uri="http://schemas.openxmlformats.org/drawingml/2006/table">
            <a:tbl>
              <a:tblPr/>
              <a:tblGrid>
                <a:gridCol w="887928">
                  <a:extLst>
                    <a:ext uri="{9D8B030D-6E8A-4147-A177-3AD203B41FA5}">
                      <a16:colId xmlns:a16="http://schemas.microsoft.com/office/drawing/2014/main" val="1366760412"/>
                    </a:ext>
                  </a:extLst>
                </a:gridCol>
                <a:gridCol w="561297">
                  <a:extLst>
                    <a:ext uri="{9D8B030D-6E8A-4147-A177-3AD203B41FA5}">
                      <a16:colId xmlns:a16="http://schemas.microsoft.com/office/drawing/2014/main" val="3756098201"/>
                    </a:ext>
                  </a:extLst>
                </a:gridCol>
                <a:gridCol w="558126">
                  <a:extLst>
                    <a:ext uri="{9D8B030D-6E8A-4147-A177-3AD203B41FA5}">
                      <a16:colId xmlns:a16="http://schemas.microsoft.com/office/drawing/2014/main" val="1769762476"/>
                    </a:ext>
                  </a:extLst>
                </a:gridCol>
                <a:gridCol w="621549">
                  <a:extLst>
                    <a:ext uri="{9D8B030D-6E8A-4147-A177-3AD203B41FA5}">
                      <a16:colId xmlns:a16="http://schemas.microsoft.com/office/drawing/2014/main" val="37213952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6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PZA02981_2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5253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1A22AAC-9767-4622-A13F-642812B28E3D}"/>
              </a:ext>
            </a:extLst>
          </p:cNvPr>
          <p:cNvSpPr/>
          <p:nvPr/>
        </p:nvSpPr>
        <p:spPr>
          <a:xfrm>
            <a:off x="8001064" y="5662681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LOD threshold 3.27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2279C8-C082-4FE5-B4FB-1736D1EF9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51274"/>
              </p:ext>
            </p:extLst>
          </p:nvPr>
        </p:nvGraphicFramePr>
        <p:xfrm>
          <a:off x="358608" y="4585829"/>
          <a:ext cx="5194300" cy="1333500"/>
        </p:xfrm>
        <a:graphic>
          <a:graphicData uri="http://schemas.openxmlformats.org/drawingml/2006/table">
            <a:tbl>
              <a:tblPr/>
              <a:tblGrid>
                <a:gridCol w="862546">
                  <a:extLst>
                    <a:ext uri="{9D8B030D-6E8A-4147-A177-3AD203B41FA5}">
                      <a16:colId xmlns:a16="http://schemas.microsoft.com/office/drawing/2014/main" val="3668363577"/>
                    </a:ext>
                  </a:extLst>
                </a:gridCol>
                <a:gridCol w="558118">
                  <a:extLst>
                    <a:ext uri="{9D8B030D-6E8A-4147-A177-3AD203B41FA5}">
                      <a16:colId xmlns:a16="http://schemas.microsoft.com/office/drawing/2014/main" val="284755410"/>
                    </a:ext>
                  </a:extLst>
                </a:gridCol>
                <a:gridCol w="941824">
                  <a:extLst>
                    <a:ext uri="{9D8B030D-6E8A-4147-A177-3AD203B41FA5}">
                      <a16:colId xmlns:a16="http://schemas.microsoft.com/office/drawing/2014/main" val="291764359"/>
                    </a:ext>
                  </a:extLst>
                </a:gridCol>
                <a:gridCol w="827663">
                  <a:extLst>
                    <a:ext uri="{9D8B030D-6E8A-4147-A177-3AD203B41FA5}">
                      <a16:colId xmlns:a16="http://schemas.microsoft.com/office/drawing/2014/main" val="3371958449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319721531"/>
                    </a:ext>
                  </a:extLst>
                </a:gridCol>
                <a:gridCol w="494695">
                  <a:extLst>
                    <a:ext uri="{9D8B030D-6E8A-4147-A177-3AD203B41FA5}">
                      <a16:colId xmlns:a16="http://schemas.microsoft.com/office/drawing/2014/main" val="3409354951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4138926428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7926099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Chromosome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24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PHM1653_31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PZA03189_4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526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PZA02681_8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zfl2_9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75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PZA02616_1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PZA01931_17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66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PZA02207_1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PZA00148_3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20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PZA01680_3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PZA02769_1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12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PZA01292_1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PZA00007_1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84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17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A35E2-54B0-47AF-94F3-FB28B903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645"/>
            <a:ext cx="4379655" cy="2875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49DB0-A2A7-4C90-84AD-F3E478D86059}"/>
              </a:ext>
            </a:extLst>
          </p:cNvPr>
          <p:cNvSpPr txBox="1"/>
          <p:nvPr/>
        </p:nvSpPr>
        <p:spPr>
          <a:xfrm>
            <a:off x="5400078" y="152592"/>
            <a:ext cx="34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0A3013-54C3-4FE7-8152-E9FA286A0841}"/>
              </a:ext>
            </a:extLst>
          </p:cNvPr>
          <p:cNvCxnSpPr>
            <a:cxnSpLocks/>
          </p:cNvCxnSpPr>
          <p:nvPr/>
        </p:nvCxnSpPr>
        <p:spPr>
          <a:xfrm>
            <a:off x="5714999" y="842210"/>
            <a:ext cx="0" cy="5077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12D6120-0E0E-4794-AF33-4BB11FB5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04" y="870729"/>
            <a:ext cx="5139625" cy="307621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29090A-C30E-42A3-B287-20AD6C47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62412"/>
              </p:ext>
            </p:extLst>
          </p:nvPr>
        </p:nvGraphicFramePr>
        <p:xfrm>
          <a:off x="7379368" y="4714165"/>
          <a:ext cx="3352800" cy="5715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387283931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3347805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4518927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672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0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c2.loc6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80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PZA00910_1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982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C30A4F-3EB1-4DBD-913D-8273A69E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51193"/>
              </p:ext>
            </p:extLst>
          </p:nvPr>
        </p:nvGraphicFramePr>
        <p:xfrm>
          <a:off x="741948" y="4441450"/>
          <a:ext cx="4114800" cy="13335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98842013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072103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7398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88335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223285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602826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Chromosome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79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PHM5622_21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PZA01462_1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95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PZA01462_1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PZA00664_3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691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PZA00224_4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PHM793_25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50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PHM793_25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PHM3668_12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129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PHM3668_12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PZA00803_3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84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PZA00803_3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PZB01103_2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961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2D9402C-95BF-4AFF-8C58-28C5D0FE79E6}"/>
              </a:ext>
            </a:extLst>
          </p:cNvPr>
          <p:cNvSpPr/>
          <p:nvPr/>
        </p:nvSpPr>
        <p:spPr>
          <a:xfrm>
            <a:off x="8001064" y="5662681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LOD threshold 3.23</a:t>
            </a:r>
          </a:p>
        </p:txBody>
      </p:sp>
    </p:spTree>
    <p:extLst>
      <p:ext uri="{BB962C8B-B14F-4D97-AF65-F5344CB8AC3E}">
        <p14:creationId xmlns:p14="http://schemas.microsoft.com/office/powerpoint/2010/main" val="304566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332</Words>
  <Application>Microsoft Office PowerPoint</Application>
  <PresentationFormat>Widescreen</PresentationFormat>
  <Paragraphs>286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Jaqueth, Jennifer</dc:creator>
  <cp:lastModifiedBy>Jaqueth, Jennifer</cp:lastModifiedBy>
  <cp:revision>20</cp:revision>
  <dcterms:created xsi:type="dcterms:W3CDTF">2018-11-15T00:40:27Z</dcterms:created>
  <dcterms:modified xsi:type="dcterms:W3CDTF">2018-11-20T02:46:31Z</dcterms:modified>
</cp:coreProperties>
</file>