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31e544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31e544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a31e544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a31e544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a31e544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a31e544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Story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171450" y="1152475"/>
            <a:ext cx="1660800" cy="14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with some gaps in the data.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1293"/>
          <a:stretch/>
        </p:blipFill>
        <p:spPr>
          <a:xfrm>
            <a:off x="470175" y="1002150"/>
            <a:ext cx="6423926" cy="35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57225" y="0"/>
            <a:ext cx="383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241650" y="669025"/>
            <a:ext cx="29448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10" dirty="0"/>
              <a:t>Use ‘go to special’ tool, select blank and remove blanks by clicking ok.</a:t>
            </a:r>
            <a:endParaRPr sz="461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669028"/>
            <a:ext cx="4091861" cy="23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53" y="2512700"/>
            <a:ext cx="3899424" cy="21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757225" y="0"/>
            <a:ext cx="383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930875" y="640525"/>
            <a:ext cx="62265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33"/>
              <a:t>Pivot tables were created from the cleaned tables.</a:t>
            </a:r>
            <a:endParaRPr sz="223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150" y="1316075"/>
            <a:ext cx="5444222" cy="30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Project Story</vt:lpstr>
      <vt:lpstr>Raw Data</vt:lpstr>
      <vt:lpstr>Cleaning Data</vt:lpstr>
      <vt:lpstr>Pivot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Story</dc:title>
  <dc:creator>User</dc:creator>
  <cp:lastModifiedBy>AKUETTEH Muriel A</cp:lastModifiedBy>
  <cp:revision>1</cp:revision>
  <dcterms:modified xsi:type="dcterms:W3CDTF">2023-05-08T21:15:37Z</dcterms:modified>
</cp:coreProperties>
</file>