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9144000" cy="5143500"/>
  <p:notesSz cx="6858000" cy="9144000"/>
  <p:embeddedFontLst>
    <p:embeddedFont>
      <p:font typeface="Montserrat" panose="00000500000000000000"/>
      <p:regular r:id="rId39"/>
    </p:embeddedFont>
    <p:embeddedFont>
      <p:font typeface="PT Sans" panose="020B0503020203020204"/>
      <p:regular r:id="rId40"/>
    </p:embeddedFont>
    <p:embeddedFont>
      <p:font typeface="Georgia" panose="02040502050405020303"/>
      <p:regular r:id="rId41"/>
      <p:bold r:id="rId42"/>
      <p:italic r:id="rId43"/>
      <p:boldItalic r:id="rId44"/>
    </p:embeddedFont>
    <p:embeddedFont>
      <p:font typeface="Roboto" panose="0200000000000000000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ulaxan J." initial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BCF2FCB-0B23-4820-9702-EABEA82509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C9E0C18F-883A-45E6-9803-8BBA73A7767F}" styleName="Table_1">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B143B300-8D59-41E9-9A4D-7C374B38FCAE}" styleName="Table_2">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8" Type="http://schemas.openxmlformats.org/officeDocument/2006/relationships/font" Target="fonts/font10.fntdata"/><Relationship Id="rId47" Type="http://schemas.openxmlformats.org/officeDocument/2006/relationships/font" Target="fonts/font9.fntdata"/><Relationship Id="rId46" Type="http://schemas.openxmlformats.org/officeDocument/2006/relationships/font" Target="fonts/font8.fntdata"/><Relationship Id="rId45" Type="http://schemas.openxmlformats.org/officeDocument/2006/relationships/font" Target="fonts/font7.fntdata"/><Relationship Id="rId44" Type="http://schemas.openxmlformats.org/officeDocument/2006/relationships/font" Target="fonts/font6.fntdata"/><Relationship Id="rId43" Type="http://schemas.openxmlformats.org/officeDocument/2006/relationships/font" Target="fonts/font5.fntdata"/><Relationship Id="rId42" Type="http://schemas.openxmlformats.org/officeDocument/2006/relationships/font" Target="fonts/font4.fntdata"/><Relationship Id="rId41" Type="http://schemas.openxmlformats.org/officeDocument/2006/relationships/font" Target="fonts/font3.fntdata"/><Relationship Id="rId40" Type="http://schemas.openxmlformats.org/officeDocument/2006/relationships/font" Target="fonts/font2.fntdata"/><Relationship Id="rId4" Type="http://schemas.openxmlformats.org/officeDocument/2006/relationships/notesMaster" Target="notesMasters/notesMaster1.xml"/><Relationship Id="rId39" Type="http://schemas.openxmlformats.org/officeDocument/2006/relationships/font" Target="fonts/font1.fntdata"/><Relationship Id="rId38" Type="http://schemas.openxmlformats.org/officeDocument/2006/relationships/commentAuthors" Target="commentAuthors.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6-12T04:28:16.222" idx="1">
    <p:pos x="6000" y="0"/>
    <p:text>Need to add agenda</p:text>
  </p:cm>
  <p:cm authorId="0" dt="2023-06-12T04:21:48.260" idx="2">
    <p:pos x="6000" y="100"/>
    <p:text>need to have standard ppt that I have mails</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23-06-12T04:17:40.104" idx="3">
    <p:pos x="185" y="488"/>
    <p:text>this slide and next slide numbering and font need to br verified</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23-06-12T04:19:27.667" idx="4">
    <p:pos x="6000" y="0"/>
    <p:text>need to verify if ER diagram is there for summarisation as it is processing miodel</p:text>
  </p:cm>
  <p:cm authorId="0" dt="2023-06-12T04:18:48.469" idx="5">
    <p:pos x="6000" y="100"/>
    <p:text>Diagrams all need to have border</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23-06-12T04:20:18.048" idx="6">
    <p:pos x="6000" y="0"/>
    <p:text>We need to have diagram specific for Extractive summarisation so audience will get idea for same</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23-06-12T04:20:57.806" idx="7">
    <p:pos x="6000" y="0"/>
    <p:text>graph name
also we need to add result section</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23-06-12T04:21:19.225" idx="8">
    <p:pos x="6000" y="0"/>
    <p:text>Font through out ppt need to be check ed and keep same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458" name="Shape 458"/>
        <p:cNvGrpSpPr/>
        <p:nvPr/>
      </p:nvGrpSpPr>
      <p:grpSpPr>
        <a:xfrm>
          <a:off x="0" y="0"/>
          <a:ext cx="0" cy="0"/>
          <a:chOff x="0" y="0"/>
          <a:chExt cx="0" cy="0"/>
        </a:xfrm>
      </p:grpSpPr>
      <p:sp>
        <p:nvSpPr>
          <p:cNvPr id="459" name="Google Shape;459;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6" name="Shape 526"/>
        <p:cNvGrpSpPr/>
        <p:nvPr/>
      </p:nvGrpSpPr>
      <p:grpSpPr>
        <a:xfrm>
          <a:off x="0" y="0"/>
          <a:ext cx="0" cy="0"/>
          <a:chOff x="0" y="0"/>
          <a:chExt cx="0" cy="0"/>
        </a:xfrm>
      </p:grpSpPr>
      <p:sp>
        <p:nvSpPr>
          <p:cNvPr id="527" name="Google Shape;527;g1e2bbd1eff5_0_5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1e2bbd1eff5_0_5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2" name="Shape 532"/>
        <p:cNvGrpSpPr/>
        <p:nvPr/>
      </p:nvGrpSpPr>
      <p:grpSpPr>
        <a:xfrm>
          <a:off x="0" y="0"/>
          <a:ext cx="0" cy="0"/>
          <a:chOff x="0" y="0"/>
          <a:chExt cx="0" cy="0"/>
        </a:xfrm>
      </p:grpSpPr>
      <p:sp>
        <p:nvSpPr>
          <p:cNvPr id="533" name="Google Shape;533;g1e2bbd1eff5_0_7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e2bbd1eff5_0_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 name="Shape 538"/>
        <p:cNvGrpSpPr/>
        <p:nvPr/>
      </p:nvGrpSpPr>
      <p:grpSpPr>
        <a:xfrm>
          <a:off x="0" y="0"/>
          <a:ext cx="0" cy="0"/>
          <a:chOff x="0" y="0"/>
          <a:chExt cx="0" cy="0"/>
        </a:xfrm>
      </p:grpSpPr>
      <p:sp>
        <p:nvSpPr>
          <p:cNvPr id="539" name="Google Shape;539;g1e2bbd1eff5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e2bbd1eff5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4" name="Shape 544"/>
        <p:cNvGrpSpPr/>
        <p:nvPr/>
      </p:nvGrpSpPr>
      <p:grpSpPr>
        <a:xfrm>
          <a:off x="0" y="0"/>
          <a:ext cx="0" cy="0"/>
          <a:chOff x="0" y="0"/>
          <a:chExt cx="0" cy="0"/>
        </a:xfrm>
      </p:grpSpPr>
      <p:sp>
        <p:nvSpPr>
          <p:cNvPr id="545" name="Google Shape;545;g1e2bbd1eff5_0_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e2bbd1eff5_0_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0" name="Shape 550"/>
        <p:cNvGrpSpPr/>
        <p:nvPr/>
      </p:nvGrpSpPr>
      <p:grpSpPr>
        <a:xfrm>
          <a:off x="0" y="0"/>
          <a:ext cx="0" cy="0"/>
          <a:chOff x="0" y="0"/>
          <a:chExt cx="0" cy="0"/>
        </a:xfrm>
      </p:grpSpPr>
      <p:sp>
        <p:nvSpPr>
          <p:cNvPr id="551" name="Google Shape;551;g1e2bbd1eff5_0_1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e2bbd1eff5_0_1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6" name="Shape 556"/>
        <p:cNvGrpSpPr/>
        <p:nvPr/>
      </p:nvGrpSpPr>
      <p:grpSpPr>
        <a:xfrm>
          <a:off x="0" y="0"/>
          <a:ext cx="0" cy="0"/>
          <a:chOff x="0" y="0"/>
          <a:chExt cx="0" cy="0"/>
        </a:xfrm>
      </p:grpSpPr>
      <p:sp>
        <p:nvSpPr>
          <p:cNvPr id="557" name="Google Shape;557;g1e2bbd1eff5_0_9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e2bbd1eff5_0_9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4" name="Shape 564"/>
        <p:cNvGrpSpPr/>
        <p:nvPr/>
      </p:nvGrpSpPr>
      <p:grpSpPr>
        <a:xfrm>
          <a:off x="0" y="0"/>
          <a:ext cx="0" cy="0"/>
          <a:chOff x="0" y="0"/>
          <a:chExt cx="0" cy="0"/>
        </a:xfrm>
      </p:grpSpPr>
      <p:sp>
        <p:nvSpPr>
          <p:cNvPr id="565" name="Google Shape;565;g2437ceaf07e_1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437ceaf07e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71" name="Shape 571"/>
        <p:cNvGrpSpPr/>
        <p:nvPr/>
      </p:nvGrpSpPr>
      <p:grpSpPr>
        <a:xfrm>
          <a:off x="0" y="0"/>
          <a:ext cx="0" cy="0"/>
          <a:chOff x="0" y="0"/>
          <a:chExt cx="0" cy="0"/>
        </a:xfrm>
      </p:grpSpPr>
      <p:sp>
        <p:nvSpPr>
          <p:cNvPr id="572" name="Google Shape;572;g1e2bbd1eff5_0_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1e2bbd1eff5_0_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9" name="Shape 589"/>
        <p:cNvGrpSpPr/>
        <p:nvPr/>
      </p:nvGrpSpPr>
      <p:grpSpPr>
        <a:xfrm>
          <a:off x="0" y="0"/>
          <a:ext cx="0" cy="0"/>
          <a:chOff x="0" y="0"/>
          <a:chExt cx="0" cy="0"/>
        </a:xfrm>
      </p:grpSpPr>
      <p:sp>
        <p:nvSpPr>
          <p:cNvPr id="590" name="Google Shape;590;g2437ceaf07e_1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1" name="Google Shape;591;g2437ceaf07e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6" name="Shape 596"/>
        <p:cNvGrpSpPr/>
        <p:nvPr/>
      </p:nvGrpSpPr>
      <p:grpSpPr>
        <a:xfrm>
          <a:off x="0" y="0"/>
          <a:ext cx="0" cy="0"/>
          <a:chOff x="0" y="0"/>
          <a:chExt cx="0" cy="0"/>
        </a:xfrm>
      </p:grpSpPr>
      <p:sp>
        <p:nvSpPr>
          <p:cNvPr id="597" name="Google Shape;597;g2437ceaf07e_1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437ceaf07e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8" name="Shape 468"/>
        <p:cNvGrpSpPr/>
        <p:nvPr/>
      </p:nvGrpSpPr>
      <p:grpSpPr>
        <a:xfrm>
          <a:off x="0" y="0"/>
          <a:ext cx="0" cy="0"/>
          <a:chOff x="0" y="0"/>
          <a:chExt cx="0" cy="0"/>
        </a:xfrm>
      </p:grpSpPr>
      <p:sp>
        <p:nvSpPr>
          <p:cNvPr id="469" name="Google Shape;469;g25175af1fbd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25175af1fbd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2" name="Shape 602"/>
        <p:cNvGrpSpPr/>
        <p:nvPr/>
      </p:nvGrpSpPr>
      <p:grpSpPr>
        <a:xfrm>
          <a:off x="0" y="0"/>
          <a:ext cx="0" cy="0"/>
          <a:chOff x="0" y="0"/>
          <a:chExt cx="0" cy="0"/>
        </a:xfrm>
      </p:grpSpPr>
      <p:sp>
        <p:nvSpPr>
          <p:cNvPr id="603" name="Google Shape;603;g245a35a0e3c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 name="Google Shape;604;g245a35a0e3c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9" name="Shape 609"/>
        <p:cNvGrpSpPr/>
        <p:nvPr/>
      </p:nvGrpSpPr>
      <p:grpSpPr>
        <a:xfrm>
          <a:off x="0" y="0"/>
          <a:ext cx="0" cy="0"/>
          <a:chOff x="0" y="0"/>
          <a:chExt cx="0" cy="0"/>
        </a:xfrm>
      </p:grpSpPr>
      <p:sp>
        <p:nvSpPr>
          <p:cNvPr id="610" name="Google Shape;610;g245a35a0e3c_0_1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245a35a0e3c_0_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5" name="Shape 615"/>
        <p:cNvGrpSpPr/>
        <p:nvPr/>
      </p:nvGrpSpPr>
      <p:grpSpPr>
        <a:xfrm>
          <a:off x="0" y="0"/>
          <a:ext cx="0" cy="0"/>
          <a:chOff x="0" y="0"/>
          <a:chExt cx="0" cy="0"/>
        </a:xfrm>
      </p:grpSpPr>
      <p:sp>
        <p:nvSpPr>
          <p:cNvPr id="616" name="Google Shape;616;g245a35a0e3c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45a35a0e3c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1" name="Shape 621"/>
        <p:cNvGrpSpPr/>
        <p:nvPr/>
      </p:nvGrpSpPr>
      <p:grpSpPr>
        <a:xfrm>
          <a:off x="0" y="0"/>
          <a:ext cx="0" cy="0"/>
          <a:chOff x="0" y="0"/>
          <a:chExt cx="0" cy="0"/>
        </a:xfrm>
      </p:grpSpPr>
      <p:sp>
        <p:nvSpPr>
          <p:cNvPr id="622" name="Google Shape;622;g2437ceaf07e_1_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2437ceaf07e_1_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8" name="Shape 628"/>
        <p:cNvGrpSpPr/>
        <p:nvPr/>
      </p:nvGrpSpPr>
      <p:grpSpPr>
        <a:xfrm>
          <a:off x="0" y="0"/>
          <a:ext cx="0" cy="0"/>
          <a:chOff x="0" y="0"/>
          <a:chExt cx="0" cy="0"/>
        </a:xfrm>
      </p:grpSpPr>
      <p:sp>
        <p:nvSpPr>
          <p:cNvPr id="629" name="Google Shape;629;g2437ceaf07e_1_2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2437ceaf07e_1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5" name="Shape 635"/>
        <p:cNvGrpSpPr/>
        <p:nvPr/>
      </p:nvGrpSpPr>
      <p:grpSpPr>
        <a:xfrm>
          <a:off x="0" y="0"/>
          <a:ext cx="0" cy="0"/>
          <a:chOff x="0" y="0"/>
          <a:chExt cx="0" cy="0"/>
        </a:xfrm>
      </p:grpSpPr>
      <p:sp>
        <p:nvSpPr>
          <p:cNvPr id="636" name="Google Shape;636;g2437ceaf07e_1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2437ceaf07e_1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1" name="Shape 641"/>
        <p:cNvGrpSpPr/>
        <p:nvPr/>
      </p:nvGrpSpPr>
      <p:grpSpPr>
        <a:xfrm>
          <a:off x="0" y="0"/>
          <a:ext cx="0" cy="0"/>
          <a:chOff x="0" y="0"/>
          <a:chExt cx="0" cy="0"/>
        </a:xfrm>
      </p:grpSpPr>
      <p:sp>
        <p:nvSpPr>
          <p:cNvPr id="642" name="Google Shape;642;g2437e64f8c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3" name="Google Shape;643;g2437e64f8c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 name="Shape 647"/>
        <p:cNvGrpSpPr/>
        <p:nvPr/>
      </p:nvGrpSpPr>
      <p:grpSpPr>
        <a:xfrm>
          <a:off x="0" y="0"/>
          <a:ext cx="0" cy="0"/>
          <a:chOff x="0" y="0"/>
          <a:chExt cx="0" cy="0"/>
        </a:xfrm>
      </p:grpSpPr>
      <p:sp>
        <p:nvSpPr>
          <p:cNvPr id="648" name="Google Shape;648;g2437ceaf07e_1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2437ceaf07e_1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3" name="Shape 653"/>
        <p:cNvGrpSpPr/>
        <p:nvPr/>
      </p:nvGrpSpPr>
      <p:grpSpPr>
        <a:xfrm>
          <a:off x="0" y="0"/>
          <a:ext cx="0" cy="0"/>
          <a:chOff x="0" y="0"/>
          <a:chExt cx="0" cy="0"/>
        </a:xfrm>
      </p:grpSpPr>
      <p:sp>
        <p:nvSpPr>
          <p:cNvPr id="654" name="Google Shape;654;g2437ceaf07e_1_4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2437ceaf07e_1_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7" name="Shape 657"/>
        <p:cNvGrpSpPr/>
        <p:nvPr/>
      </p:nvGrpSpPr>
      <p:grpSpPr>
        <a:xfrm>
          <a:off x="0" y="0"/>
          <a:ext cx="0" cy="0"/>
          <a:chOff x="0" y="0"/>
          <a:chExt cx="0" cy="0"/>
        </a:xfrm>
      </p:grpSpPr>
      <p:sp>
        <p:nvSpPr>
          <p:cNvPr id="658" name="Google Shape;658;g87664a208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87664a208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6" name="Shape 476"/>
        <p:cNvGrpSpPr/>
        <p:nvPr/>
      </p:nvGrpSpPr>
      <p:grpSpPr>
        <a:xfrm>
          <a:off x="0" y="0"/>
          <a:ext cx="0" cy="0"/>
          <a:chOff x="0" y="0"/>
          <a:chExt cx="0" cy="0"/>
        </a:xfrm>
      </p:grpSpPr>
      <p:sp>
        <p:nvSpPr>
          <p:cNvPr id="477" name="Google Shape;477;g87664a200f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87664a200f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7" name="Shape 687"/>
        <p:cNvGrpSpPr/>
        <p:nvPr/>
      </p:nvGrpSpPr>
      <p:grpSpPr>
        <a:xfrm>
          <a:off x="0" y="0"/>
          <a:ext cx="0" cy="0"/>
          <a:chOff x="0" y="0"/>
          <a:chExt cx="0" cy="0"/>
        </a:xfrm>
      </p:grpSpPr>
      <p:sp>
        <p:nvSpPr>
          <p:cNvPr id="688" name="Google Shape;688;g1e2bbd1eff5_0_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g1e2bbd1eff5_0_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 name="Shape 695"/>
        <p:cNvGrpSpPr/>
        <p:nvPr/>
      </p:nvGrpSpPr>
      <p:grpSpPr>
        <a:xfrm>
          <a:off x="0" y="0"/>
          <a:ext cx="0" cy="0"/>
          <a:chOff x="0" y="0"/>
          <a:chExt cx="0" cy="0"/>
        </a:xfrm>
      </p:grpSpPr>
      <p:sp>
        <p:nvSpPr>
          <p:cNvPr id="696" name="Google Shape;696;g87664a2081_0_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87664a2081_0_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3" name="Shape 483"/>
        <p:cNvGrpSpPr/>
        <p:nvPr/>
      </p:nvGrpSpPr>
      <p:grpSpPr>
        <a:xfrm>
          <a:off x="0" y="0"/>
          <a:ext cx="0" cy="0"/>
          <a:chOff x="0" y="0"/>
          <a:chExt cx="0" cy="0"/>
        </a:xfrm>
      </p:grpSpPr>
      <p:sp>
        <p:nvSpPr>
          <p:cNvPr id="484" name="Google Shape;484;g2437ceaf07e_1_6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437ceaf07e_1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0" name="Shape 490"/>
        <p:cNvGrpSpPr/>
        <p:nvPr/>
      </p:nvGrpSpPr>
      <p:grpSpPr>
        <a:xfrm>
          <a:off x="0" y="0"/>
          <a:ext cx="0" cy="0"/>
          <a:chOff x="0" y="0"/>
          <a:chExt cx="0" cy="0"/>
        </a:xfrm>
      </p:grpSpPr>
      <p:sp>
        <p:nvSpPr>
          <p:cNvPr id="491" name="Google Shape;491;g2437ceaf07e_1_6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437ceaf07e_1_6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8" name="Shape 498"/>
        <p:cNvGrpSpPr/>
        <p:nvPr/>
      </p:nvGrpSpPr>
      <p:grpSpPr>
        <a:xfrm>
          <a:off x="0" y="0"/>
          <a:ext cx="0" cy="0"/>
          <a:chOff x="0" y="0"/>
          <a:chExt cx="0" cy="0"/>
        </a:xfrm>
      </p:grpSpPr>
      <p:sp>
        <p:nvSpPr>
          <p:cNvPr id="499" name="Google Shape;499;g1e2bbd1eff5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0" name="Google Shape;500;g1e2bbd1eff5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6" name="Shape 506"/>
        <p:cNvGrpSpPr/>
        <p:nvPr/>
      </p:nvGrpSpPr>
      <p:grpSpPr>
        <a:xfrm>
          <a:off x="0" y="0"/>
          <a:ext cx="0" cy="0"/>
          <a:chOff x="0" y="0"/>
          <a:chExt cx="0" cy="0"/>
        </a:xfrm>
      </p:grpSpPr>
      <p:sp>
        <p:nvSpPr>
          <p:cNvPr id="507" name="Google Shape;507;g1e2bbd1eff5_0_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1e2bbd1eff5_0_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2" name="Shape 512"/>
        <p:cNvGrpSpPr/>
        <p:nvPr/>
      </p:nvGrpSpPr>
      <p:grpSpPr>
        <a:xfrm>
          <a:off x="0" y="0"/>
          <a:ext cx="0" cy="0"/>
          <a:chOff x="0" y="0"/>
          <a:chExt cx="0" cy="0"/>
        </a:xfrm>
      </p:grpSpPr>
      <p:sp>
        <p:nvSpPr>
          <p:cNvPr id="513" name="Google Shape;513;g1e2bbd1eff5_0_5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1e2bbd1eff5_0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8" name="Shape 518"/>
        <p:cNvGrpSpPr/>
        <p:nvPr/>
      </p:nvGrpSpPr>
      <p:grpSpPr>
        <a:xfrm>
          <a:off x="0" y="0"/>
          <a:ext cx="0" cy="0"/>
          <a:chOff x="0" y="0"/>
          <a:chExt cx="0" cy="0"/>
        </a:xfrm>
      </p:grpSpPr>
      <p:sp>
        <p:nvSpPr>
          <p:cNvPr id="519" name="Google Shape;519;g15631c336f0_0_428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5631c336f0_0_428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accent2"/>
        </a:solidFill>
        <a:effectLst/>
      </p:bgPr>
    </p:bg>
    <p:spTree>
      <p:nvGrpSpPr>
        <p:cNvPr id="8" name="Shape 8"/>
        <p:cNvGrpSpPr/>
        <p:nvPr/>
      </p:nvGrpSpPr>
      <p:grpSpPr>
        <a:xfrm>
          <a:off x="0" y="0"/>
          <a:ext cx="0" cy="0"/>
          <a:chOff x="0" y="0"/>
          <a:chExt cx="0" cy="0"/>
        </a:xfrm>
      </p:grpSpPr>
      <p:sp>
        <p:nvSpPr>
          <p:cNvPr id="9" name="Google Shape;9;p2"/>
          <p:cNvSpPr/>
          <p:nvPr/>
        </p:nvSpPr>
        <p:spPr>
          <a:xfrm rot="5400000">
            <a:off x="-1515884" y="-1719378"/>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11" name="Google Shape;11;p2"/>
          <p:cNvSpPr/>
          <p:nvPr/>
        </p:nvSpPr>
        <p:spPr>
          <a:xfrm rot="-2175913">
            <a:off x="6501213" y="3908853"/>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12" name="Google Shape;12;p2"/>
          <p:cNvSpPr txBox="1"/>
          <p:nvPr/>
        </p:nvSpPr>
        <p:spPr>
          <a:xfrm>
            <a:off x="1355650" y="744575"/>
            <a:ext cx="6261600" cy="2395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48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13" name="Google Shape;13;p2"/>
          <p:cNvSpPr txBox="1"/>
          <p:nvPr/>
        </p:nvSpPr>
        <p:spPr>
          <a:xfrm>
            <a:off x="1355650" y="3396875"/>
            <a:ext cx="4048500" cy="535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14" name="Google Shape;14;p2"/>
          <p:cNvSpPr txBox="1"/>
          <p:nvPr/>
        </p:nvSpPr>
        <p:spPr>
          <a:xfrm>
            <a:off x="1080000" y="2834125"/>
            <a:ext cx="6840000" cy="1485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endParaRPr>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15" name="Google Shape;15;p2"/>
          <p:cNvSpPr txBox="1"/>
          <p:nvPr>
            <p:ph type="title"/>
          </p:nvPr>
        </p:nvSpPr>
        <p:spPr>
          <a:xfrm>
            <a:off x="1441200" y="1455663"/>
            <a:ext cx="6261600" cy="1362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6000">
                <a:solidFill>
                  <a:schemeClr val="accent1"/>
                </a:solidFill>
              </a:defRPr>
            </a:lvl1pPr>
            <a:lvl2pPr lvl="1">
              <a:lnSpc>
                <a:spcPct val="100000"/>
              </a:lnSpc>
              <a:spcBef>
                <a:spcPts val="0"/>
              </a:spcBef>
              <a:spcAft>
                <a:spcPts val="0"/>
              </a:spcAft>
              <a:buNone/>
              <a:defRPr sz="6000"/>
            </a:lvl2pPr>
            <a:lvl3pPr lvl="2">
              <a:lnSpc>
                <a:spcPct val="100000"/>
              </a:lnSpc>
              <a:spcBef>
                <a:spcPts val="0"/>
              </a:spcBef>
              <a:spcAft>
                <a:spcPts val="0"/>
              </a:spcAft>
              <a:buNone/>
              <a:defRPr sz="6000"/>
            </a:lvl3pPr>
            <a:lvl4pPr lvl="3">
              <a:lnSpc>
                <a:spcPct val="100000"/>
              </a:lnSpc>
              <a:spcBef>
                <a:spcPts val="0"/>
              </a:spcBef>
              <a:spcAft>
                <a:spcPts val="0"/>
              </a:spcAft>
              <a:buNone/>
              <a:defRPr sz="6000"/>
            </a:lvl4pPr>
            <a:lvl5pPr lvl="4">
              <a:lnSpc>
                <a:spcPct val="100000"/>
              </a:lnSpc>
              <a:spcBef>
                <a:spcPts val="0"/>
              </a:spcBef>
              <a:spcAft>
                <a:spcPts val="0"/>
              </a:spcAft>
              <a:buNone/>
              <a:defRPr sz="6000"/>
            </a:lvl5pPr>
            <a:lvl6pPr lvl="5">
              <a:lnSpc>
                <a:spcPct val="100000"/>
              </a:lnSpc>
              <a:spcBef>
                <a:spcPts val="0"/>
              </a:spcBef>
              <a:spcAft>
                <a:spcPts val="0"/>
              </a:spcAft>
              <a:buNone/>
              <a:defRPr sz="6000"/>
            </a:lvl6pPr>
            <a:lvl7pPr lvl="6">
              <a:lnSpc>
                <a:spcPct val="100000"/>
              </a:lnSpc>
              <a:spcBef>
                <a:spcPts val="0"/>
              </a:spcBef>
              <a:spcAft>
                <a:spcPts val="0"/>
              </a:spcAft>
              <a:buNone/>
              <a:defRPr sz="6000"/>
            </a:lvl7pPr>
            <a:lvl8pPr lvl="7">
              <a:lnSpc>
                <a:spcPct val="100000"/>
              </a:lnSpc>
              <a:spcBef>
                <a:spcPts val="0"/>
              </a:spcBef>
              <a:spcAft>
                <a:spcPts val="0"/>
              </a:spcAft>
              <a:buNone/>
              <a:defRPr sz="6000"/>
            </a:lvl8pPr>
            <a:lvl9pPr lvl="8">
              <a:lnSpc>
                <a:spcPct val="100000"/>
              </a:lnSpc>
              <a:spcBef>
                <a:spcPts val="0"/>
              </a:spcBef>
              <a:spcAft>
                <a:spcPts val="0"/>
              </a:spcAft>
              <a:buNone/>
              <a:defRPr sz="6000"/>
            </a:lvl9pPr>
          </a:lstStyle>
          <a:p/>
        </p:txBody>
      </p:sp>
      <p:sp>
        <p:nvSpPr>
          <p:cNvPr id="16" name="Google Shape;16;p2"/>
          <p:cNvSpPr txBox="1"/>
          <p:nvPr>
            <p:ph type="subTitle" idx="1"/>
          </p:nvPr>
        </p:nvSpPr>
        <p:spPr>
          <a:xfrm>
            <a:off x="2649875" y="3207913"/>
            <a:ext cx="3823800" cy="62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2000"/>
            </a:lvl1pPr>
            <a:lvl2pPr lvl="1">
              <a:lnSpc>
                <a:spcPct val="100000"/>
              </a:lnSpc>
              <a:spcBef>
                <a:spcPts val="0"/>
              </a:spcBef>
              <a:spcAft>
                <a:spcPts val="0"/>
              </a:spcAft>
              <a:buNone/>
              <a:defRPr sz="2000"/>
            </a:lvl2pPr>
            <a:lvl3pPr lvl="2">
              <a:lnSpc>
                <a:spcPct val="100000"/>
              </a:lnSpc>
              <a:spcBef>
                <a:spcPts val="0"/>
              </a:spcBef>
              <a:spcAft>
                <a:spcPts val="0"/>
              </a:spcAft>
              <a:buNone/>
              <a:defRPr sz="2000"/>
            </a:lvl3pPr>
            <a:lvl4pPr lvl="3">
              <a:lnSpc>
                <a:spcPct val="100000"/>
              </a:lnSpc>
              <a:spcBef>
                <a:spcPts val="0"/>
              </a:spcBef>
              <a:spcAft>
                <a:spcPts val="0"/>
              </a:spcAft>
              <a:buNone/>
              <a:defRPr sz="2000"/>
            </a:lvl4pPr>
            <a:lvl5pPr lvl="4">
              <a:lnSpc>
                <a:spcPct val="100000"/>
              </a:lnSpc>
              <a:spcBef>
                <a:spcPts val="0"/>
              </a:spcBef>
              <a:spcAft>
                <a:spcPts val="0"/>
              </a:spcAft>
              <a:buNone/>
              <a:defRPr sz="2000"/>
            </a:lvl5pPr>
            <a:lvl6pPr lvl="5">
              <a:lnSpc>
                <a:spcPct val="100000"/>
              </a:lnSpc>
              <a:spcBef>
                <a:spcPts val="0"/>
              </a:spcBef>
              <a:spcAft>
                <a:spcPts val="0"/>
              </a:spcAft>
              <a:buNone/>
              <a:defRPr sz="2000"/>
            </a:lvl6pPr>
            <a:lvl7pPr lvl="6">
              <a:lnSpc>
                <a:spcPct val="100000"/>
              </a:lnSpc>
              <a:spcBef>
                <a:spcPts val="0"/>
              </a:spcBef>
              <a:spcAft>
                <a:spcPts val="0"/>
              </a:spcAft>
              <a:buNone/>
              <a:defRPr sz="2000"/>
            </a:lvl7pPr>
            <a:lvl8pPr lvl="7">
              <a:lnSpc>
                <a:spcPct val="100000"/>
              </a:lnSpc>
              <a:spcBef>
                <a:spcPts val="0"/>
              </a:spcBef>
              <a:spcAft>
                <a:spcPts val="0"/>
              </a:spcAft>
              <a:buNone/>
              <a:defRPr sz="2000"/>
            </a:lvl8pPr>
            <a:lvl9pPr lvl="8">
              <a:lnSpc>
                <a:spcPct val="100000"/>
              </a:lnSpc>
              <a:spcBef>
                <a:spcPts val="0"/>
              </a:spcBef>
              <a:spcAft>
                <a:spcPts val="0"/>
              </a:spcAft>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2"/>
        </a:solidFill>
        <a:effectLst/>
      </p:bgPr>
    </p:bg>
    <p:spTree>
      <p:nvGrpSpPr>
        <p:cNvPr id="71" name="Shape 71"/>
        <p:cNvGrpSpPr/>
        <p:nvPr/>
      </p:nvGrpSpPr>
      <p:grpSpPr>
        <a:xfrm>
          <a:off x="0" y="0"/>
          <a:ext cx="0" cy="0"/>
          <a:chOff x="0" y="0"/>
          <a:chExt cx="0" cy="0"/>
        </a:xfrm>
      </p:grpSpPr>
      <p:sp>
        <p:nvSpPr>
          <p:cNvPr id="72" name="Google Shape;72;p11"/>
          <p:cNvSpPr/>
          <p:nvPr/>
        </p:nvSpPr>
        <p:spPr>
          <a:xfrm rot="4458820">
            <a:off x="-1366688" y="4266321"/>
            <a:ext cx="2387832" cy="2387832"/>
          </a:xfrm>
          <a:prstGeom prst="blockArc">
            <a:avLst>
              <a:gd name="adj1" fmla="val 12020406"/>
              <a:gd name="adj2" fmla="val 16274686"/>
              <a:gd name="adj3" fmla="val 1015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11"/>
          <p:cNvSpPr/>
          <p:nvPr/>
        </p:nvSpPr>
        <p:spPr>
          <a:xfrm rot="10800000">
            <a:off x="2493150" y="1026650"/>
            <a:ext cx="4157700" cy="2669100"/>
          </a:xfrm>
          <a:prstGeom prst="round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11"/>
          <p:cNvSpPr txBox="1"/>
          <p:nvPr>
            <p:ph type="title" hasCustomPrompt="1"/>
          </p:nvPr>
        </p:nvSpPr>
        <p:spPr>
          <a:xfrm>
            <a:off x="2493150" y="1445325"/>
            <a:ext cx="4157700" cy="1847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 name="Google Shape;75;p11"/>
          <p:cNvSpPr txBox="1"/>
          <p:nvPr>
            <p:ph type="title" idx="2"/>
          </p:nvPr>
        </p:nvSpPr>
        <p:spPr>
          <a:xfrm>
            <a:off x="2493100" y="3833575"/>
            <a:ext cx="4157700" cy="598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accent1"/>
                </a:solidFill>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p:txBody>
      </p:sp>
      <p:sp>
        <p:nvSpPr>
          <p:cNvPr id="76" name="Google Shape;76;p11"/>
          <p:cNvSpPr/>
          <p:nvPr/>
        </p:nvSpPr>
        <p:spPr>
          <a:xfrm rot="10800000">
            <a:off x="7185416" y="-1943003"/>
            <a:ext cx="3679200" cy="3679200"/>
          </a:xfrm>
          <a:prstGeom prst="blockArc">
            <a:avLst>
              <a:gd name="adj1" fmla="val 15904124"/>
              <a:gd name="adj2" fmla="val 21548879"/>
              <a:gd name="adj3" fmla="val 959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7" name="Shape 7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78" name="Shape 78"/>
        <p:cNvGrpSpPr/>
        <p:nvPr/>
      </p:nvGrpSpPr>
      <p:grpSpPr>
        <a:xfrm>
          <a:off x="0" y="0"/>
          <a:ext cx="0" cy="0"/>
          <a:chOff x="0" y="0"/>
          <a:chExt cx="0" cy="0"/>
        </a:xfrm>
      </p:grpSpPr>
      <p:sp>
        <p:nvSpPr>
          <p:cNvPr id="79" name="Google Shape;79;p13"/>
          <p:cNvSpPr/>
          <p:nvPr/>
        </p:nvSpPr>
        <p:spPr>
          <a:xfrm>
            <a:off x="-76800" y="-76500"/>
            <a:ext cx="4638900" cy="5277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80" name="Google Shape;80;p13"/>
          <p:cNvSpPr/>
          <p:nvPr/>
        </p:nvSpPr>
        <p:spPr>
          <a:xfrm rot="10800000">
            <a:off x="735300" y="724075"/>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81" name="Google Shape;81;p13"/>
          <p:cNvSpPr txBox="1"/>
          <p:nvPr>
            <p:ph type="subTitle" idx="1"/>
          </p:nvPr>
        </p:nvSpPr>
        <p:spPr>
          <a:xfrm>
            <a:off x="5909000" y="5999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82" name="Google Shape;82;p13"/>
          <p:cNvSpPr txBox="1"/>
          <p:nvPr>
            <p:ph type="subTitle" idx="2"/>
          </p:nvPr>
        </p:nvSpPr>
        <p:spPr>
          <a:xfrm>
            <a:off x="5909000" y="10353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3" name="Google Shape;83;p13"/>
          <p:cNvSpPr txBox="1"/>
          <p:nvPr>
            <p:ph type="subTitle" idx="3"/>
          </p:nvPr>
        </p:nvSpPr>
        <p:spPr>
          <a:xfrm>
            <a:off x="5909000" y="202852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4" name="Google Shape;84;p13"/>
          <p:cNvSpPr txBox="1"/>
          <p:nvPr>
            <p:ph type="subTitle" idx="4"/>
          </p:nvPr>
        </p:nvSpPr>
        <p:spPr>
          <a:xfrm>
            <a:off x="5909000" y="24450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5" name="Google Shape;85;p13"/>
          <p:cNvSpPr txBox="1"/>
          <p:nvPr>
            <p:ph type="subTitle" idx="5"/>
          </p:nvPr>
        </p:nvSpPr>
        <p:spPr>
          <a:xfrm>
            <a:off x="5909000" y="3457074"/>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86" name="Google Shape;86;p13"/>
          <p:cNvSpPr txBox="1"/>
          <p:nvPr>
            <p:ph type="subTitle" idx="6"/>
          </p:nvPr>
        </p:nvSpPr>
        <p:spPr>
          <a:xfrm>
            <a:off x="5909000" y="3854716"/>
            <a:ext cx="24480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87" name="Google Shape;87;p13"/>
          <p:cNvSpPr txBox="1"/>
          <p:nvPr>
            <p:ph type="title"/>
          </p:nvPr>
        </p:nvSpPr>
        <p:spPr>
          <a:xfrm>
            <a:off x="831900" y="717175"/>
            <a:ext cx="3144900" cy="3945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000">
                <a:solidFill>
                  <a:schemeClr val="accent1"/>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2_1">
    <p:spTree>
      <p:nvGrpSpPr>
        <p:cNvPr id="88" name="Shape 88"/>
        <p:cNvGrpSpPr/>
        <p:nvPr/>
      </p:nvGrpSpPr>
      <p:grpSpPr>
        <a:xfrm>
          <a:off x="0" y="0"/>
          <a:ext cx="0" cy="0"/>
          <a:chOff x="0" y="0"/>
          <a:chExt cx="0" cy="0"/>
        </a:xfrm>
      </p:grpSpPr>
      <p:sp>
        <p:nvSpPr>
          <p:cNvPr id="89" name="Google Shape;89;p1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14"/>
          <p:cNvSpPr/>
          <p:nvPr/>
        </p:nvSpPr>
        <p:spPr>
          <a:xfrm>
            <a:off x="713400" y="1244400"/>
            <a:ext cx="7717200" cy="3359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91" name="Google Shape;91;p14"/>
          <p:cNvSpPr txBox="1"/>
          <p:nvPr>
            <p:ph type="subTitle" idx="1"/>
          </p:nvPr>
        </p:nvSpPr>
        <p:spPr>
          <a:xfrm>
            <a:off x="1915200" y="1843360"/>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92" name="Google Shape;92;p14"/>
          <p:cNvSpPr txBox="1"/>
          <p:nvPr>
            <p:ph type="subTitle" idx="2"/>
          </p:nvPr>
        </p:nvSpPr>
        <p:spPr>
          <a:xfrm>
            <a:off x="1915200" y="2181704"/>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93" name="Google Shape;93;p14"/>
          <p:cNvSpPr txBox="1"/>
          <p:nvPr>
            <p:ph type="subTitle" idx="3"/>
          </p:nvPr>
        </p:nvSpPr>
        <p:spPr>
          <a:xfrm>
            <a:off x="1915200" y="3067959"/>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94" name="Google Shape;94;p14"/>
          <p:cNvSpPr txBox="1"/>
          <p:nvPr>
            <p:ph type="subTitle" idx="4"/>
          </p:nvPr>
        </p:nvSpPr>
        <p:spPr>
          <a:xfrm>
            <a:off x="1915200" y="3403861"/>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95" name="Google Shape;95;p14"/>
          <p:cNvSpPr txBox="1"/>
          <p:nvPr>
            <p:ph type="subTitle" idx="5"/>
          </p:nvPr>
        </p:nvSpPr>
        <p:spPr>
          <a:xfrm>
            <a:off x="5556350" y="1843360"/>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96" name="Google Shape;96;p14"/>
          <p:cNvSpPr txBox="1"/>
          <p:nvPr>
            <p:ph type="subTitle" idx="6"/>
          </p:nvPr>
        </p:nvSpPr>
        <p:spPr>
          <a:xfrm>
            <a:off x="5556350" y="2181704"/>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97" name="Google Shape;97;p14"/>
          <p:cNvSpPr txBox="1"/>
          <p:nvPr>
            <p:ph type="title"/>
          </p:nvPr>
        </p:nvSpPr>
        <p:spPr>
          <a:xfrm>
            <a:off x="713400" y="433475"/>
            <a:ext cx="7717200" cy="57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3000"/>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p:txBody>
      </p:sp>
      <p:sp>
        <p:nvSpPr>
          <p:cNvPr id="98" name="Google Shape;98;p14"/>
          <p:cNvSpPr txBox="1"/>
          <p:nvPr>
            <p:ph type="subTitle" idx="7"/>
          </p:nvPr>
        </p:nvSpPr>
        <p:spPr>
          <a:xfrm>
            <a:off x="5556350" y="3067959"/>
            <a:ext cx="24480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99" name="Google Shape;99;p14"/>
          <p:cNvSpPr txBox="1"/>
          <p:nvPr>
            <p:ph type="subTitle" idx="8"/>
          </p:nvPr>
        </p:nvSpPr>
        <p:spPr>
          <a:xfrm>
            <a:off x="5556350" y="3403861"/>
            <a:ext cx="2448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00" name="Google Shape;100;p14"/>
          <p:cNvSpPr txBox="1"/>
          <p:nvPr>
            <p:ph type="title" idx="9" hasCustomPrompt="1"/>
          </p:nvPr>
        </p:nvSpPr>
        <p:spPr>
          <a:xfrm>
            <a:off x="1139650" y="2103649"/>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1" name="Google Shape;101;p14"/>
          <p:cNvSpPr txBox="1"/>
          <p:nvPr>
            <p:ph type="title" idx="13" hasCustomPrompt="1"/>
          </p:nvPr>
        </p:nvSpPr>
        <p:spPr>
          <a:xfrm>
            <a:off x="1139650" y="3321374"/>
            <a:ext cx="658500" cy="461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2" name="Google Shape;102;p14"/>
          <p:cNvSpPr txBox="1"/>
          <p:nvPr>
            <p:ph type="title" idx="14" hasCustomPrompt="1"/>
          </p:nvPr>
        </p:nvSpPr>
        <p:spPr>
          <a:xfrm>
            <a:off x="4780800" y="2103649"/>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3" name="Google Shape;103;p14"/>
          <p:cNvSpPr txBox="1"/>
          <p:nvPr>
            <p:ph type="title" idx="15" hasCustomPrompt="1"/>
          </p:nvPr>
        </p:nvSpPr>
        <p:spPr>
          <a:xfrm>
            <a:off x="4780800" y="33258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104" name="Google Shape;104;p14"/>
          <p:cNvSpPr/>
          <p:nvPr/>
        </p:nvSpPr>
        <p:spPr>
          <a:xfrm>
            <a:off x="7859625" y="346550"/>
            <a:ext cx="1654200" cy="1654200"/>
          </a:xfrm>
          <a:prstGeom prst="donut">
            <a:avLst>
              <a:gd name="adj" fmla="val 1149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14"/>
          <p:cNvSpPr/>
          <p:nvPr/>
        </p:nvSpPr>
        <p:spPr>
          <a:xfrm>
            <a:off x="-414525" y="1648413"/>
            <a:ext cx="720300" cy="720300"/>
          </a:xfrm>
          <a:prstGeom prst="donut">
            <a:avLst>
              <a:gd name="adj" fmla="val 199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14"/>
          <p:cNvSpPr/>
          <p:nvPr/>
        </p:nvSpPr>
        <p:spPr>
          <a:xfrm>
            <a:off x="8793525" y="3265625"/>
            <a:ext cx="720300" cy="720300"/>
          </a:xfrm>
          <a:prstGeom prst="donut">
            <a:avLst>
              <a:gd name="adj" fmla="val 19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07" name="Shape 107"/>
        <p:cNvGrpSpPr/>
        <p:nvPr/>
      </p:nvGrpSpPr>
      <p:grpSpPr>
        <a:xfrm>
          <a:off x="0" y="0"/>
          <a:ext cx="0" cy="0"/>
          <a:chOff x="0" y="0"/>
          <a:chExt cx="0" cy="0"/>
        </a:xfrm>
      </p:grpSpPr>
      <p:sp>
        <p:nvSpPr>
          <p:cNvPr id="108" name="Google Shape;108;p15"/>
          <p:cNvSpPr/>
          <p:nvPr/>
        </p:nvSpPr>
        <p:spPr>
          <a:xfrm>
            <a:off x="-431950" y="-424800"/>
            <a:ext cx="1654200" cy="1654200"/>
          </a:xfrm>
          <a:prstGeom prst="donut">
            <a:avLst>
              <a:gd name="adj" fmla="val 1149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5"/>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110" name="Google Shape;110;p15"/>
          <p:cNvSpPr/>
          <p:nvPr/>
        </p:nvSpPr>
        <p:spPr>
          <a:xfrm rot="10800000">
            <a:off x="5841000" y="3997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5"/>
          <p:cNvSpPr txBox="1"/>
          <p:nvPr>
            <p:ph type="title"/>
          </p:nvPr>
        </p:nvSpPr>
        <p:spPr>
          <a:xfrm>
            <a:off x="1504775" y="1389450"/>
            <a:ext cx="336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panose="00000500000000000000"/>
              <a:buNone/>
              <a:defRPr sz="4800" b="1">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12" name="Google Shape;112;p15"/>
          <p:cNvSpPr txBox="1"/>
          <p:nvPr>
            <p:ph type="subTitle" idx="1"/>
          </p:nvPr>
        </p:nvSpPr>
        <p:spPr>
          <a:xfrm>
            <a:off x="1504775" y="3051750"/>
            <a:ext cx="336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13" name="Google Shape;113;p15"/>
          <p:cNvSpPr txBox="1"/>
          <p:nvPr>
            <p:ph type="title" idx="2" hasCustomPrompt="1"/>
          </p:nvPr>
        </p:nvSpPr>
        <p:spPr>
          <a:xfrm>
            <a:off x="5835725" y="79727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CUSTOM_6_1">
    <p:spTree>
      <p:nvGrpSpPr>
        <p:cNvPr id="114" name="Shape 114"/>
        <p:cNvGrpSpPr/>
        <p:nvPr/>
      </p:nvGrpSpPr>
      <p:grpSpPr>
        <a:xfrm>
          <a:off x="0" y="0"/>
          <a:ext cx="0" cy="0"/>
          <a:chOff x="0" y="0"/>
          <a:chExt cx="0" cy="0"/>
        </a:xfrm>
      </p:grpSpPr>
      <p:sp>
        <p:nvSpPr>
          <p:cNvPr id="115" name="Google Shape;115;p16"/>
          <p:cNvSpPr/>
          <p:nvPr/>
        </p:nvSpPr>
        <p:spPr>
          <a:xfrm rot="10800000">
            <a:off x="7223341" y="-1556878"/>
            <a:ext cx="3679200" cy="3679200"/>
          </a:xfrm>
          <a:prstGeom prst="blockArc">
            <a:avLst>
              <a:gd name="adj1" fmla="val 15904124"/>
              <a:gd name="adj2" fmla="val 722519"/>
              <a:gd name="adj3" fmla="val 727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6"/>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117" name="Google Shape;117;p16"/>
          <p:cNvSpPr/>
          <p:nvPr/>
        </p:nvSpPr>
        <p:spPr>
          <a:xfrm rot="10800000" flipH="1">
            <a:off x="713400" y="3997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6"/>
          <p:cNvSpPr txBox="1"/>
          <p:nvPr>
            <p:ph type="title"/>
          </p:nvPr>
        </p:nvSpPr>
        <p:spPr>
          <a:xfrm>
            <a:off x="4170700" y="1389450"/>
            <a:ext cx="336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panose="00000500000000000000"/>
              <a:buNone/>
              <a:defRPr sz="4800" b="1">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19" name="Google Shape;119;p16"/>
          <p:cNvSpPr txBox="1"/>
          <p:nvPr>
            <p:ph type="subTitle" idx="1"/>
          </p:nvPr>
        </p:nvSpPr>
        <p:spPr>
          <a:xfrm>
            <a:off x="4170700" y="3051750"/>
            <a:ext cx="336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20" name="Google Shape;120;p16"/>
          <p:cNvSpPr txBox="1"/>
          <p:nvPr>
            <p:ph type="title" idx="2" hasCustomPrompt="1"/>
          </p:nvPr>
        </p:nvSpPr>
        <p:spPr>
          <a:xfrm>
            <a:off x="713400" y="79727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CUSTOM_6_1_1">
    <p:spTree>
      <p:nvGrpSpPr>
        <p:cNvPr id="121" name="Shape 121"/>
        <p:cNvGrpSpPr/>
        <p:nvPr/>
      </p:nvGrpSpPr>
      <p:grpSpPr>
        <a:xfrm>
          <a:off x="0" y="0"/>
          <a:ext cx="0" cy="0"/>
          <a:chOff x="0" y="0"/>
          <a:chExt cx="0" cy="0"/>
        </a:xfrm>
      </p:grpSpPr>
      <p:sp>
        <p:nvSpPr>
          <p:cNvPr id="122" name="Google Shape;122;p17"/>
          <p:cNvSpPr/>
          <p:nvPr/>
        </p:nvSpPr>
        <p:spPr>
          <a:xfrm flipH="1">
            <a:off x="7194341" y="2992597"/>
            <a:ext cx="3679200" cy="3679200"/>
          </a:xfrm>
          <a:prstGeom prst="blockArc">
            <a:avLst>
              <a:gd name="adj1" fmla="val 15904124"/>
              <a:gd name="adj2" fmla="val 722519"/>
              <a:gd name="adj3" fmla="val 7278"/>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7"/>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124" name="Google Shape;124;p17"/>
          <p:cNvSpPr/>
          <p:nvPr/>
        </p:nvSpPr>
        <p:spPr>
          <a:xfrm rot="10800000" flipH="1">
            <a:off x="5484025" y="1187513"/>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17"/>
          <p:cNvSpPr txBox="1"/>
          <p:nvPr>
            <p:ph type="title"/>
          </p:nvPr>
        </p:nvSpPr>
        <p:spPr>
          <a:xfrm>
            <a:off x="1027600" y="1255475"/>
            <a:ext cx="4083300" cy="166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600"/>
              <a:buFont typeface="Montserrat" panose="00000500000000000000"/>
              <a:buNone/>
              <a:defRPr sz="4800" b="1">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26" name="Google Shape;126;p17"/>
          <p:cNvSpPr txBox="1"/>
          <p:nvPr>
            <p:ph type="subTitle" idx="1"/>
          </p:nvPr>
        </p:nvSpPr>
        <p:spPr>
          <a:xfrm>
            <a:off x="1027600" y="2917775"/>
            <a:ext cx="4083300" cy="70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127" name="Google Shape;127;p17"/>
          <p:cNvSpPr txBox="1"/>
          <p:nvPr>
            <p:ph type="title" idx="2" hasCustomPrompt="1"/>
          </p:nvPr>
        </p:nvSpPr>
        <p:spPr>
          <a:xfrm>
            <a:off x="5484025" y="1593725"/>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
    <p:spTree>
      <p:nvGrpSpPr>
        <p:cNvPr id="128" name="Shape 128"/>
        <p:cNvGrpSpPr/>
        <p:nvPr/>
      </p:nvGrpSpPr>
      <p:grpSpPr>
        <a:xfrm>
          <a:off x="0" y="0"/>
          <a:ext cx="0" cy="0"/>
          <a:chOff x="0" y="0"/>
          <a:chExt cx="0" cy="0"/>
        </a:xfrm>
      </p:grpSpPr>
      <p:sp>
        <p:nvSpPr>
          <p:cNvPr id="129" name="Google Shape;129;p1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18"/>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31" name="Google Shape;131;p18"/>
          <p:cNvSpPr txBox="1"/>
          <p:nvPr>
            <p:ph type="subTitle" idx="1"/>
          </p:nvPr>
        </p:nvSpPr>
        <p:spPr>
          <a:xfrm>
            <a:off x="1030775"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p:txBody>
      </p:sp>
      <p:sp>
        <p:nvSpPr>
          <p:cNvPr id="132" name="Google Shape;132;p18"/>
          <p:cNvSpPr txBox="1"/>
          <p:nvPr>
            <p:ph type="subTitle" idx="2"/>
          </p:nvPr>
        </p:nvSpPr>
        <p:spPr>
          <a:xfrm>
            <a:off x="1030775"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33" name="Google Shape;133;p18"/>
          <p:cNvSpPr txBox="1"/>
          <p:nvPr>
            <p:ph type="subTitle" idx="3"/>
          </p:nvPr>
        </p:nvSpPr>
        <p:spPr>
          <a:xfrm>
            <a:off x="3445500"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34" name="Google Shape;134;p18"/>
          <p:cNvSpPr txBox="1"/>
          <p:nvPr>
            <p:ph type="subTitle" idx="4"/>
          </p:nvPr>
        </p:nvSpPr>
        <p:spPr>
          <a:xfrm>
            <a:off x="3445500"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35" name="Google Shape;135;p18"/>
          <p:cNvSpPr txBox="1"/>
          <p:nvPr>
            <p:ph type="subTitle" idx="5"/>
          </p:nvPr>
        </p:nvSpPr>
        <p:spPr>
          <a:xfrm>
            <a:off x="5860225" y="31634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36" name="Google Shape;136;p18"/>
          <p:cNvSpPr txBox="1"/>
          <p:nvPr>
            <p:ph type="subTitle" idx="6"/>
          </p:nvPr>
        </p:nvSpPr>
        <p:spPr>
          <a:xfrm>
            <a:off x="5860225" y="3480875"/>
            <a:ext cx="2253000" cy="68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37" name="Google Shape;137;p18"/>
          <p:cNvSpPr/>
          <p:nvPr/>
        </p:nvSpPr>
        <p:spPr>
          <a:xfrm>
            <a:off x="-879187" y="4312178"/>
            <a:ext cx="1705500" cy="1705500"/>
          </a:xfrm>
          <a:prstGeom prst="blockArc">
            <a:avLst>
              <a:gd name="adj1" fmla="val 16164733"/>
              <a:gd name="adj2" fmla="val 104114"/>
              <a:gd name="adj3" fmla="val 12778"/>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18"/>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1">
  <p:cSld name="CUSTOM_13">
    <p:spTree>
      <p:nvGrpSpPr>
        <p:cNvPr id="139" name="Shape 139"/>
        <p:cNvGrpSpPr/>
        <p:nvPr/>
      </p:nvGrpSpPr>
      <p:grpSpPr>
        <a:xfrm>
          <a:off x="0" y="0"/>
          <a:ext cx="0" cy="0"/>
          <a:chOff x="0" y="0"/>
          <a:chExt cx="0" cy="0"/>
        </a:xfrm>
      </p:grpSpPr>
      <p:sp>
        <p:nvSpPr>
          <p:cNvPr id="140" name="Google Shape;140;p19"/>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 name="Google Shape;141;p19"/>
          <p:cNvSpPr txBox="1"/>
          <p:nvPr>
            <p:ph type="subTitle" idx="1"/>
          </p:nvPr>
        </p:nvSpPr>
        <p:spPr>
          <a:xfrm>
            <a:off x="1030775"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p:txBody>
      </p:sp>
      <p:sp>
        <p:nvSpPr>
          <p:cNvPr id="142" name="Google Shape;142;p19"/>
          <p:cNvSpPr txBox="1"/>
          <p:nvPr>
            <p:ph type="subTitle" idx="2"/>
          </p:nvPr>
        </p:nvSpPr>
        <p:spPr>
          <a:xfrm>
            <a:off x="1030775"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43" name="Google Shape;143;p19"/>
          <p:cNvSpPr txBox="1"/>
          <p:nvPr>
            <p:ph type="subTitle" idx="3"/>
          </p:nvPr>
        </p:nvSpPr>
        <p:spPr>
          <a:xfrm>
            <a:off x="3445500"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44" name="Google Shape;144;p19"/>
          <p:cNvSpPr txBox="1"/>
          <p:nvPr>
            <p:ph type="subTitle" idx="4"/>
          </p:nvPr>
        </p:nvSpPr>
        <p:spPr>
          <a:xfrm>
            <a:off x="3445500"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45" name="Google Shape;145;p19"/>
          <p:cNvSpPr txBox="1"/>
          <p:nvPr>
            <p:ph type="subTitle" idx="5"/>
          </p:nvPr>
        </p:nvSpPr>
        <p:spPr>
          <a:xfrm>
            <a:off x="5860225" y="3671100"/>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46" name="Google Shape;146;p19"/>
          <p:cNvSpPr txBox="1"/>
          <p:nvPr>
            <p:ph type="subTitle" idx="6"/>
          </p:nvPr>
        </p:nvSpPr>
        <p:spPr>
          <a:xfrm>
            <a:off x="5860225" y="3988500"/>
            <a:ext cx="22530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47" name="Google Shape;147;p19"/>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19"/>
          <p:cNvSpPr/>
          <p:nvPr/>
        </p:nvSpPr>
        <p:spPr>
          <a:xfrm>
            <a:off x="8274950" y="3988500"/>
            <a:ext cx="1650900" cy="1650900"/>
          </a:xfrm>
          <a:prstGeom prst="donut">
            <a:avLst>
              <a:gd name="adj" fmla="val 1371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19"/>
          <p:cNvSpPr/>
          <p:nvPr/>
        </p:nvSpPr>
        <p:spPr>
          <a:xfrm>
            <a:off x="-969375" y="1457325"/>
            <a:ext cx="1650900" cy="1650900"/>
          </a:xfrm>
          <a:prstGeom prst="donut">
            <a:avLst>
              <a:gd name="adj" fmla="val 1371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19"/>
          <p:cNvSpPr/>
          <p:nvPr>
            <p:ph type="pic" idx="7"/>
          </p:nvPr>
        </p:nvSpPr>
        <p:spPr>
          <a:xfrm>
            <a:off x="1227924" y="1259400"/>
            <a:ext cx="1856100" cy="2322600"/>
          </a:xfrm>
          <a:prstGeom prst="rect">
            <a:avLst/>
          </a:prstGeom>
          <a:noFill/>
          <a:ln>
            <a:noFill/>
          </a:ln>
        </p:spPr>
      </p:sp>
      <p:sp>
        <p:nvSpPr>
          <p:cNvPr id="151" name="Google Shape;151;p19"/>
          <p:cNvSpPr/>
          <p:nvPr>
            <p:ph type="pic" idx="8"/>
          </p:nvPr>
        </p:nvSpPr>
        <p:spPr>
          <a:xfrm>
            <a:off x="3645299" y="1259400"/>
            <a:ext cx="1856100" cy="2322600"/>
          </a:xfrm>
          <a:prstGeom prst="rect">
            <a:avLst/>
          </a:prstGeom>
          <a:noFill/>
          <a:ln>
            <a:noFill/>
          </a:ln>
        </p:spPr>
      </p:sp>
      <p:sp>
        <p:nvSpPr>
          <p:cNvPr id="152" name="Google Shape;152;p19"/>
          <p:cNvSpPr/>
          <p:nvPr>
            <p:ph type="pic" idx="9"/>
          </p:nvPr>
        </p:nvSpPr>
        <p:spPr>
          <a:xfrm>
            <a:off x="6060011" y="1259400"/>
            <a:ext cx="1856100" cy="23226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
  <p:cSld name="CUSTOM_5">
    <p:spTree>
      <p:nvGrpSpPr>
        <p:cNvPr id="153" name="Shape 153"/>
        <p:cNvGrpSpPr/>
        <p:nvPr/>
      </p:nvGrpSpPr>
      <p:grpSpPr>
        <a:xfrm>
          <a:off x="0" y="0"/>
          <a:ext cx="0" cy="0"/>
          <a:chOff x="0" y="0"/>
          <a:chExt cx="0" cy="0"/>
        </a:xfrm>
      </p:grpSpPr>
      <p:sp>
        <p:nvSpPr>
          <p:cNvPr id="154" name="Google Shape;154;p20"/>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20"/>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56" name="Google Shape;156;p20"/>
          <p:cNvSpPr txBox="1"/>
          <p:nvPr>
            <p:ph type="subTitle" idx="1"/>
          </p:nvPr>
        </p:nvSpPr>
        <p:spPr>
          <a:xfrm>
            <a:off x="713400" y="2471008"/>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p:txBody>
      </p:sp>
      <p:sp>
        <p:nvSpPr>
          <p:cNvPr id="157" name="Google Shape;157;p20"/>
          <p:cNvSpPr txBox="1"/>
          <p:nvPr>
            <p:ph type="subTitle" idx="2"/>
          </p:nvPr>
        </p:nvSpPr>
        <p:spPr>
          <a:xfrm>
            <a:off x="713400" y="2773919"/>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p:txBody>
      </p:sp>
      <p:sp>
        <p:nvSpPr>
          <p:cNvPr id="158" name="Google Shape;158;p20"/>
          <p:cNvSpPr txBox="1"/>
          <p:nvPr>
            <p:ph type="subTitle" idx="3"/>
          </p:nvPr>
        </p:nvSpPr>
        <p:spPr>
          <a:xfrm>
            <a:off x="6177725" y="3656650"/>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59" name="Google Shape;159;p20"/>
          <p:cNvSpPr txBox="1"/>
          <p:nvPr>
            <p:ph type="subTitle" idx="4"/>
          </p:nvPr>
        </p:nvSpPr>
        <p:spPr>
          <a:xfrm>
            <a:off x="6177725" y="3959562"/>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0" name="Google Shape;160;p20"/>
          <p:cNvSpPr txBox="1"/>
          <p:nvPr>
            <p:ph type="subTitle" idx="5"/>
          </p:nvPr>
        </p:nvSpPr>
        <p:spPr>
          <a:xfrm>
            <a:off x="6177725" y="2471008"/>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1" name="Google Shape;161;p20"/>
          <p:cNvSpPr txBox="1"/>
          <p:nvPr>
            <p:ph type="subTitle" idx="6"/>
          </p:nvPr>
        </p:nvSpPr>
        <p:spPr>
          <a:xfrm>
            <a:off x="6177725" y="2773919"/>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2" name="Google Shape;162;p20"/>
          <p:cNvSpPr txBox="1"/>
          <p:nvPr>
            <p:ph type="subTitle" idx="7"/>
          </p:nvPr>
        </p:nvSpPr>
        <p:spPr>
          <a:xfrm>
            <a:off x="713400" y="1288472"/>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p:txBody>
      </p:sp>
      <p:sp>
        <p:nvSpPr>
          <p:cNvPr id="163" name="Google Shape;163;p20"/>
          <p:cNvSpPr txBox="1"/>
          <p:nvPr>
            <p:ph type="subTitle" idx="8"/>
          </p:nvPr>
        </p:nvSpPr>
        <p:spPr>
          <a:xfrm>
            <a:off x="713400" y="1591384"/>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p:txBody>
      </p:sp>
      <p:sp>
        <p:nvSpPr>
          <p:cNvPr id="164" name="Google Shape;164;p20"/>
          <p:cNvSpPr txBox="1"/>
          <p:nvPr>
            <p:ph type="subTitle" idx="9"/>
          </p:nvPr>
        </p:nvSpPr>
        <p:spPr>
          <a:xfrm>
            <a:off x="713400" y="3656650"/>
            <a:ext cx="2253000" cy="3936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b="1">
                <a:solidFill>
                  <a:schemeClr val="accent3"/>
                </a:solidFill>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p:txBody>
      </p:sp>
      <p:sp>
        <p:nvSpPr>
          <p:cNvPr id="165" name="Google Shape;165;p20"/>
          <p:cNvSpPr txBox="1"/>
          <p:nvPr>
            <p:ph type="subTitle" idx="13"/>
          </p:nvPr>
        </p:nvSpPr>
        <p:spPr>
          <a:xfrm>
            <a:off x="713400" y="3959562"/>
            <a:ext cx="2253000" cy="615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0"/>
              </a:spcBef>
              <a:spcAft>
                <a:spcPts val="0"/>
              </a:spcAft>
              <a:buNone/>
              <a:defRPr/>
            </a:lvl2pPr>
            <a:lvl3pPr lvl="2" algn="r" rtl="0">
              <a:lnSpc>
                <a:spcPct val="100000"/>
              </a:lnSpc>
              <a:spcBef>
                <a:spcPts val="0"/>
              </a:spcBef>
              <a:spcAft>
                <a:spcPts val="0"/>
              </a:spcAft>
              <a:buNone/>
              <a:defRPr/>
            </a:lvl3pPr>
            <a:lvl4pPr lvl="3" algn="r" rtl="0">
              <a:lnSpc>
                <a:spcPct val="100000"/>
              </a:lnSpc>
              <a:spcBef>
                <a:spcPts val="0"/>
              </a:spcBef>
              <a:spcAft>
                <a:spcPts val="0"/>
              </a:spcAft>
              <a:buNone/>
              <a:defRPr/>
            </a:lvl4pPr>
            <a:lvl5pPr lvl="4" algn="r" rtl="0">
              <a:lnSpc>
                <a:spcPct val="100000"/>
              </a:lnSpc>
              <a:spcBef>
                <a:spcPts val="0"/>
              </a:spcBef>
              <a:spcAft>
                <a:spcPts val="0"/>
              </a:spcAft>
              <a:buNone/>
              <a:defRPr/>
            </a:lvl5pPr>
            <a:lvl6pPr lvl="5" algn="r" rtl="0">
              <a:lnSpc>
                <a:spcPct val="100000"/>
              </a:lnSpc>
              <a:spcBef>
                <a:spcPts val="0"/>
              </a:spcBef>
              <a:spcAft>
                <a:spcPts val="0"/>
              </a:spcAft>
              <a:buNone/>
              <a:defRPr/>
            </a:lvl6pPr>
            <a:lvl7pPr lvl="6" algn="r" rtl="0">
              <a:lnSpc>
                <a:spcPct val="100000"/>
              </a:lnSpc>
              <a:spcBef>
                <a:spcPts val="0"/>
              </a:spcBef>
              <a:spcAft>
                <a:spcPts val="0"/>
              </a:spcAft>
              <a:buNone/>
              <a:defRPr/>
            </a:lvl7pPr>
            <a:lvl8pPr lvl="7" algn="r" rtl="0">
              <a:lnSpc>
                <a:spcPct val="100000"/>
              </a:lnSpc>
              <a:spcBef>
                <a:spcPts val="0"/>
              </a:spcBef>
              <a:spcAft>
                <a:spcPts val="0"/>
              </a:spcAft>
              <a:buNone/>
              <a:defRPr/>
            </a:lvl8pPr>
            <a:lvl9pPr lvl="8" algn="r" rtl="0">
              <a:lnSpc>
                <a:spcPct val="100000"/>
              </a:lnSpc>
              <a:spcBef>
                <a:spcPts val="0"/>
              </a:spcBef>
              <a:spcAft>
                <a:spcPts val="0"/>
              </a:spcAft>
              <a:buNone/>
              <a:defRPr/>
            </a:lvl9pPr>
          </a:lstStyle>
          <a:p/>
        </p:txBody>
      </p:sp>
      <p:sp>
        <p:nvSpPr>
          <p:cNvPr id="166" name="Google Shape;166;p20"/>
          <p:cNvSpPr txBox="1"/>
          <p:nvPr>
            <p:ph type="subTitle" idx="14"/>
          </p:nvPr>
        </p:nvSpPr>
        <p:spPr>
          <a:xfrm>
            <a:off x="6177725" y="1288472"/>
            <a:ext cx="2253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7" name="Google Shape;167;p20"/>
          <p:cNvSpPr txBox="1"/>
          <p:nvPr>
            <p:ph type="subTitle" idx="15"/>
          </p:nvPr>
        </p:nvSpPr>
        <p:spPr>
          <a:xfrm>
            <a:off x="6177725" y="1591384"/>
            <a:ext cx="2253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68" name="Google Shape;168;p20"/>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9" name="Google Shape;169;p20"/>
          <p:cNvSpPr/>
          <p:nvPr/>
        </p:nvSpPr>
        <p:spPr>
          <a:xfrm>
            <a:off x="8301363" y="4271528"/>
            <a:ext cx="1705500" cy="1705500"/>
          </a:xfrm>
          <a:prstGeom prst="blockArc">
            <a:avLst>
              <a:gd name="adj1" fmla="val 10676778"/>
              <a:gd name="adj2" fmla="val 16322302"/>
              <a:gd name="adj3" fmla="val 1198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20"/>
          <p:cNvSpPr/>
          <p:nvPr>
            <p:ph type="pic" idx="16"/>
          </p:nvPr>
        </p:nvSpPr>
        <p:spPr>
          <a:xfrm>
            <a:off x="3575886" y="1733981"/>
            <a:ext cx="1993500" cy="241410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7" name="Shape 17"/>
        <p:cNvGrpSpPr/>
        <p:nvPr/>
      </p:nvGrpSpPr>
      <p:grpSpPr>
        <a:xfrm>
          <a:off x="0" y="0"/>
          <a:ext cx="0" cy="0"/>
          <a:chOff x="0" y="0"/>
          <a:chExt cx="0" cy="0"/>
        </a:xfrm>
      </p:grpSpPr>
      <p:sp>
        <p:nvSpPr>
          <p:cNvPr id="18" name="Google Shape;18;p3"/>
          <p:cNvSpPr/>
          <p:nvPr/>
        </p:nvSpPr>
        <p:spPr>
          <a:xfrm>
            <a:off x="-1709009" y="2992597"/>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3"/>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20" name="Google Shape;20;p3"/>
          <p:cNvSpPr/>
          <p:nvPr/>
        </p:nvSpPr>
        <p:spPr>
          <a:xfrm rot="9899997">
            <a:off x="7214620" y="-688760"/>
            <a:ext cx="2387761" cy="2387761"/>
          </a:xfrm>
          <a:prstGeom prst="blockArc">
            <a:avLst>
              <a:gd name="adj1" fmla="val 17023199"/>
              <a:gd name="adj2" fmla="val 920811"/>
              <a:gd name="adj3" fmla="val 9035"/>
            </a:avLst>
          </a:prstGeom>
          <a:solidFill>
            <a:srgbClr val="D9D9D9"/>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21" name="Google Shape;21;p3"/>
          <p:cNvSpPr txBox="1"/>
          <p:nvPr/>
        </p:nvSpPr>
        <p:spPr>
          <a:xfrm>
            <a:off x="4576375" y="2150850"/>
            <a:ext cx="3363300" cy="841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endParaRPr sz="36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22" name="Google Shape;22;p3"/>
          <p:cNvSpPr txBox="1"/>
          <p:nvPr>
            <p:ph type="title"/>
          </p:nvPr>
        </p:nvSpPr>
        <p:spPr>
          <a:xfrm>
            <a:off x="4576375" y="1388825"/>
            <a:ext cx="3363300" cy="13038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Clr>
                <a:schemeClr val="accent1"/>
              </a:buClr>
              <a:buSzPts val="3600"/>
              <a:buFont typeface="Montserrat" panose="00000500000000000000"/>
              <a:buNone/>
              <a:defRPr sz="4800" b="1">
                <a:solidFill>
                  <a:schemeClr val="accent1"/>
                </a:solidFill>
                <a:latin typeface="Montserrat" panose="00000500000000000000"/>
                <a:ea typeface="Montserrat" panose="00000500000000000000"/>
                <a:cs typeface="Montserrat" panose="00000500000000000000"/>
                <a:sym typeface="Montserrat" panose="00000500000000000000"/>
              </a:defRPr>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23" name="Google Shape;23;p3"/>
          <p:cNvSpPr txBox="1"/>
          <p:nvPr>
            <p:ph type="subTitle" idx="1"/>
          </p:nvPr>
        </p:nvSpPr>
        <p:spPr>
          <a:xfrm>
            <a:off x="4576375" y="2710825"/>
            <a:ext cx="3363300" cy="7023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p:txBody>
      </p:sp>
      <p:sp>
        <p:nvSpPr>
          <p:cNvPr id="24" name="Google Shape;24;p3"/>
          <p:cNvSpPr/>
          <p:nvPr/>
        </p:nvSpPr>
        <p:spPr>
          <a:xfrm rot="10800000">
            <a:off x="1056100" y="1337250"/>
            <a:ext cx="2595000" cy="2500500"/>
          </a:xfrm>
          <a:prstGeom prst="round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txBox="1"/>
          <p:nvPr>
            <p:ph type="title" idx="2" hasCustomPrompt="1"/>
          </p:nvPr>
        </p:nvSpPr>
        <p:spPr>
          <a:xfrm>
            <a:off x="1056100" y="1739050"/>
            <a:ext cx="2595000" cy="1688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six columns  1">
  <p:cSld name="CUSTOM_5_1">
    <p:spTree>
      <p:nvGrpSpPr>
        <p:cNvPr id="171" name="Shape 171"/>
        <p:cNvGrpSpPr/>
        <p:nvPr/>
      </p:nvGrpSpPr>
      <p:grpSpPr>
        <a:xfrm>
          <a:off x="0" y="0"/>
          <a:ext cx="0" cy="0"/>
          <a:chOff x="0" y="0"/>
          <a:chExt cx="0" cy="0"/>
        </a:xfrm>
      </p:grpSpPr>
      <p:sp>
        <p:nvSpPr>
          <p:cNvPr id="172" name="Google Shape;172;p21"/>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21"/>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74" name="Google Shape;174;p21"/>
          <p:cNvSpPr txBox="1"/>
          <p:nvPr>
            <p:ph type="subTitle" idx="1"/>
          </p:nvPr>
        </p:nvSpPr>
        <p:spPr>
          <a:xfrm>
            <a:off x="1030775" y="33677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75" name="Google Shape;175;p21"/>
          <p:cNvSpPr txBox="1"/>
          <p:nvPr>
            <p:ph type="subTitle" idx="2"/>
          </p:nvPr>
        </p:nvSpPr>
        <p:spPr>
          <a:xfrm>
            <a:off x="1030775" y="36851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76" name="Google Shape;176;p21"/>
          <p:cNvSpPr txBox="1"/>
          <p:nvPr>
            <p:ph type="subTitle" idx="3"/>
          </p:nvPr>
        </p:nvSpPr>
        <p:spPr>
          <a:xfrm>
            <a:off x="3445500" y="33677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77" name="Google Shape;177;p21"/>
          <p:cNvSpPr txBox="1"/>
          <p:nvPr>
            <p:ph type="subTitle" idx="4"/>
          </p:nvPr>
        </p:nvSpPr>
        <p:spPr>
          <a:xfrm>
            <a:off x="3445500" y="36851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78" name="Google Shape;178;p21"/>
          <p:cNvSpPr txBox="1"/>
          <p:nvPr>
            <p:ph type="subTitle" idx="5"/>
          </p:nvPr>
        </p:nvSpPr>
        <p:spPr>
          <a:xfrm>
            <a:off x="5860225" y="33677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79" name="Google Shape;179;p21"/>
          <p:cNvSpPr txBox="1"/>
          <p:nvPr>
            <p:ph type="subTitle" idx="6"/>
          </p:nvPr>
        </p:nvSpPr>
        <p:spPr>
          <a:xfrm>
            <a:off x="5860225" y="36851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80" name="Google Shape;180;p21"/>
          <p:cNvSpPr txBox="1"/>
          <p:nvPr>
            <p:ph type="subTitle" idx="7"/>
          </p:nvPr>
        </p:nvSpPr>
        <p:spPr>
          <a:xfrm>
            <a:off x="1030775" y="18199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81" name="Google Shape;181;p21"/>
          <p:cNvSpPr txBox="1"/>
          <p:nvPr>
            <p:ph type="subTitle" idx="8"/>
          </p:nvPr>
        </p:nvSpPr>
        <p:spPr>
          <a:xfrm>
            <a:off x="1030775" y="21373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82" name="Google Shape;182;p21"/>
          <p:cNvSpPr txBox="1"/>
          <p:nvPr>
            <p:ph type="subTitle" idx="9"/>
          </p:nvPr>
        </p:nvSpPr>
        <p:spPr>
          <a:xfrm>
            <a:off x="3445500" y="18199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83" name="Google Shape;183;p21"/>
          <p:cNvSpPr txBox="1"/>
          <p:nvPr>
            <p:ph type="subTitle" idx="13"/>
          </p:nvPr>
        </p:nvSpPr>
        <p:spPr>
          <a:xfrm>
            <a:off x="3445500" y="21373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84" name="Google Shape;184;p21"/>
          <p:cNvSpPr txBox="1"/>
          <p:nvPr>
            <p:ph type="subTitle" idx="14"/>
          </p:nvPr>
        </p:nvSpPr>
        <p:spPr>
          <a:xfrm>
            <a:off x="5860225" y="1819975"/>
            <a:ext cx="2253000" cy="39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85" name="Google Shape;185;p21"/>
          <p:cNvSpPr txBox="1"/>
          <p:nvPr>
            <p:ph type="subTitle" idx="15"/>
          </p:nvPr>
        </p:nvSpPr>
        <p:spPr>
          <a:xfrm>
            <a:off x="5860225" y="2137375"/>
            <a:ext cx="2253000" cy="90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186" name="Google Shape;186;p21"/>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7" name="Google Shape;187;p21"/>
          <p:cNvSpPr/>
          <p:nvPr/>
        </p:nvSpPr>
        <p:spPr>
          <a:xfrm>
            <a:off x="8301363" y="4271528"/>
            <a:ext cx="1705500" cy="1705500"/>
          </a:xfrm>
          <a:prstGeom prst="blockArc">
            <a:avLst>
              <a:gd name="adj1" fmla="val 10676778"/>
              <a:gd name="adj2" fmla="val 16322302"/>
              <a:gd name="adj3" fmla="val 1198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88" name="Shape 188"/>
        <p:cNvGrpSpPr/>
        <p:nvPr/>
      </p:nvGrpSpPr>
      <p:grpSpPr>
        <a:xfrm>
          <a:off x="0" y="0"/>
          <a:ext cx="0" cy="0"/>
          <a:chOff x="0" y="0"/>
          <a:chExt cx="0" cy="0"/>
        </a:xfrm>
      </p:grpSpPr>
      <p:sp>
        <p:nvSpPr>
          <p:cNvPr id="189" name="Google Shape;189;p22"/>
          <p:cNvSpPr/>
          <p:nvPr/>
        </p:nvSpPr>
        <p:spPr>
          <a:xfrm rot="5400000">
            <a:off x="-1048428" y="-1119626"/>
            <a:ext cx="2390400" cy="2390400"/>
          </a:xfrm>
          <a:prstGeom prst="blockArc">
            <a:avLst>
              <a:gd name="adj1" fmla="val 15904124"/>
              <a:gd name="adj2" fmla="val 472041"/>
              <a:gd name="adj3" fmla="val 7686"/>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22"/>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22"/>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192" name="Google Shape;192;p22"/>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22"/>
          <p:cNvSpPr txBox="1"/>
          <p:nvPr>
            <p:ph type="subTitle" idx="1"/>
          </p:nvPr>
        </p:nvSpPr>
        <p:spPr>
          <a:xfrm>
            <a:off x="1703156" y="1509946"/>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94" name="Google Shape;194;p22"/>
          <p:cNvSpPr txBox="1"/>
          <p:nvPr>
            <p:ph type="subTitle" idx="2"/>
          </p:nvPr>
        </p:nvSpPr>
        <p:spPr>
          <a:xfrm>
            <a:off x="1703156" y="1869089"/>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95" name="Google Shape;195;p22"/>
          <p:cNvSpPr txBox="1"/>
          <p:nvPr>
            <p:ph type="subTitle" idx="3"/>
          </p:nvPr>
        </p:nvSpPr>
        <p:spPr>
          <a:xfrm>
            <a:off x="1703156" y="3162702"/>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96" name="Google Shape;196;p22"/>
          <p:cNvSpPr txBox="1"/>
          <p:nvPr>
            <p:ph type="subTitle" idx="4"/>
          </p:nvPr>
        </p:nvSpPr>
        <p:spPr>
          <a:xfrm>
            <a:off x="1703156" y="3521845"/>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97" name="Google Shape;197;p22"/>
          <p:cNvSpPr txBox="1"/>
          <p:nvPr>
            <p:ph type="subTitle" idx="5"/>
          </p:nvPr>
        </p:nvSpPr>
        <p:spPr>
          <a:xfrm>
            <a:off x="5624406" y="1509946"/>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98" name="Google Shape;198;p22"/>
          <p:cNvSpPr txBox="1"/>
          <p:nvPr>
            <p:ph type="subTitle" idx="6"/>
          </p:nvPr>
        </p:nvSpPr>
        <p:spPr>
          <a:xfrm>
            <a:off x="5624406" y="1869089"/>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199" name="Google Shape;199;p22"/>
          <p:cNvSpPr txBox="1"/>
          <p:nvPr>
            <p:ph type="subTitle" idx="7"/>
          </p:nvPr>
        </p:nvSpPr>
        <p:spPr>
          <a:xfrm>
            <a:off x="5624406" y="3162700"/>
            <a:ext cx="2755200" cy="35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00" name="Google Shape;200;p22"/>
          <p:cNvSpPr txBox="1"/>
          <p:nvPr>
            <p:ph type="subTitle" idx="8"/>
          </p:nvPr>
        </p:nvSpPr>
        <p:spPr>
          <a:xfrm>
            <a:off x="5624406" y="3521843"/>
            <a:ext cx="2755200" cy="82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01" name="Google Shape;201;p22"/>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1">
  <p:cSld name="CUSTOM_1_2">
    <p:spTree>
      <p:nvGrpSpPr>
        <p:cNvPr id="202" name="Shape 202"/>
        <p:cNvGrpSpPr/>
        <p:nvPr/>
      </p:nvGrpSpPr>
      <p:grpSpPr>
        <a:xfrm>
          <a:off x="0" y="0"/>
          <a:ext cx="0" cy="0"/>
          <a:chOff x="0" y="0"/>
          <a:chExt cx="0" cy="0"/>
        </a:xfrm>
      </p:grpSpPr>
      <p:sp>
        <p:nvSpPr>
          <p:cNvPr id="203" name="Google Shape;203;p23"/>
          <p:cNvSpPr/>
          <p:nvPr/>
        </p:nvSpPr>
        <p:spPr>
          <a:xfrm>
            <a:off x="133325" y="-965625"/>
            <a:ext cx="1360800" cy="1360800"/>
          </a:xfrm>
          <a:prstGeom prst="donut">
            <a:avLst>
              <a:gd name="adj" fmla="val 150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23"/>
          <p:cNvSpPr/>
          <p:nvPr/>
        </p:nvSpPr>
        <p:spPr>
          <a:xfrm>
            <a:off x="-812125" y="2432975"/>
            <a:ext cx="1360800" cy="1360800"/>
          </a:xfrm>
          <a:prstGeom prst="donut">
            <a:avLst>
              <a:gd name="adj" fmla="val 150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23"/>
          <p:cNvSpPr/>
          <p:nvPr/>
        </p:nvSpPr>
        <p:spPr>
          <a:xfrm>
            <a:off x="5328125" y="4700000"/>
            <a:ext cx="1360800" cy="1360800"/>
          </a:xfrm>
          <a:prstGeom prst="donut">
            <a:avLst>
              <a:gd name="adj" fmla="val 13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23"/>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23"/>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208" name="Google Shape;208;p23"/>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23"/>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0" name="Google Shape;210;p23"/>
          <p:cNvSpPr txBox="1"/>
          <p:nvPr>
            <p:ph type="subTitle" idx="1"/>
          </p:nvPr>
        </p:nvSpPr>
        <p:spPr>
          <a:xfrm>
            <a:off x="713400"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p:txBody>
      </p:sp>
      <p:sp>
        <p:nvSpPr>
          <p:cNvPr id="211" name="Google Shape;211;p23"/>
          <p:cNvSpPr txBox="1"/>
          <p:nvPr>
            <p:ph type="subTitle" idx="2"/>
          </p:nvPr>
        </p:nvSpPr>
        <p:spPr>
          <a:xfrm>
            <a:off x="713400"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212" name="Google Shape;212;p23"/>
          <p:cNvSpPr txBox="1"/>
          <p:nvPr>
            <p:ph type="subTitle" idx="3"/>
          </p:nvPr>
        </p:nvSpPr>
        <p:spPr>
          <a:xfrm>
            <a:off x="2705241"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213" name="Google Shape;213;p23"/>
          <p:cNvSpPr txBox="1"/>
          <p:nvPr>
            <p:ph type="subTitle" idx="4"/>
          </p:nvPr>
        </p:nvSpPr>
        <p:spPr>
          <a:xfrm>
            <a:off x="2705241"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214" name="Google Shape;214;p23"/>
          <p:cNvSpPr txBox="1"/>
          <p:nvPr>
            <p:ph type="subTitle" idx="5"/>
          </p:nvPr>
        </p:nvSpPr>
        <p:spPr>
          <a:xfrm>
            <a:off x="4697083" y="3163475"/>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215" name="Google Shape;215;p23"/>
          <p:cNvSpPr txBox="1"/>
          <p:nvPr>
            <p:ph type="subTitle" idx="6"/>
          </p:nvPr>
        </p:nvSpPr>
        <p:spPr>
          <a:xfrm>
            <a:off x="4697083" y="3480875"/>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216" name="Google Shape;216;p23"/>
          <p:cNvSpPr txBox="1"/>
          <p:nvPr>
            <p:ph type="subTitle" idx="7"/>
          </p:nvPr>
        </p:nvSpPr>
        <p:spPr>
          <a:xfrm>
            <a:off x="6688924" y="1658900"/>
            <a:ext cx="1741800" cy="393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b="1">
                <a:solidFill>
                  <a:schemeClr val="accent3"/>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217" name="Google Shape;217;p23"/>
          <p:cNvSpPr txBox="1"/>
          <p:nvPr>
            <p:ph type="subTitle" idx="8"/>
          </p:nvPr>
        </p:nvSpPr>
        <p:spPr>
          <a:xfrm>
            <a:off x="6688924" y="1976300"/>
            <a:ext cx="1741800" cy="83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2">
  <p:cSld name="CUSTOM_1_2_1">
    <p:spTree>
      <p:nvGrpSpPr>
        <p:cNvPr id="218" name="Shape 218"/>
        <p:cNvGrpSpPr/>
        <p:nvPr/>
      </p:nvGrpSpPr>
      <p:grpSpPr>
        <a:xfrm>
          <a:off x="0" y="0"/>
          <a:ext cx="0" cy="0"/>
          <a:chOff x="0" y="0"/>
          <a:chExt cx="0" cy="0"/>
        </a:xfrm>
      </p:grpSpPr>
      <p:sp>
        <p:nvSpPr>
          <p:cNvPr id="219" name="Google Shape;219;p24"/>
          <p:cNvSpPr/>
          <p:nvPr>
            <p:ph type="pic" idx="2"/>
          </p:nvPr>
        </p:nvSpPr>
        <p:spPr>
          <a:xfrm>
            <a:off x="716972" y="1220700"/>
            <a:ext cx="2761500" cy="3383400"/>
          </a:xfrm>
          <a:prstGeom prst="rect">
            <a:avLst/>
          </a:prstGeom>
          <a:noFill/>
          <a:ln>
            <a:noFill/>
          </a:ln>
        </p:spPr>
      </p:sp>
      <p:sp>
        <p:nvSpPr>
          <p:cNvPr id="220" name="Google Shape;220;p24"/>
          <p:cNvSpPr/>
          <p:nvPr/>
        </p:nvSpPr>
        <p:spPr>
          <a:xfrm>
            <a:off x="133325" y="-965625"/>
            <a:ext cx="1360800" cy="1360800"/>
          </a:xfrm>
          <a:prstGeom prst="donut">
            <a:avLst>
              <a:gd name="adj" fmla="val 15082"/>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4"/>
          <p:cNvSpPr/>
          <p:nvPr/>
        </p:nvSpPr>
        <p:spPr>
          <a:xfrm>
            <a:off x="-812125" y="2432975"/>
            <a:ext cx="1360800" cy="1360800"/>
          </a:xfrm>
          <a:prstGeom prst="donut">
            <a:avLst>
              <a:gd name="adj" fmla="val 15082"/>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4"/>
          <p:cNvSpPr/>
          <p:nvPr/>
        </p:nvSpPr>
        <p:spPr>
          <a:xfrm>
            <a:off x="5328125" y="4700000"/>
            <a:ext cx="1360800" cy="1360800"/>
          </a:xfrm>
          <a:prstGeom prst="donut">
            <a:avLst>
              <a:gd name="adj" fmla="val 1391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2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24"/>
          <p:cNvSpPr/>
          <p:nvPr/>
        </p:nvSpPr>
        <p:spPr>
          <a:xfrm rot="-2700000">
            <a:off x="8681313" y="4641162"/>
            <a:ext cx="1008476" cy="1008476"/>
          </a:xfrm>
          <a:prstGeom prst="blockArc">
            <a:avLst>
              <a:gd name="adj1" fmla="val 13339976"/>
              <a:gd name="adj2" fmla="val 19973339"/>
              <a:gd name="adj3" fmla="val 27944"/>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24"/>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6" name="Google Shape;226;p24"/>
          <p:cNvSpPr txBox="1"/>
          <p:nvPr>
            <p:ph type="subTitle" idx="1"/>
          </p:nvPr>
        </p:nvSpPr>
        <p:spPr>
          <a:xfrm>
            <a:off x="3873775" y="1581600"/>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27" name="Google Shape;227;p24"/>
          <p:cNvSpPr txBox="1"/>
          <p:nvPr>
            <p:ph type="subTitle" idx="3"/>
          </p:nvPr>
        </p:nvSpPr>
        <p:spPr>
          <a:xfrm>
            <a:off x="3873775" y="1889541"/>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28" name="Google Shape;228;p24"/>
          <p:cNvSpPr txBox="1"/>
          <p:nvPr>
            <p:ph type="subTitle" idx="4"/>
          </p:nvPr>
        </p:nvSpPr>
        <p:spPr>
          <a:xfrm>
            <a:off x="6665824" y="1581600"/>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29" name="Google Shape;229;p24"/>
          <p:cNvSpPr txBox="1"/>
          <p:nvPr>
            <p:ph type="subTitle" idx="5"/>
          </p:nvPr>
        </p:nvSpPr>
        <p:spPr>
          <a:xfrm>
            <a:off x="6665824" y="1889541"/>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30" name="Google Shape;230;p24"/>
          <p:cNvSpPr txBox="1"/>
          <p:nvPr>
            <p:ph type="subTitle" idx="6"/>
          </p:nvPr>
        </p:nvSpPr>
        <p:spPr>
          <a:xfrm>
            <a:off x="3873775" y="3106281"/>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31" name="Google Shape;231;p24"/>
          <p:cNvSpPr txBox="1"/>
          <p:nvPr>
            <p:ph type="subTitle" idx="7"/>
          </p:nvPr>
        </p:nvSpPr>
        <p:spPr>
          <a:xfrm>
            <a:off x="3873775" y="3414222"/>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32" name="Google Shape;232;p24"/>
          <p:cNvSpPr txBox="1"/>
          <p:nvPr>
            <p:ph type="subTitle" idx="8"/>
          </p:nvPr>
        </p:nvSpPr>
        <p:spPr>
          <a:xfrm>
            <a:off x="6665824" y="3106281"/>
            <a:ext cx="17649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33" name="Google Shape;233;p24"/>
          <p:cNvSpPr txBox="1"/>
          <p:nvPr>
            <p:ph type="subTitle" idx="9"/>
          </p:nvPr>
        </p:nvSpPr>
        <p:spPr>
          <a:xfrm>
            <a:off x="6665824" y="3414222"/>
            <a:ext cx="1764900" cy="83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34" name="Google Shape;234;p24"/>
          <p:cNvSpPr txBox="1"/>
          <p:nvPr>
            <p:ph type="title" idx="13" hasCustomPrompt="1"/>
          </p:nvPr>
        </p:nvSpPr>
        <p:spPr>
          <a:xfrm>
            <a:off x="3102400" y="19164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5" name="Google Shape;235;p24"/>
          <p:cNvSpPr txBox="1"/>
          <p:nvPr>
            <p:ph type="title" idx="14" hasCustomPrompt="1"/>
          </p:nvPr>
        </p:nvSpPr>
        <p:spPr>
          <a:xfrm>
            <a:off x="5895200" y="1916474"/>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6" name="Google Shape;236;p24"/>
          <p:cNvSpPr txBox="1"/>
          <p:nvPr>
            <p:ph type="title" idx="15" hasCustomPrompt="1"/>
          </p:nvPr>
        </p:nvSpPr>
        <p:spPr>
          <a:xfrm>
            <a:off x="3102400" y="3441155"/>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
        <p:nvSpPr>
          <p:cNvPr id="237" name="Google Shape;237;p24"/>
          <p:cNvSpPr txBox="1"/>
          <p:nvPr>
            <p:ph type="title" idx="16" hasCustomPrompt="1"/>
          </p:nvPr>
        </p:nvSpPr>
        <p:spPr>
          <a:xfrm>
            <a:off x="5895200" y="3441155"/>
            <a:ext cx="658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r>
              <a:t>xx%</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3">
  <p:cSld name="CUSTOM_1_2_1_1">
    <p:spTree>
      <p:nvGrpSpPr>
        <p:cNvPr id="238" name="Shape 238"/>
        <p:cNvGrpSpPr/>
        <p:nvPr/>
      </p:nvGrpSpPr>
      <p:grpSpPr>
        <a:xfrm>
          <a:off x="0" y="0"/>
          <a:ext cx="0" cy="0"/>
          <a:chOff x="0" y="0"/>
          <a:chExt cx="0" cy="0"/>
        </a:xfrm>
      </p:grpSpPr>
      <p:sp>
        <p:nvSpPr>
          <p:cNvPr id="239" name="Google Shape;239;p25"/>
          <p:cNvSpPr/>
          <p:nvPr/>
        </p:nvSpPr>
        <p:spPr>
          <a:xfrm>
            <a:off x="0" y="0"/>
            <a:ext cx="50007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240" name="Google Shape;240;p25"/>
          <p:cNvSpPr/>
          <p:nvPr/>
        </p:nvSpPr>
        <p:spPr>
          <a:xfrm rot="10800000">
            <a:off x="879600" y="598800"/>
            <a:ext cx="3241500" cy="3945900"/>
          </a:xfrm>
          <a:prstGeom prst="round1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241" name="Google Shape;241;p25"/>
          <p:cNvSpPr txBox="1"/>
          <p:nvPr>
            <p:ph type="title"/>
          </p:nvPr>
        </p:nvSpPr>
        <p:spPr>
          <a:xfrm>
            <a:off x="943050" y="2017650"/>
            <a:ext cx="3114600" cy="11082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3000"/>
              <a:buNone/>
              <a:defRPr sz="3000">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sp>
        <p:nvSpPr>
          <p:cNvPr id="242" name="Google Shape;242;p25"/>
          <p:cNvSpPr txBox="1"/>
          <p:nvPr>
            <p:ph type="subTitle" idx="1"/>
          </p:nvPr>
        </p:nvSpPr>
        <p:spPr>
          <a:xfrm>
            <a:off x="5703725" y="555674"/>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43" name="Google Shape;243;p25"/>
          <p:cNvSpPr txBox="1"/>
          <p:nvPr>
            <p:ph type="subTitle" idx="2"/>
          </p:nvPr>
        </p:nvSpPr>
        <p:spPr>
          <a:xfrm>
            <a:off x="5703725" y="863615"/>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44" name="Google Shape;244;p25"/>
          <p:cNvSpPr txBox="1"/>
          <p:nvPr>
            <p:ph type="subTitle" idx="3"/>
          </p:nvPr>
        </p:nvSpPr>
        <p:spPr>
          <a:xfrm>
            <a:off x="5703725" y="2624613"/>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45" name="Google Shape;245;p25"/>
          <p:cNvSpPr txBox="1"/>
          <p:nvPr>
            <p:ph type="subTitle" idx="4"/>
          </p:nvPr>
        </p:nvSpPr>
        <p:spPr>
          <a:xfrm>
            <a:off x="5703725" y="2932554"/>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46" name="Google Shape;246;p25"/>
          <p:cNvSpPr txBox="1"/>
          <p:nvPr>
            <p:ph type="subTitle" idx="5"/>
          </p:nvPr>
        </p:nvSpPr>
        <p:spPr>
          <a:xfrm>
            <a:off x="5703725" y="1591783"/>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47" name="Google Shape;247;p25"/>
          <p:cNvSpPr txBox="1"/>
          <p:nvPr>
            <p:ph type="subTitle" idx="6"/>
          </p:nvPr>
        </p:nvSpPr>
        <p:spPr>
          <a:xfrm>
            <a:off x="5703725" y="1899724"/>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48" name="Google Shape;248;p25"/>
          <p:cNvSpPr txBox="1"/>
          <p:nvPr>
            <p:ph type="subTitle" idx="7"/>
          </p:nvPr>
        </p:nvSpPr>
        <p:spPr>
          <a:xfrm>
            <a:off x="5703725" y="3656804"/>
            <a:ext cx="27270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49" name="Google Shape;249;p25"/>
          <p:cNvSpPr txBox="1"/>
          <p:nvPr>
            <p:ph type="subTitle" idx="8"/>
          </p:nvPr>
        </p:nvSpPr>
        <p:spPr>
          <a:xfrm>
            <a:off x="5703725" y="3964745"/>
            <a:ext cx="2727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4">
  <p:cSld name="CUSTOM_14">
    <p:spTree>
      <p:nvGrpSpPr>
        <p:cNvPr id="250" name="Shape 250"/>
        <p:cNvGrpSpPr/>
        <p:nvPr/>
      </p:nvGrpSpPr>
      <p:grpSpPr>
        <a:xfrm>
          <a:off x="0" y="0"/>
          <a:ext cx="0" cy="0"/>
          <a:chOff x="0" y="0"/>
          <a:chExt cx="0" cy="0"/>
        </a:xfrm>
      </p:grpSpPr>
      <p:sp>
        <p:nvSpPr>
          <p:cNvPr id="251" name="Google Shape;251;p26"/>
          <p:cNvSpPr/>
          <p:nvPr/>
        </p:nvSpPr>
        <p:spPr>
          <a:xfrm>
            <a:off x="-722925" y="-301975"/>
            <a:ext cx="2124600" cy="2124600"/>
          </a:xfrm>
          <a:prstGeom prst="donut">
            <a:avLst>
              <a:gd name="adj" fmla="val 109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26"/>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26"/>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4" name="Google Shape;254;p26"/>
          <p:cNvSpPr txBox="1"/>
          <p:nvPr>
            <p:ph type="subTitle" idx="1"/>
          </p:nvPr>
        </p:nvSpPr>
        <p:spPr>
          <a:xfrm>
            <a:off x="2336925" y="1429025"/>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55" name="Google Shape;255;p26"/>
          <p:cNvSpPr txBox="1"/>
          <p:nvPr>
            <p:ph type="subTitle" idx="2"/>
          </p:nvPr>
        </p:nvSpPr>
        <p:spPr>
          <a:xfrm>
            <a:off x="2336925" y="1736966"/>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56" name="Google Shape;256;p26"/>
          <p:cNvSpPr txBox="1"/>
          <p:nvPr>
            <p:ph type="subTitle" idx="3"/>
          </p:nvPr>
        </p:nvSpPr>
        <p:spPr>
          <a:xfrm>
            <a:off x="6287307" y="1429025"/>
            <a:ext cx="1902000" cy="393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57" name="Google Shape;257;p26"/>
          <p:cNvSpPr txBox="1"/>
          <p:nvPr>
            <p:ph type="subTitle" idx="4"/>
          </p:nvPr>
        </p:nvSpPr>
        <p:spPr>
          <a:xfrm>
            <a:off x="6287307" y="1736966"/>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58" name="Google Shape;258;p26"/>
          <p:cNvSpPr txBox="1"/>
          <p:nvPr>
            <p:ph type="subTitle" idx="5"/>
          </p:nvPr>
        </p:nvSpPr>
        <p:spPr>
          <a:xfrm>
            <a:off x="2336925" y="3260259"/>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59" name="Google Shape;259;p26"/>
          <p:cNvSpPr txBox="1"/>
          <p:nvPr>
            <p:ph type="subTitle" idx="6"/>
          </p:nvPr>
        </p:nvSpPr>
        <p:spPr>
          <a:xfrm>
            <a:off x="2336925" y="3568200"/>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60" name="Google Shape;260;p26"/>
          <p:cNvSpPr txBox="1"/>
          <p:nvPr>
            <p:ph type="subTitle" idx="7"/>
          </p:nvPr>
        </p:nvSpPr>
        <p:spPr>
          <a:xfrm>
            <a:off x="6287307" y="3260259"/>
            <a:ext cx="1902000" cy="393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None/>
              <a:defRPr sz="1600" b="1"/>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61" name="Google Shape;261;p26"/>
          <p:cNvSpPr txBox="1"/>
          <p:nvPr>
            <p:ph type="subTitle" idx="8"/>
          </p:nvPr>
        </p:nvSpPr>
        <p:spPr>
          <a:xfrm>
            <a:off x="6287307" y="3568200"/>
            <a:ext cx="1902000" cy="832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1_1">
    <p:spTree>
      <p:nvGrpSpPr>
        <p:cNvPr id="262" name="Shape 262"/>
        <p:cNvGrpSpPr/>
        <p:nvPr/>
      </p:nvGrpSpPr>
      <p:grpSpPr>
        <a:xfrm>
          <a:off x="0" y="0"/>
          <a:ext cx="0" cy="0"/>
          <a:chOff x="0" y="0"/>
          <a:chExt cx="0" cy="0"/>
        </a:xfrm>
      </p:grpSpPr>
      <p:sp>
        <p:nvSpPr>
          <p:cNvPr id="263" name="Google Shape;263;p27"/>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 name="Google Shape;264;p27"/>
          <p:cNvSpPr/>
          <p:nvPr/>
        </p:nvSpPr>
        <p:spPr>
          <a:xfrm rot="1339804">
            <a:off x="-518444" y="4635459"/>
            <a:ext cx="1008313" cy="1008313"/>
          </a:xfrm>
          <a:prstGeom prst="blockArc">
            <a:avLst>
              <a:gd name="adj1" fmla="val 14875850"/>
              <a:gd name="adj2" fmla="val 20435345"/>
              <a:gd name="adj3" fmla="val 28025"/>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 name="Google Shape;265;p27"/>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66" name="Google Shape;266;p27"/>
          <p:cNvSpPr txBox="1"/>
          <p:nvPr>
            <p:ph type="title" idx="2" hasCustomPrompt="1"/>
          </p:nvPr>
        </p:nvSpPr>
        <p:spPr>
          <a:xfrm>
            <a:off x="2373850" y="125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267" name="Google Shape;267;p27"/>
          <p:cNvSpPr txBox="1"/>
          <p:nvPr>
            <p:ph type="subTitle" idx="1"/>
          </p:nvPr>
        </p:nvSpPr>
        <p:spPr>
          <a:xfrm>
            <a:off x="2373850" y="153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68" name="Google Shape;268;p27"/>
          <p:cNvSpPr txBox="1"/>
          <p:nvPr>
            <p:ph type="subTitle" idx="3"/>
          </p:nvPr>
        </p:nvSpPr>
        <p:spPr>
          <a:xfrm>
            <a:off x="2373850" y="192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69" name="Google Shape;269;p27"/>
          <p:cNvSpPr txBox="1"/>
          <p:nvPr>
            <p:ph type="title" idx="4" hasCustomPrompt="1"/>
          </p:nvPr>
        </p:nvSpPr>
        <p:spPr>
          <a:xfrm>
            <a:off x="2373850" y="309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270" name="Google Shape;270;p27"/>
          <p:cNvSpPr txBox="1"/>
          <p:nvPr>
            <p:ph type="subTitle" idx="5"/>
          </p:nvPr>
        </p:nvSpPr>
        <p:spPr>
          <a:xfrm>
            <a:off x="2373850" y="337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71" name="Google Shape;271;p27"/>
          <p:cNvSpPr txBox="1"/>
          <p:nvPr>
            <p:ph type="subTitle" idx="6"/>
          </p:nvPr>
        </p:nvSpPr>
        <p:spPr>
          <a:xfrm>
            <a:off x="2373850" y="376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72" name="Google Shape;272;p27"/>
          <p:cNvSpPr txBox="1"/>
          <p:nvPr>
            <p:ph type="title" idx="7" hasCustomPrompt="1"/>
          </p:nvPr>
        </p:nvSpPr>
        <p:spPr>
          <a:xfrm>
            <a:off x="6122550" y="125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273" name="Google Shape;273;p27"/>
          <p:cNvSpPr txBox="1"/>
          <p:nvPr>
            <p:ph type="subTitle" idx="8"/>
          </p:nvPr>
        </p:nvSpPr>
        <p:spPr>
          <a:xfrm>
            <a:off x="6122550" y="153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74" name="Google Shape;274;p27"/>
          <p:cNvSpPr txBox="1"/>
          <p:nvPr>
            <p:ph type="subTitle" idx="9"/>
          </p:nvPr>
        </p:nvSpPr>
        <p:spPr>
          <a:xfrm>
            <a:off x="6122550" y="192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275" name="Google Shape;275;p27"/>
          <p:cNvSpPr txBox="1"/>
          <p:nvPr>
            <p:ph type="title" idx="13" hasCustomPrompt="1"/>
          </p:nvPr>
        </p:nvSpPr>
        <p:spPr>
          <a:xfrm>
            <a:off x="6122550" y="3098650"/>
            <a:ext cx="2018400" cy="39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800"/>
              <a:buNone/>
              <a:defRPr sz="1800">
                <a:solidFill>
                  <a:schemeClr val="accent1"/>
                </a:solidFill>
              </a:defRPr>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r>
              <a:t>xx%</a:t>
            </a:r>
          </a:p>
        </p:txBody>
      </p:sp>
      <p:sp>
        <p:nvSpPr>
          <p:cNvPr id="276" name="Google Shape;276;p27"/>
          <p:cNvSpPr txBox="1"/>
          <p:nvPr>
            <p:ph type="subTitle" idx="14"/>
          </p:nvPr>
        </p:nvSpPr>
        <p:spPr>
          <a:xfrm>
            <a:off x="6122550" y="3371400"/>
            <a:ext cx="2018400" cy="39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600" b="1">
                <a:solidFill>
                  <a:schemeClr val="accent3"/>
                </a:solidFill>
              </a:defRPr>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277" name="Google Shape;277;p27"/>
          <p:cNvSpPr txBox="1"/>
          <p:nvPr>
            <p:ph type="subTitle" idx="15"/>
          </p:nvPr>
        </p:nvSpPr>
        <p:spPr>
          <a:xfrm>
            <a:off x="6122550" y="3765000"/>
            <a:ext cx="2018400" cy="9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1">
  <p:cSld name="CUSTOM_1_1_1">
    <p:spTree>
      <p:nvGrpSpPr>
        <p:cNvPr id="278" name="Shape 278"/>
        <p:cNvGrpSpPr/>
        <p:nvPr/>
      </p:nvGrpSpPr>
      <p:grpSpPr>
        <a:xfrm>
          <a:off x="0" y="0"/>
          <a:ext cx="0" cy="0"/>
          <a:chOff x="0" y="0"/>
          <a:chExt cx="0" cy="0"/>
        </a:xfrm>
      </p:grpSpPr>
      <p:sp>
        <p:nvSpPr>
          <p:cNvPr id="279" name="Google Shape;279;p28"/>
          <p:cNvSpPr/>
          <p:nvPr/>
        </p:nvSpPr>
        <p:spPr>
          <a:xfrm>
            <a:off x="6136100" y="-540900"/>
            <a:ext cx="2626200" cy="2626200"/>
          </a:xfrm>
          <a:prstGeom prst="donut">
            <a:avLst>
              <a:gd name="adj" fmla="val 1261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28"/>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282" name="Google Shape;282;p28"/>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3" name="Google Shape;283;p28"/>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284" name="Google Shape;284;p28"/>
          <p:cNvSpPr txBox="1"/>
          <p:nvPr>
            <p:ph type="title" idx="2" hasCustomPrompt="1"/>
          </p:nvPr>
        </p:nvSpPr>
        <p:spPr>
          <a:xfrm>
            <a:off x="1372600" y="131647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5" name="Google Shape;285;p28"/>
          <p:cNvSpPr txBox="1"/>
          <p:nvPr>
            <p:ph type="subTitle" idx="1"/>
          </p:nvPr>
        </p:nvSpPr>
        <p:spPr>
          <a:xfrm>
            <a:off x="1372600" y="1977924"/>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286" name="Google Shape;286;p28"/>
          <p:cNvSpPr txBox="1"/>
          <p:nvPr>
            <p:ph type="title" idx="3" hasCustomPrompt="1"/>
          </p:nvPr>
        </p:nvSpPr>
        <p:spPr>
          <a:xfrm>
            <a:off x="3215550" y="313672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7" name="Google Shape;287;p28"/>
          <p:cNvSpPr txBox="1"/>
          <p:nvPr>
            <p:ph type="subTitle" idx="4"/>
          </p:nvPr>
        </p:nvSpPr>
        <p:spPr>
          <a:xfrm>
            <a:off x="3215550" y="3804375"/>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288" name="Google Shape;288;p28"/>
          <p:cNvSpPr txBox="1"/>
          <p:nvPr>
            <p:ph type="title" idx="5" hasCustomPrompt="1"/>
          </p:nvPr>
        </p:nvSpPr>
        <p:spPr>
          <a:xfrm>
            <a:off x="5058500" y="1316475"/>
            <a:ext cx="2712900" cy="7689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1"/>
              </a:buClr>
              <a:buSzPts val="4500"/>
              <a:buNone/>
              <a:defRPr sz="4500">
                <a:solidFill>
                  <a:schemeClr val="accent1"/>
                </a:solidFill>
              </a:defRPr>
            </a:lvl1pPr>
            <a:lvl2pPr lvl="1" algn="ctr" rtl="0">
              <a:spcBef>
                <a:spcPts val="0"/>
              </a:spcBef>
              <a:spcAft>
                <a:spcPts val="0"/>
              </a:spcAft>
              <a:buClr>
                <a:schemeClr val="accent1"/>
              </a:buClr>
              <a:buSzPts val="4500"/>
              <a:buNone/>
              <a:defRPr sz="4500">
                <a:solidFill>
                  <a:schemeClr val="accent1"/>
                </a:solidFill>
              </a:defRPr>
            </a:lvl2pPr>
            <a:lvl3pPr lvl="2" algn="ctr" rtl="0">
              <a:spcBef>
                <a:spcPts val="0"/>
              </a:spcBef>
              <a:spcAft>
                <a:spcPts val="0"/>
              </a:spcAft>
              <a:buClr>
                <a:schemeClr val="accent1"/>
              </a:buClr>
              <a:buSzPts val="4500"/>
              <a:buNone/>
              <a:defRPr sz="4500">
                <a:solidFill>
                  <a:schemeClr val="accent1"/>
                </a:solidFill>
              </a:defRPr>
            </a:lvl3pPr>
            <a:lvl4pPr lvl="3" algn="ctr" rtl="0">
              <a:spcBef>
                <a:spcPts val="0"/>
              </a:spcBef>
              <a:spcAft>
                <a:spcPts val="0"/>
              </a:spcAft>
              <a:buClr>
                <a:schemeClr val="accent1"/>
              </a:buClr>
              <a:buSzPts val="4500"/>
              <a:buNone/>
              <a:defRPr sz="4500">
                <a:solidFill>
                  <a:schemeClr val="accent1"/>
                </a:solidFill>
              </a:defRPr>
            </a:lvl4pPr>
            <a:lvl5pPr lvl="4" algn="ctr" rtl="0">
              <a:spcBef>
                <a:spcPts val="0"/>
              </a:spcBef>
              <a:spcAft>
                <a:spcPts val="0"/>
              </a:spcAft>
              <a:buClr>
                <a:schemeClr val="accent1"/>
              </a:buClr>
              <a:buSzPts val="4500"/>
              <a:buNone/>
              <a:defRPr sz="4500">
                <a:solidFill>
                  <a:schemeClr val="accent1"/>
                </a:solidFill>
              </a:defRPr>
            </a:lvl5pPr>
            <a:lvl6pPr lvl="5" algn="ctr" rtl="0">
              <a:spcBef>
                <a:spcPts val="0"/>
              </a:spcBef>
              <a:spcAft>
                <a:spcPts val="0"/>
              </a:spcAft>
              <a:buClr>
                <a:schemeClr val="accent1"/>
              </a:buClr>
              <a:buSzPts val="4500"/>
              <a:buNone/>
              <a:defRPr sz="4500">
                <a:solidFill>
                  <a:schemeClr val="accent1"/>
                </a:solidFill>
              </a:defRPr>
            </a:lvl6pPr>
            <a:lvl7pPr lvl="6" algn="ctr" rtl="0">
              <a:spcBef>
                <a:spcPts val="0"/>
              </a:spcBef>
              <a:spcAft>
                <a:spcPts val="0"/>
              </a:spcAft>
              <a:buClr>
                <a:schemeClr val="accent1"/>
              </a:buClr>
              <a:buSzPts val="4500"/>
              <a:buNone/>
              <a:defRPr sz="4500">
                <a:solidFill>
                  <a:schemeClr val="accent1"/>
                </a:solidFill>
              </a:defRPr>
            </a:lvl7pPr>
            <a:lvl8pPr lvl="7" algn="ctr" rtl="0">
              <a:spcBef>
                <a:spcPts val="0"/>
              </a:spcBef>
              <a:spcAft>
                <a:spcPts val="0"/>
              </a:spcAft>
              <a:buClr>
                <a:schemeClr val="accent1"/>
              </a:buClr>
              <a:buSzPts val="4500"/>
              <a:buNone/>
              <a:defRPr sz="4500">
                <a:solidFill>
                  <a:schemeClr val="accent1"/>
                </a:solidFill>
              </a:defRPr>
            </a:lvl8pPr>
            <a:lvl9pPr lvl="8" algn="ctr" rtl="0">
              <a:spcBef>
                <a:spcPts val="0"/>
              </a:spcBef>
              <a:spcAft>
                <a:spcPts val="0"/>
              </a:spcAft>
              <a:buClr>
                <a:schemeClr val="accent1"/>
              </a:buClr>
              <a:buSzPts val="4500"/>
              <a:buNone/>
              <a:defRPr sz="4500">
                <a:solidFill>
                  <a:schemeClr val="accent1"/>
                </a:solidFill>
              </a:defRPr>
            </a:lvl9pPr>
          </a:lstStyle>
          <a:p>
            <a:r>
              <a:t>xx%</a:t>
            </a:r>
          </a:p>
        </p:txBody>
      </p:sp>
      <p:sp>
        <p:nvSpPr>
          <p:cNvPr id="289" name="Google Shape;289;p28"/>
          <p:cNvSpPr txBox="1"/>
          <p:nvPr>
            <p:ph type="subTitle" idx="6"/>
          </p:nvPr>
        </p:nvSpPr>
        <p:spPr>
          <a:xfrm>
            <a:off x="5058500" y="1977924"/>
            <a:ext cx="2712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panose="020B0503020203020204"/>
              <a:buNone/>
              <a:defRPr sz="18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290" name="Google Shape;290;p28"/>
          <p:cNvSpPr/>
          <p:nvPr/>
        </p:nvSpPr>
        <p:spPr>
          <a:xfrm>
            <a:off x="-1228200" y="1259325"/>
            <a:ext cx="1953000" cy="1953000"/>
          </a:xfrm>
          <a:prstGeom prst="donut">
            <a:avLst>
              <a:gd name="adj" fmla="val 1415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28"/>
          <p:cNvSpPr/>
          <p:nvPr/>
        </p:nvSpPr>
        <p:spPr>
          <a:xfrm rot="-5400000">
            <a:off x="7038976" y="2846275"/>
            <a:ext cx="4041300" cy="4041300"/>
          </a:xfrm>
          <a:prstGeom prst="blockArc">
            <a:avLst>
              <a:gd name="adj1" fmla="val 15572732"/>
              <a:gd name="adj2" fmla="val 250761"/>
              <a:gd name="adj3" fmla="val 841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28"/>
          <p:cNvSpPr/>
          <p:nvPr/>
        </p:nvSpPr>
        <p:spPr>
          <a:xfrm>
            <a:off x="1284775" y="3758625"/>
            <a:ext cx="2753100" cy="2753100"/>
          </a:xfrm>
          <a:prstGeom prst="donut">
            <a:avLst>
              <a:gd name="adj" fmla="val 1108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2">
  <p:cSld name="CUSTOM_1_1_1_1">
    <p:spTree>
      <p:nvGrpSpPr>
        <p:cNvPr id="293" name="Shape 293"/>
        <p:cNvGrpSpPr/>
        <p:nvPr/>
      </p:nvGrpSpPr>
      <p:grpSpPr>
        <a:xfrm>
          <a:off x="0" y="0"/>
          <a:ext cx="0" cy="0"/>
          <a:chOff x="0" y="0"/>
          <a:chExt cx="0" cy="0"/>
        </a:xfrm>
      </p:grpSpPr>
      <p:sp>
        <p:nvSpPr>
          <p:cNvPr id="294" name="Google Shape;294;p29"/>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29"/>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6" name="Google Shape;296;p29"/>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297" name="Google Shape;297;p29"/>
          <p:cNvSpPr txBox="1"/>
          <p:nvPr>
            <p:ph type="title" idx="2" hasCustomPrompt="1"/>
          </p:nvPr>
        </p:nvSpPr>
        <p:spPr>
          <a:xfrm>
            <a:off x="941300"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9pPr>
          </a:lstStyle>
          <a:p>
            <a:r>
              <a:t>xx%</a:t>
            </a:r>
          </a:p>
        </p:txBody>
      </p:sp>
      <p:sp>
        <p:nvSpPr>
          <p:cNvPr id="298" name="Google Shape;298;p29"/>
          <p:cNvSpPr txBox="1"/>
          <p:nvPr>
            <p:ph type="title" idx="3" hasCustomPrompt="1"/>
          </p:nvPr>
        </p:nvSpPr>
        <p:spPr>
          <a:xfrm>
            <a:off x="3509125"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9pPr>
          </a:lstStyle>
          <a:p>
            <a:r>
              <a:t>xx%</a:t>
            </a:r>
          </a:p>
        </p:txBody>
      </p:sp>
      <p:sp>
        <p:nvSpPr>
          <p:cNvPr id="299" name="Google Shape;299;p29"/>
          <p:cNvSpPr txBox="1"/>
          <p:nvPr>
            <p:ph type="title" idx="4"/>
          </p:nvPr>
        </p:nvSpPr>
        <p:spPr>
          <a:xfrm>
            <a:off x="941311" y="3643620"/>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300" name="Google Shape;300;p29"/>
          <p:cNvSpPr txBox="1"/>
          <p:nvPr>
            <p:ph type="subTitle" idx="1"/>
          </p:nvPr>
        </p:nvSpPr>
        <p:spPr>
          <a:xfrm>
            <a:off x="941311" y="3988501"/>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1" name="Google Shape;301;p29"/>
          <p:cNvSpPr txBox="1"/>
          <p:nvPr>
            <p:ph type="title" idx="5"/>
          </p:nvPr>
        </p:nvSpPr>
        <p:spPr>
          <a:xfrm>
            <a:off x="3509125" y="3643621"/>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302" name="Google Shape;302;p29"/>
          <p:cNvSpPr txBox="1"/>
          <p:nvPr>
            <p:ph type="subTitle" idx="6"/>
          </p:nvPr>
        </p:nvSpPr>
        <p:spPr>
          <a:xfrm>
            <a:off x="3509125" y="3988503"/>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3" name="Google Shape;303;p29"/>
          <p:cNvSpPr txBox="1"/>
          <p:nvPr>
            <p:ph type="title" idx="7" hasCustomPrompt="1"/>
          </p:nvPr>
        </p:nvSpPr>
        <p:spPr>
          <a:xfrm>
            <a:off x="6077025" y="2941400"/>
            <a:ext cx="2125800" cy="768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6000"/>
              <a:buNone/>
              <a:defRPr sz="4000">
                <a:solidFill>
                  <a:schemeClr val="accent1"/>
                </a:solidFill>
              </a:defRPr>
            </a:lvl1pPr>
            <a:lvl2pPr lvl="1"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accent1"/>
              </a:buClr>
              <a:buSzPts val="6000"/>
              <a:buFont typeface="Montserrat" panose="00000500000000000000"/>
              <a:buNone/>
              <a:defRPr sz="6000">
                <a:solidFill>
                  <a:schemeClr val="accent1"/>
                </a:solidFill>
                <a:latin typeface="Montserrat" panose="00000500000000000000"/>
                <a:ea typeface="Montserrat" panose="00000500000000000000"/>
                <a:cs typeface="Montserrat" panose="00000500000000000000"/>
                <a:sym typeface="Montserrat" panose="00000500000000000000"/>
              </a:defRPr>
            </a:lvl9pPr>
          </a:lstStyle>
          <a:p>
            <a:r>
              <a:t>xx%</a:t>
            </a:r>
          </a:p>
        </p:txBody>
      </p:sp>
      <p:sp>
        <p:nvSpPr>
          <p:cNvPr id="304" name="Google Shape;304;p29"/>
          <p:cNvSpPr txBox="1"/>
          <p:nvPr>
            <p:ph type="title" idx="8"/>
          </p:nvPr>
        </p:nvSpPr>
        <p:spPr>
          <a:xfrm>
            <a:off x="6077025" y="3643621"/>
            <a:ext cx="2125800" cy="4311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2500"/>
              <a:buNone/>
              <a:defRPr sz="1600">
                <a:solidFill>
                  <a:schemeClr val="accent3"/>
                </a:solidFill>
              </a:defRPr>
            </a:lvl1pPr>
            <a:lvl2pPr lvl="1"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2pPr>
            <a:lvl3pPr lvl="2"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3pPr>
            <a:lvl4pPr lvl="3"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4pPr>
            <a:lvl5pPr lvl="4"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5pPr>
            <a:lvl6pPr lvl="5"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6pPr>
            <a:lvl7pPr lvl="6"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7pPr>
            <a:lvl8pPr lvl="7"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8pPr>
            <a:lvl9pPr lvl="8" algn="ctr" rtl="0">
              <a:spcBef>
                <a:spcPts val="0"/>
              </a:spcBef>
              <a:spcAft>
                <a:spcPts val="0"/>
              </a:spcAft>
              <a:buClr>
                <a:schemeClr val="accent1"/>
              </a:buClr>
              <a:buSzPts val="2500"/>
              <a:buFont typeface="Montserrat" panose="00000500000000000000"/>
              <a:buNone/>
              <a:defRPr sz="2500">
                <a:solidFill>
                  <a:schemeClr val="accen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305" name="Google Shape;305;p29"/>
          <p:cNvSpPr txBox="1"/>
          <p:nvPr>
            <p:ph type="subTitle" idx="9"/>
          </p:nvPr>
        </p:nvSpPr>
        <p:spPr>
          <a:xfrm>
            <a:off x="6077025" y="3988503"/>
            <a:ext cx="21258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306" name="Google Shape;306;p29"/>
          <p:cNvSpPr/>
          <p:nvPr/>
        </p:nvSpPr>
        <p:spPr>
          <a:xfrm>
            <a:off x="7913650" y="-434575"/>
            <a:ext cx="2125800" cy="2125800"/>
          </a:xfrm>
          <a:prstGeom prst="donut">
            <a:avLst>
              <a:gd name="adj" fmla="val 130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29"/>
          <p:cNvSpPr/>
          <p:nvPr/>
        </p:nvSpPr>
        <p:spPr>
          <a:xfrm>
            <a:off x="-559825" y="4604100"/>
            <a:ext cx="2125800" cy="2125800"/>
          </a:xfrm>
          <a:prstGeom prst="donut">
            <a:avLst>
              <a:gd name="adj" fmla="val 130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
  <p:cSld name="CUSTOM_3_1">
    <p:bg>
      <p:bgPr>
        <a:solidFill>
          <a:schemeClr val="accent2"/>
        </a:solidFill>
        <a:effectLst/>
      </p:bgPr>
    </p:bg>
    <p:spTree>
      <p:nvGrpSpPr>
        <p:cNvPr id="308" name="Shape 308"/>
        <p:cNvGrpSpPr/>
        <p:nvPr/>
      </p:nvGrpSpPr>
      <p:grpSpPr>
        <a:xfrm>
          <a:off x="0" y="0"/>
          <a:ext cx="0" cy="0"/>
          <a:chOff x="0" y="0"/>
          <a:chExt cx="0" cy="0"/>
        </a:xfrm>
      </p:grpSpPr>
      <p:sp>
        <p:nvSpPr>
          <p:cNvPr id="309" name="Google Shape;309;p30"/>
          <p:cNvSpPr/>
          <p:nvPr/>
        </p:nvSpPr>
        <p:spPr>
          <a:xfrm rot="-6299986">
            <a:off x="7656229" y="3062123"/>
            <a:ext cx="3353359" cy="3679155"/>
          </a:xfrm>
          <a:prstGeom prst="blockArc">
            <a:avLst>
              <a:gd name="adj1" fmla="val 16550563"/>
              <a:gd name="adj2" fmla="val 608065"/>
              <a:gd name="adj3" fmla="val 823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30"/>
          <p:cNvSpPr/>
          <p:nvPr/>
        </p:nvSpPr>
        <p:spPr>
          <a:xfrm rot="8596392">
            <a:off x="-759489" y="-901893"/>
            <a:ext cx="1705685" cy="1705685"/>
          </a:xfrm>
          <a:prstGeom prst="blockArc">
            <a:avLst>
              <a:gd name="adj1" fmla="val 13159347"/>
              <a:gd name="adj2" fmla="val 19114359"/>
              <a:gd name="adj3" fmla="val 2148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30"/>
          <p:cNvSpPr/>
          <p:nvPr/>
        </p:nvSpPr>
        <p:spPr>
          <a:xfrm rot="10800000">
            <a:off x="516000" y="399750"/>
            <a:ext cx="8112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30"/>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313" name="Google Shape;313;p30"/>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a:solidFill>
                <a:srgbClr val="FFC800"/>
              </a:solidFill>
              <a:latin typeface="Montserrat" panose="00000500000000000000"/>
              <a:ea typeface="Montserrat" panose="00000500000000000000"/>
              <a:cs typeface="Montserrat" panose="00000500000000000000"/>
              <a:sym typeface="Montserrat" panose="00000500000000000000"/>
            </a:endParaRPr>
          </a:p>
        </p:txBody>
      </p:sp>
      <p:sp>
        <p:nvSpPr>
          <p:cNvPr id="314" name="Google Shape;314;p30"/>
          <p:cNvSpPr txBox="1"/>
          <p:nvPr>
            <p:ph type="title"/>
          </p:nvPr>
        </p:nvSpPr>
        <p:spPr>
          <a:xfrm>
            <a:off x="1094125" y="1417550"/>
            <a:ext cx="6678300" cy="1939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accent1"/>
                </a:solidFill>
              </a:defRPr>
            </a:lvl1pPr>
            <a:lvl2pPr lvl="1" algn="ctr" rtl="0">
              <a:spcBef>
                <a:spcPts val="0"/>
              </a:spcBef>
              <a:spcAft>
                <a:spcPts val="0"/>
              </a:spcAft>
              <a:buNone/>
              <a:defRPr>
                <a:solidFill>
                  <a:schemeClr val="accent1"/>
                </a:solidFill>
              </a:defRPr>
            </a:lvl2pPr>
            <a:lvl3pPr lvl="2" algn="ctr" rtl="0">
              <a:spcBef>
                <a:spcPts val="0"/>
              </a:spcBef>
              <a:spcAft>
                <a:spcPts val="0"/>
              </a:spcAft>
              <a:buNone/>
              <a:defRPr>
                <a:solidFill>
                  <a:schemeClr val="accent1"/>
                </a:solidFill>
              </a:defRPr>
            </a:lvl3pPr>
            <a:lvl4pPr lvl="3" algn="ctr" rtl="0">
              <a:spcBef>
                <a:spcPts val="0"/>
              </a:spcBef>
              <a:spcAft>
                <a:spcPts val="0"/>
              </a:spcAft>
              <a:buNone/>
              <a:defRPr>
                <a:solidFill>
                  <a:schemeClr val="accent1"/>
                </a:solidFill>
              </a:defRPr>
            </a:lvl4pPr>
            <a:lvl5pPr lvl="4" algn="ctr" rtl="0">
              <a:spcBef>
                <a:spcPts val="0"/>
              </a:spcBef>
              <a:spcAft>
                <a:spcPts val="0"/>
              </a:spcAft>
              <a:buNone/>
              <a:defRPr>
                <a:solidFill>
                  <a:schemeClr val="accent1"/>
                </a:solidFill>
              </a:defRPr>
            </a:lvl5pPr>
            <a:lvl6pPr lvl="5" algn="ctr" rtl="0">
              <a:spcBef>
                <a:spcPts val="0"/>
              </a:spcBef>
              <a:spcAft>
                <a:spcPts val="0"/>
              </a:spcAft>
              <a:buNone/>
              <a:defRPr>
                <a:solidFill>
                  <a:schemeClr val="accent1"/>
                </a:solidFill>
              </a:defRPr>
            </a:lvl6pPr>
            <a:lvl7pPr lvl="6" algn="ctr" rtl="0">
              <a:spcBef>
                <a:spcPts val="0"/>
              </a:spcBef>
              <a:spcAft>
                <a:spcPts val="0"/>
              </a:spcAft>
              <a:buNone/>
              <a:defRPr>
                <a:solidFill>
                  <a:schemeClr val="accent1"/>
                </a:solidFill>
              </a:defRPr>
            </a:lvl7pPr>
            <a:lvl8pPr lvl="7" algn="ctr" rtl="0">
              <a:spcBef>
                <a:spcPts val="0"/>
              </a:spcBef>
              <a:spcAft>
                <a:spcPts val="0"/>
              </a:spcAft>
              <a:buNone/>
              <a:defRPr>
                <a:solidFill>
                  <a:schemeClr val="accent1"/>
                </a:solidFill>
              </a:defRPr>
            </a:lvl8pPr>
            <a:lvl9pPr lvl="8" algn="ctr" rtl="0">
              <a:spcBef>
                <a:spcPts val="0"/>
              </a:spcBef>
              <a:spcAft>
                <a:spcPts val="0"/>
              </a:spcAft>
              <a:buNone/>
              <a:defRPr>
                <a:solidFill>
                  <a:schemeClr val="accent1"/>
                </a:solidFill>
              </a:defRPr>
            </a:lvl9pPr>
          </a:lstStyle>
          <a:p/>
        </p:txBody>
      </p:sp>
      <p:sp>
        <p:nvSpPr>
          <p:cNvPr id="315" name="Google Shape;315;p30"/>
          <p:cNvSpPr txBox="1"/>
          <p:nvPr>
            <p:ph type="subTitle" idx="1"/>
          </p:nvPr>
        </p:nvSpPr>
        <p:spPr>
          <a:xfrm>
            <a:off x="1094125" y="3504250"/>
            <a:ext cx="6635100" cy="498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600" b="1">
                <a:solidFill>
                  <a:schemeClr val="accent3"/>
                </a:solidFill>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6" name="Shape 26"/>
        <p:cNvGrpSpPr/>
        <p:nvPr/>
      </p:nvGrpSpPr>
      <p:grpSpPr>
        <a:xfrm>
          <a:off x="0" y="0"/>
          <a:ext cx="0" cy="0"/>
          <a:chOff x="0" y="0"/>
          <a:chExt cx="0" cy="0"/>
        </a:xfrm>
      </p:grpSpPr>
      <p:sp>
        <p:nvSpPr>
          <p:cNvPr id="27" name="Google Shape;27;p4"/>
          <p:cNvSpPr/>
          <p:nvPr/>
        </p:nvSpPr>
        <p:spPr>
          <a:xfrm rot="10800000">
            <a:off x="7843922" y="-1058801"/>
            <a:ext cx="2481900" cy="24819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4"/>
          <p:cNvSpPr/>
          <p:nvPr/>
        </p:nvSpPr>
        <p:spPr>
          <a:xfrm rot="4458820">
            <a:off x="-1488663" y="4124021"/>
            <a:ext cx="2387832" cy="2387832"/>
          </a:xfrm>
          <a:prstGeom prst="blockArc">
            <a:avLst>
              <a:gd name="adj1" fmla="val 12582103"/>
              <a:gd name="adj2" fmla="val 16685375"/>
              <a:gd name="adj3" fmla="val 1025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4"/>
          <p:cNvSpPr txBox="1"/>
          <p:nvPr/>
        </p:nvSpPr>
        <p:spPr>
          <a:xfrm>
            <a:off x="909825" y="1507250"/>
            <a:ext cx="7315200" cy="3358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1600"/>
              </a:spcAft>
              <a:buNone/>
            </a:pPr>
            <a:endParaRPr>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31" name="Google Shape;31;p4"/>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32" name="Google Shape;32;p4"/>
          <p:cNvSpPr txBox="1"/>
          <p:nvPr>
            <p:ph type="title"/>
          </p:nvPr>
        </p:nvSpPr>
        <p:spPr>
          <a:xfrm>
            <a:off x="1094125" y="434070"/>
            <a:ext cx="77382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3" name="Google Shape;33;p4"/>
          <p:cNvSpPr txBox="1"/>
          <p:nvPr>
            <p:ph type="subTitle" idx="1"/>
          </p:nvPr>
        </p:nvSpPr>
        <p:spPr>
          <a:xfrm>
            <a:off x="702925" y="1057150"/>
            <a:ext cx="7738200" cy="505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sz="1200"/>
            </a:lvl1pPr>
            <a:lvl2pPr lvl="1">
              <a:lnSpc>
                <a:spcPct val="100000"/>
              </a:lnSpc>
              <a:spcBef>
                <a:spcPts val="0"/>
              </a:spcBef>
              <a:spcAft>
                <a:spcPts val="0"/>
              </a:spcAft>
              <a:buNone/>
              <a:defRPr sz="1200"/>
            </a:lvl2pPr>
            <a:lvl3pPr lvl="2">
              <a:lnSpc>
                <a:spcPct val="100000"/>
              </a:lnSpc>
              <a:spcBef>
                <a:spcPts val="0"/>
              </a:spcBef>
              <a:spcAft>
                <a:spcPts val="0"/>
              </a:spcAft>
              <a:buNone/>
              <a:defRPr sz="1200"/>
            </a:lvl3pPr>
            <a:lvl4pPr lvl="3">
              <a:lnSpc>
                <a:spcPct val="100000"/>
              </a:lnSpc>
              <a:spcBef>
                <a:spcPts val="0"/>
              </a:spcBef>
              <a:spcAft>
                <a:spcPts val="0"/>
              </a:spcAft>
              <a:buNone/>
              <a:defRPr sz="1200"/>
            </a:lvl4pPr>
            <a:lvl5pPr lvl="4">
              <a:lnSpc>
                <a:spcPct val="100000"/>
              </a:lnSpc>
              <a:spcBef>
                <a:spcPts val="0"/>
              </a:spcBef>
              <a:spcAft>
                <a:spcPts val="0"/>
              </a:spcAft>
              <a:buNone/>
              <a:defRPr sz="1200"/>
            </a:lvl5pPr>
            <a:lvl6pPr lvl="5">
              <a:lnSpc>
                <a:spcPct val="100000"/>
              </a:lnSpc>
              <a:spcBef>
                <a:spcPts val="0"/>
              </a:spcBef>
              <a:spcAft>
                <a:spcPts val="0"/>
              </a:spcAft>
              <a:buNone/>
              <a:defRPr sz="1200"/>
            </a:lvl6pPr>
            <a:lvl7pPr lvl="6">
              <a:lnSpc>
                <a:spcPct val="100000"/>
              </a:lnSpc>
              <a:spcBef>
                <a:spcPts val="0"/>
              </a:spcBef>
              <a:spcAft>
                <a:spcPts val="0"/>
              </a:spcAft>
              <a:buNone/>
              <a:defRPr sz="1200"/>
            </a:lvl7pPr>
            <a:lvl8pPr lvl="7">
              <a:lnSpc>
                <a:spcPct val="100000"/>
              </a:lnSpc>
              <a:spcBef>
                <a:spcPts val="0"/>
              </a:spcBef>
              <a:spcAft>
                <a:spcPts val="0"/>
              </a:spcAft>
              <a:buNone/>
              <a:defRPr sz="1200"/>
            </a:lvl8pPr>
            <a:lvl9pPr lvl="8">
              <a:lnSpc>
                <a:spcPct val="100000"/>
              </a:lnSpc>
              <a:spcBef>
                <a:spcPts val="0"/>
              </a:spcBef>
              <a:spcAft>
                <a:spcPts val="0"/>
              </a:spcAft>
              <a:buNone/>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1">
  <p:cSld name="CUSTOM_3_1_1">
    <p:bg>
      <p:bgPr>
        <a:solidFill>
          <a:schemeClr val="lt1"/>
        </a:solidFill>
        <a:effectLst/>
      </p:bgPr>
    </p:bg>
    <p:spTree>
      <p:nvGrpSpPr>
        <p:cNvPr id="316" name="Shape 316"/>
        <p:cNvGrpSpPr/>
        <p:nvPr/>
      </p:nvGrpSpPr>
      <p:grpSpPr>
        <a:xfrm>
          <a:off x="0" y="0"/>
          <a:ext cx="0" cy="0"/>
          <a:chOff x="0" y="0"/>
          <a:chExt cx="0" cy="0"/>
        </a:xfrm>
      </p:grpSpPr>
      <p:sp>
        <p:nvSpPr>
          <p:cNvPr id="317" name="Google Shape;317;p31"/>
          <p:cNvSpPr/>
          <p:nvPr/>
        </p:nvSpPr>
        <p:spPr>
          <a:xfrm>
            <a:off x="5389400" y="487425"/>
            <a:ext cx="1367700" cy="1367700"/>
          </a:xfrm>
          <a:prstGeom prst="donut">
            <a:avLst>
              <a:gd name="adj" fmla="val 15908"/>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31"/>
          <p:cNvSpPr txBox="1"/>
          <p:nvPr/>
        </p:nvSpPr>
        <p:spPr>
          <a:xfrm>
            <a:off x="1094125" y="1417550"/>
            <a:ext cx="6818100" cy="218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319" name="Google Shape;319;p31"/>
          <p:cNvSpPr txBox="1"/>
          <p:nvPr/>
        </p:nvSpPr>
        <p:spPr>
          <a:xfrm>
            <a:off x="5261025" y="3460725"/>
            <a:ext cx="2651100" cy="9351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1600"/>
              </a:spcAft>
              <a:buNone/>
            </a:pPr>
            <a:endParaRPr b="1">
              <a:solidFill>
                <a:srgbClr val="FFC800"/>
              </a:solidFill>
              <a:latin typeface="Montserrat" panose="00000500000000000000"/>
              <a:ea typeface="Montserrat" panose="00000500000000000000"/>
              <a:cs typeface="Montserrat" panose="00000500000000000000"/>
              <a:sym typeface="Montserrat" panose="00000500000000000000"/>
            </a:endParaRPr>
          </a:p>
        </p:txBody>
      </p:sp>
      <p:sp>
        <p:nvSpPr>
          <p:cNvPr id="320" name="Google Shape;320;p31"/>
          <p:cNvSpPr txBox="1"/>
          <p:nvPr>
            <p:ph type="title"/>
          </p:nvPr>
        </p:nvSpPr>
        <p:spPr>
          <a:xfrm>
            <a:off x="1693350" y="1535375"/>
            <a:ext cx="5757300" cy="19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800">
                <a:solidFill>
                  <a:schemeClr val="accent1"/>
                </a:solidFill>
              </a:defRPr>
            </a:lvl1pPr>
            <a:lvl2pPr lvl="1" algn="ctr" rtl="0">
              <a:spcBef>
                <a:spcPts val="0"/>
              </a:spcBef>
              <a:spcAft>
                <a:spcPts val="0"/>
              </a:spcAft>
              <a:buNone/>
              <a:defRPr sz="2800">
                <a:solidFill>
                  <a:schemeClr val="accent1"/>
                </a:solidFill>
              </a:defRPr>
            </a:lvl2pPr>
            <a:lvl3pPr lvl="2" algn="ctr" rtl="0">
              <a:spcBef>
                <a:spcPts val="0"/>
              </a:spcBef>
              <a:spcAft>
                <a:spcPts val="0"/>
              </a:spcAft>
              <a:buNone/>
              <a:defRPr sz="2800">
                <a:solidFill>
                  <a:schemeClr val="accent1"/>
                </a:solidFill>
              </a:defRPr>
            </a:lvl3pPr>
            <a:lvl4pPr lvl="3" algn="ctr" rtl="0">
              <a:spcBef>
                <a:spcPts val="0"/>
              </a:spcBef>
              <a:spcAft>
                <a:spcPts val="0"/>
              </a:spcAft>
              <a:buNone/>
              <a:defRPr sz="2800">
                <a:solidFill>
                  <a:schemeClr val="accent1"/>
                </a:solidFill>
              </a:defRPr>
            </a:lvl4pPr>
            <a:lvl5pPr lvl="4" algn="ctr" rtl="0">
              <a:spcBef>
                <a:spcPts val="0"/>
              </a:spcBef>
              <a:spcAft>
                <a:spcPts val="0"/>
              </a:spcAft>
              <a:buNone/>
              <a:defRPr sz="2800">
                <a:solidFill>
                  <a:schemeClr val="accent1"/>
                </a:solidFill>
              </a:defRPr>
            </a:lvl5pPr>
            <a:lvl6pPr lvl="5" algn="ctr" rtl="0">
              <a:spcBef>
                <a:spcPts val="0"/>
              </a:spcBef>
              <a:spcAft>
                <a:spcPts val="0"/>
              </a:spcAft>
              <a:buNone/>
              <a:defRPr sz="2800">
                <a:solidFill>
                  <a:schemeClr val="accent1"/>
                </a:solidFill>
              </a:defRPr>
            </a:lvl6pPr>
            <a:lvl7pPr lvl="6" algn="ctr" rtl="0">
              <a:spcBef>
                <a:spcPts val="0"/>
              </a:spcBef>
              <a:spcAft>
                <a:spcPts val="0"/>
              </a:spcAft>
              <a:buNone/>
              <a:defRPr sz="2800">
                <a:solidFill>
                  <a:schemeClr val="accent1"/>
                </a:solidFill>
              </a:defRPr>
            </a:lvl7pPr>
            <a:lvl8pPr lvl="7" algn="ctr" rtl="0">
              <a:spcBef>
                <a:spcPts val="0"/>
              </a:spcBef>
              <a:spcAft>
                <a:spcPts val="0"/>
              </a:spcAft>
              <a:buNone/>
              <a:defRPr sz="2800">
                <a:solidFill>
                  <a:schemeClr val="accent1"/>
                </a:solidFill>
              </a:defRPr>
            </a:lvl8pPr>
            <a:lvl9pPr lvl="8" algn="ctr" rtl="0">
              <a:spcBef>
                <a:spcPts val="0"/>
              </a:spcBef>
              <a:spcAft>
                <a:spcPts val="0"/>
              </a:spcAft>
              <a:buNone/>
              <a:defRPr sz="2800">
                <a:solidFill>
                  <a:schemeClr val="accent1"/>
                </a:solidFill>
              </a:defRPr>
            </a:lvl9pPr>
          </a:lstStyle>
          <a:p/>
        </p:txBody>
      </p:sp>
      <p:sp>
        <p:nvSpPr>
          <p:cNvPr id="321" name="Google Shape;321;p31"/>
          <p:cNvSpPr txBox="1"/>
          <p:nvPr>
            <p:ph type="subTitle" idx="1"/>
          </p:nvPr>
        </p:nvSpPr>
        <p:spPr>
          <a:xfrm>
            <a:off x="2550600" y="4105500"/>
            <a:ext cx="4042800" cy="49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b="1">
                <a:solidFill>
                  <a:schemeClr val="accent2"/>
                </a:solidFill>
              </a:defRPr>
            </a:lvl1pPr>
            <a:lvl2pPr lvl="1" algn="ctr" rtl="0">
              <a:spcBef>
                <a:spcPts val="0"/>
              </a:spcBef>
              <a:spcAft>
                <a:spcPts val="0"/>
              </a:spcAft>
              <a:buNone/>
              <a:defRPr sz="2000">
                <a:solidFill>
                  <a:schemeClr val="accent2"/>
                </a:solidFill>
              </a:defRPr>
            </a:lvl2pPr>
            <a:lvl3pPr lvl="2" algn="ctr" rtl="0">
              <a:spcBef>
                <a:spcPts val="0"/>
              </a:spcBef>
              <a:spcAft>
                <a:spcPts val="0"/>
              </a:spcAft>
              <a:buNone/>
              <a:defRPr sz="2000">
                <a:solidFill>
                  <a:schemeClr val="accent2"/>
                </a:solidFill>
              </a:defRPr>
            </a:lvl3pPr>
            <a:lvl4pPr lvl="3" algn="ctr" rtl="0">
              <a:spcBef>
                <a:spcPts val="0"/>
              </a:spcBef>
              <a:spcAft>
                <a:spcPts val="0"/>
              </a:spcAft>
              <a:buNone/>
              <a:defRPr sz="2000">
                <a:solidFill>
                  <a:schemeClr val="accent2"/>
                </a:solidFill>
              </a:defRPr>
            </a:lvl4pPr>
            <a:lvl5pPr lvl="4" algn="ctr" rtl="0">
              <a:spcBef>
                <a:spcPts val="0"/>
              </a:spcBef>
              <a:spcAft>
                <a:spcPts val="0"/>
              </a:spcAft>
              <a:buNone/>
              <a:defRPr sz="2000">
                <a:solidFill>
                  <a:schemeClr val="accent2"/>
                </a:solidFill>
              </a:defRPr>
            </a:lvl5pPr>
            <a:lvl6pPr lvl="5" algn="ctr" rtl="0">
              <a:spcBef>
                <a:spcPts val="0"/>
              </a:spcBef>
              <a:spcAft>
                <a:spcPts val="0"/>
              </a:spcAft>
              <a:buNone/>
              <a:defRPr sz="2000">
                <a:solidFill>
                  <a:schemeClr val="accent2"/>
                </a:solidFill>
              </a:defRPr>
            </a:lvl6pPr>
            <a:lvl7pPr lvl="6" algn="ctr" rtl="0">
              <a:spcBef>
                <a:spcPts val="0"/>
              </a:spcBef>
              <a:spcAft>
                <a:spcPts val="0"/>
              </a:spcAft>
              <a:buNone/>
              <a:defRPr sz="2000">
                <a:solidFill>
                  <a:schemeClr val="accent2"/>
                </a:solidFill>
              </a:defRPr>
            </a:lvl7pPr>
            <a:lvl8pPr lvl="7" algn="ctr" rtl="0">
              <a:spcBef>
                <a:spcPts val="0"/>
              </a:spcBef>
              <a:spcAft>
                <a:spcPts val="0"/>
              </a:spcAft>
              <a:buNone/>
              <a:defRPr sz="2000">
                <a:solidFill>
                  <a:schemeClr val="accent2"/>
                </a:solidFill>
              </a:defRPr>
            </a:lvl8pPr>
            <a:lvl9pPr lvl="8" algn="ctr" rtl="0">
              <a:spcBef>
                <a:spcPts val="0"/>
              </a:spcBef>
              <a:spcAft>
                <a:spcPts val="0"/>
              </a:spcAft>
              <a:buNone/>
              <a:defRPr sz="2000">
                <a:solidFill>
                  <a:schemeClr val="accent2"/>
                </a:solidFill>
              </a:defRPr>
            </a:lvl9pPr>
          </a:lstStyle>
          <a:p/>
        </p:txBody>
      </p:sp>
      <p:sp>
        <p:nvSpPr>
          <p:cNvPr id="322" name="Google Shape;322;p31"/>
          <p:cNvSpPr/>
          <p:nvPr/>
        </p:nvSpPr>
        <p:spPr>
          <a:xfrm flipH="1">
            <a:off x="7019801" y="2835150"/>
            <a:ext cx="3911700" cy="3911700"/>
          </a:xfrm>
          <a:prstGeom prst="blockArc">
            <a:avLst>
              <a:gd name="adj1" fmla="val 15764927"/>
              <a:gd name="adj2" fmla="val 943522"/>
              <a:gd name="adj3" fmla="val 786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31"/>
          <p:cNvSpPr/>
          <p:nvPr/>
        </p:nvSpPr>
        <p:spPr>
          <a:xfrm>
            <a:off x="463225" y="4450100"/>
            <a:ext cx="1367700" cy="1367700"/>
          </a:xfrm>
          <a:prstGeom prst="donut">
            <a:avLst>
              <a:gd name="adj" fmla="val 1590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4">
    <p:bg>
      <p:bgPr>
        <a:noFill/>
        <a:effectLst/>
      </p:bgPr>
    </p:bg>
    <p:spTree>
      <p:nvGrpSpPr>
        <p:cNvPr id="324" name="Shape 324"/>
        <p:cNvGrpSpPr/>
        <p:nvPr/>
      </p:nvGrpSpPr>
      <p:grpSpPr>
        <a:xfrm>
          <a:off x="0" y="0"/>
          <a:ext cx="0" cy="0"/>
          <a:chOff x="0" y="0"/>
          <a:chExt cx="0" cy="0"/>
        </a:xfrm>
      </p:grpSpPr>
      <p:sp>
        <p:nvSpPr>
          <p:cNvPr id="325" name="Google Shape;325;p32"/>
          <p:cNvSpPr/>
          <p:nvPr/>
        </p:nvSpPr>
        <p:spPr>
          <a:xfrm>
            <a:off x="-28575" y="-82650"/>
            <a:ext cx="46005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326" name="Google Shape;326;p32"/>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327" name="Google Shape;327;p32"/>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328" name="Google Shape;328;p32"/>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329" name="Google Shape;329;p32"/>
          <p:cNvSpPr txBox="1"/>
          <p:nvPr>
            <p:ph type="title"/>
          </p:nvPr>
        </p:nvSpPr>
        <p:spPr>
          <a:xfrm>
            <a:off x="893000" y="3199725"/>
            <a:ext cx="3013200" cy="52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a:solidFill>
                  <a:schemeClr val="accent1"/>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
        <p:nvSpPr>
          <p:cNvPr id="330" name="Google Shape;330;p32"/>
          <p:cNvSpPr txBox="1"/>
          <p:nvPr>
            <p:ph type="subTitle" idx="1"/>
          </p:nvPr>
        </p:nvSpPr>
        <p:spPr>
          <a:xfrm>
            <a:off x="893125" y="3681725"/>
            <a:ext cx="3013200" cy="7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p:txBody>
      </p:sp>
      <p:sp>
        <p:nvSpPr>
          <p:cNvPr id="331" name="Google Shape;331;p32"/>
          <p:cNvSpPr txBox="1"/>
          <p:nvPr>
            <p:ph type="title" idx="2"/>
          </p:nvPr>
        </p:nvSpPr>
        <p:spPr>
          <a:xfrm>
            <a:off x="5261825" y="3199725"/>
            <a:ext cx="3013200" cy="526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600">
                <a:solidFill>
                  <a:schemeClr val="accent1"/>
                </a:solidFill>
              </a:defRPr>
            </a:lvl1pPr>
            <a:lvl2pPr lvl="1" algn="ctr" rtl="0">
              <a:lnSpc>
                <a:spcPct val="100000"/>
              </a:lnSpc>
              <a:spcBef>
                <a:spcPts val="0"/>
              </a:spcBef>
              <a:spcAft>
                <a:spcPts val="0"/>
              </a:spcAft>
              <a:buNone/>
              <a:defRPr sz="1600">
                <a:solidFill>
                  <a:schemeClr val="accent1"/>
                </a:solidFill>
              </a:defRPr>
            </a:lvl2pPr>
            <a:lvl3pPr lvl="2" algn="ctr" rtl="0">
              <a:lnSpc>
                <a:spcPct val="100000"/>
              </a:lnSpc>
              <a:spcBef>
                <a:spcPts val="0"/>
              </a:spcBef>
              <a:spcAft>
                <a:spcPts val="0"/>
              </a:spcAft>
              <a:buNone/>
              <a:defRPr sz="1600">
                <a:solidFill>
                  <a:schemeClr val="accent1"/>
                </a:solidFill>
              </a:defRPr>
            </a:lvl3pPr>
            <a:lvl4pPr lvl="3" algn="ctr" rtl="0">
              <a:lnSpc>
                <a:spcPct val="100000"/>
              </a:lnSpc>
              <a:spcBef>
                <a:spcPts val="0"/>
              </a:spcBef>
              <a:spcAft>
                <a:spcPts val="0"/>
              </a:spcAft>
              <a:buNone/>
              <a:defRPr sz="1600">
                <a:solidFill>
                  <a:schemeClr val="accent1"/>
                </a:solidFill>
              </a:defRPr>
            </a:lvl4pPr>
            <a:lvl5pPr lvl="4" algn="ctr" rtl="0">
              <a:lnSpc>
                <a:spcPct val="100000"/>
              </a:lnSpc>
              <a:spcBef>
                <a:spcPts val="0"/>
              </a:spcBef>
              <a:spcAft>
                <a:spcPts val="0"/>
              </a:spcAft>
              <a:buNone/>
              <a:defRPr sz="1600">
                <a:solidFill>
                  <a:schemeClr val="accent1"/>
                </a:solidFill>
              </a:defRPr>
            </a:lvl5pPr>
            <a:lvl6pPr lvl="5" algn="ctr" rtl="0">
              <a:lnSpc>
                <a:spcPct val="100000"/>
              </a:lnSpc>
              <a:spcBef>
                <a:spcPts val="0"/>
              </a:spcBef>
              <a:spcAft>
                <a:spcPts val="0"/>
              </a:spcAft>
              <a:buNone/>
              <a:defRPr sz="1600">
                <a:solidFill>
                  <a:schemeClr val="accent1"/>
                </a:solidFill>
              </a:defRPr>
            </a:lvl6pPr>
            <a:lvl7pPr lvl="6" algn="ctr" rtl="0">
              <a:lnSpc>
                <a:spcPct val="100000"/>
              </a:lnSpc>
              <a:spcBef>
                <a:spcPts val="0"/>
              </a:spcBef>
              <a:spcAft>
                <a:spcPts val="0"/>
              </a:spcAft>
              <a:buNone/>
              <a:defRPr sz="1600">
                <a:solidFill>
                  <a:schemeClr val="accent1"/>
                </a:solidFill>
              </a:defRPr>
            </a:lvl7pPr>
            <a:lvl8pPr lvl="7" algn="ctr" rtl="0">
              <a:lnSpc>
                <a:spcPct val="100000"/>
              </a:lnSpc>
              <a:spcBef>
                <a:spcPts val="0"/>
              </a:spcBef>
              <a:spcAft>
                <a:spcPts val="0"/>
              </a:spcAft>
              <a:buNone/>
              <a:defRPr sz="1600">
                <a:solidFill>
                  <a:schemeClr val="accent1"/>
                </a:solidFill>
              </a:defRPr>
            </a:lvl8pPr>
            <a:lvl9pPr lvl="8" algn="ctr" rtl="0">
              <a:lnSpc>
                <a:spcPct val="100000"/>
              </a:lnSpc>
              <a:spcBef>
                <a:spcPts val="0"/>
              </a:spcBef>
              <a:spcAft>
                <a:spcPts val="0"/>
              </a:spcAft>
              <a:buNone/>
              <a:defRPr sz="1600">
                <a:solidFill>
                  <a:schemeClr val="accent1"/>
                </a:solidFill>
              </a:defRPr>
            </a:lvl9pPr>
          </a:lstStyle>
          <a:p/>
        </p:txBody>
      </p:sp>
      <p:sp>
        <p:nvSpPr>
          <p:cNvPr id="332" name="Google Shape;332;p32"/>
          <p:cNvSpPr txBox="1"/>
          <p:nvPr>
            <p:ph type="subTitle" idx="3"/>
          </p:nvPr>
        </p:nvSpPr>
        <p:spPr>
          <a:xfrm>
            <a:off x="5261828" y="3681725"/>
            <a:ext cx="3013200" cy="73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2">
  <p:cSld name="CUSTOM_9">
    <p:spTree>
      <p:nvGrpSpPr>
        <p:cNvPr id="333" name="Shape 333"/>
        <p:cNvGrpSpPr/>
        <p:nvPr/>
      </p:nvGrpSpPr>
      <p:grpSpPr>
        <a:xfrm>
          <a:off x="0" y="0"/>
          <a:ext cx="0" cy="0"/>
          <a:chOff x="0" y="0"/>
          <a:chExt cx="0" cy="0"/>
        </a:xfrm>
      </p:grpSpPr>
      <p:sp>
        <p:nvSpPr>
          <p:cNvPr id="334" name="Google Shape;334;p33"/>
          <p:cNvSpPr/>
          <p:nvPr/>
        </p:nvSpPr>
        <p:spPr>
          <a:xfrm>
            <a:off x="-1960125" y="2922700"/>
            <a:ext cx="4036500" cy="40365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33"/>
          <p:cNvSpPr/>
          <p:nvPr/>
        </p:nvSpPr>
        <p:spPr>
          <a:xfrm rot="10800000">
            <a:off x="7031475" y="-1677875"/>
            <a:ext cx="4036500" cy="40365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33"/>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33"/>
          <p:cNvSpPr txBox="1"/>
          <p:nvPr>
            <p:ph type="subTitle" idx="1"/>
          </p:nvPr>
        </p:nvSpPr>
        <p:spPr>
          <a:xfrm>
            <a:off x="2428850" y="1374038"/>
            <a:ext cx="41814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p:txBody>
      </p:sp>
      <p:sp>
        <p:nvSpPr>
          <p:cNvPr id="338" name="Google Shape;338;p33"/>
          <p:cNvSpPr txBox="1"/>
          <p:nvPr>
            <p:ph type="subTitle" idx="2"/>
          </p:nvPr>
        </p:nvSpPr>
        <p:spPr>
          <a:xfrm>
            <a:off x="2428850" y="1722435"/>
            <a:ext cx="41814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39" name="Google Shape;339;p33"/>
          <p:cNvSpPr txBox="1"/>
          <p:nvPr>
            <p:ph type="subTitle" idx="3"/>
          </p:nvPr>
        </p:nvSpPr>
        <p:spPr>
          <a:xfrm>
            <a:off x="4009438" y="3157637"/>
            <a:ext cx="41787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p:txBody>
      </p:sp>
      <p:sp>
        <p:nvSpPr>
          <p:cNvPr id="340" name="Google Shape;340;p33"/>
          <p:cNvSpPr txBox="1"/>
          <p:nvPr>
            <p:ph type="subTitle" idx="4"/>
          </p:nvPr>
        </p:nvSpPr>
        <p:spPr>
          <a:xfrm>
            <a:off x="4009438" y="3509501"/>
            <a:ext cx="41787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41" name="Google Shape;341;p33"/>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2" name="Google Shape;342;p33"/>
          <p:cNvSpPr/>
          <p:nvPr/>
        </p:nvSpPr>
        <p:spPr>
          <a:xfrm>
            <a:off x="-469575" y="1310041"/>
            <a:ext cx="999900" cy="999900"/>
          </a:xfrm>
          <a:prstGeom prst="donut">
            <a:avLst>
              <a:gd name="adj" fmla="val 209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33"/>
          <p:cNvSpPr/>
          <p:nvPr>
            <p:ph type="pic" idx="5"/>
          </p:nvPr>
        </p:nvSpPr>
        <p:spPr>
          <a:xfrm>
            <a:off x="824525" y="1306401"/>
            <a:ext cx="1335000" cy="1335000"/>
          </a:xfrm>
          <a:prstGeom prst="rect">
            <a:avLst/>
          </a:prstGeom>
          <a:noFill/>
          <a:ln>
            <a:noFill/>
          </a:ln>
        </p:spPr>
      </p:sp>
      <p:sp>
        <p:nvSpPr>
          <p:cNvPr id="344" name="Google Shape;344;p33"/>
          <p:cNvSpPr/>
          <p:nvPr>
            <p:ph type="pic" idx="6"/>
          </p:nvPr>
        </p:nvSpPr>
        <p:spPr>
          <a:xfrm>
            <a:off x="2401488" y="3079912"/>
            <a:ext cx="1335000" cy="13350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3">
  <p:cSld name="CUSTOM_9_1">
    <p:spTree>
      <p:nvGrpSpPr>
        <p:cNvPr id="345" name="Shape 345"/>
        <p:cNvGrpSpPr/>
        <p:nvPr/>
      </p:nvGrpSpPr>
      <p:grpSpPr>
        <a:xfrm>
          <a:off x="0" y="0"/>
          <a:ext cx="0" cy="0"/>
          <a:chOff x="0" y="0"/>
          <a:chExt cx="0" cy="0"/>
        </a:xfrm>
      </p:grpSpPr>
      <p:sp>
        <p:nvSpPr>
          <p:cNvPr id="346" name="Google Shape;346;p34"/>
          <p:cNvSpPr/>
          <p:nvPr>
            <p:ph type="pic" idx="2"/>
          </p:nvPr>
        </p:nvSpPr>
        <p:spPr>
          <a:xfrm>
            <a:off x="1210725" y="1194875"/>
            <a:ext cx="2916900" cy="3410700"/>
          </a:xfrm>
          <a:prstGeom prst="rect">
            <a:avLst/>
          </a:prstGeom>
          <a:noFill/>
          <a:ln>
            <a:noFill/>
          </a:ln>
        </p:spPr>
      </p:sp>
      <p:sp>
        <p:nvSpPr>
          <p:cNvPr id="347" name="Google Shape;347;p34"/>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34"/>
          <p:cNvSpPr txBox="1"/>
          <p:nvPr>
            <p:ph type="subTitle" idx="1"/>
          </p:nvPr>
        </p:nvSpPr>
        <p:spPr>
          <a:xfrm>
            <a:off x="4639200" y="1194875"/>
            <a:ext cx="33051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p:txBody>
      </p:sp>
      <p:sp>
        <p:nvSpPr>
          <p:cNvPr id="349" name="Google Shape;349;p34"/>
          <p:cNvSpPr txBox="1"/>
          <p:nvPr>
            <p:ph type="subTitle" idx="3"/>
          </p:nvPr>
        </p:nvSpPr>
        <p:spPr>
          <a:xfrm>
            <a:off x="4639200" y="1572251"/>
            <a:ext cx="3305100" cy="67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50" name="Google Shape;350;p34"/>
          <p:cNvSpPr txBox="1"/>
          <p:nvPr>
            <p:ph type="subTitle" idx="4"/>
          </p:nvPr>
        </p:nvSpPr>
        <p:spPr>
          <a:xfrm>
            <a:off x="4639200" y="2318121"/>
            <a:ext cx="3305100" cy="458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p:txBody>
      </p:sp>
      <p:sp>
        <p:nvSpPr>
          <p:cNvPr id="351" name="Google Shape;351;p34"/>
          <p:cNvSpPr txBox="1"/>
          <p:nvPr>
            <p:ph type="subTitle" idx="5"/>
          </p:nvPr>
        </p:nvSpPr>
        <p:spPr>
          <a:xfrm>
            <a:off x="4639200" y="2695500"/>
            <a:ext cx="3305100" cy="190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352" name="Google Shape;352;p34"/>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3" name="Google Shape;353;p34"/>
          <p:cNvSpPr/>
          <p:nvPr/>
        </p:nvSpPr>
        <p:spPr>
          <a:xfrm>
            <a:off x="8430725" y="1259175"/>
            <a:ext cx="2196600" cy="2196600"/>
          </a:xfrm>
          <a:prstGeom prst="donut">
            <a:avLst>
              <a:gd name="adj" fmla="val 11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34"/>
          <p:cNvSpPr/>
          <p:nvPr/>
        </p:nvSpPr>
        <p:spPr>
          <a:xfrm>
            <a:off x="-1108950" y="2085975"/>
            <a:ext cx="1806600" cy="1806600"/>
          </a:xfrm>
          <a:prstGeom prst="donut">
            <a:avLst>
              <a:gd name="adj" fmla="val 1444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wo columns 4">
  <p:cSld name="CUSTOM_9_1_1">
    <p:spTree>
      <p:nvGrpSpPr>
        <p:cNvPr id="355" name="Shape 355"/>
        <p:cNvGrpSpPr/>
        <p:nvPr/>
      </p:nvGrpSpPr>
      <p:grpSpPr>
        <a:xfrm>
          <a:off x="0" y="0"/>
          <a:ext cx="0" cy="0"/>
          <a:chOff x="0" y="0"/>
          <a:chExt cx="0" cy="0"/>
        </a:xfrm>
      </p:grpSpPr>
      <p:sp>
        <p:nvSpPr>
          <p:cNvPr id="356" name="Google Shape;356;p35"/>
          <p:cNvSpPr/>
          <p:nvPr/>
        </p:nvSpPr>
        <p:spPr>
          <a:xfrm rot="10800000">
            <a:off x="-1180114" y="-1205300"/>
            <a:ext cx="2387700" cy="2387700"/>
          </a:xfrm>
          <a:prstGeom prst="blockArc">
            <a:avLst>
              <a:gd name="adj1" fmla="val 10779047"/>
              <a:gd name="adj2" fmla="val 16253876"/>
              <a:gd name="adj3" fmla="val 8905"/>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35"/>
          <p:cNvSpPr txBox="1"/>
          <p:nvPr>
            <p:ph type="title"/>
          </p:nvPr>
        </p:nvSpPr>
        <p:spPr>
          <a:xfrm>
            <a:off x="5469575" y="562313"/>
            <a:ext cx="2728800" cy="1007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Clr>
                <a:schemeClr val="accent1"/>
              </a:buClr>
              <a:buSzPts val="2800"/>
              <a:buNone/>
              <a:defRPr>
                <a:solidFill>
                  <a:schemeClr val="accent1"/>
                </a:solidFill>
              </a:defRPr>
            </a:lvl2pPr>
            <a:lvl3pPr lvl="2" rtl="0">
              <a:lnSpc>
                <a:spcPct val="100000"/>
              </a:lnSpc>
              <a:spcBef>
                <a:spcPts val="0"/>
              </a:spcBef>
              <a:spcAft>
                <a:spcPts val="0"/>
              </a:spcAft>
              <a:buClr>
                <a:schemeClr val="accent1"/>
              </a:buClr>
              <a:buSzPts val="2800"/>
              <a:buNone/>
              <a:defRPr>
                <a:solidFill>
                  <a:schemeClr val="accent1"/>
                </a:solidFill>
              </a:defRPr>
            </a:lvl3pPr>
            <a:lvl4pPr lvl="3" rtl="0">
              <a:lnSpc>
                <a:spcPct val="100000"/>
              </a:lnSpc>
              <a:spcBef>
                <a:spcPts val="0"/>
              </a:spcBef>
              <a:spcAft>
                <a:spcPts val="0"/>
              </a:spcAft>
              <a:buClr>
                <a:schemeClr val="accent1"/>
              </a:buClr>
              <a:buSzPts val="2800"/>
              <a:buNone/>
              <a:defRPr>
                <a:solidFill>
                  <a:schemeClr val="accent1"/>
                </a:solidFill>
              </a:defRPr>
            </a:lvl4pPr>
            <a:lvl5pPr lvl="4" rtl="0">
              <a:lnSpc>
                <a:spcPct val="100000"/>
              </a:lnSpc>
              <a:spcBef>
                <a:spcPts val="0"/>
              </a:spcBef>
              <a:spcAft>
                <a:spcPts val="0"/>
              </a:spcAft>
              <a:buClr>
                <a:schemeClr val="accent1"/>
              </a:buClr>
              <a:buSzPts val="2800"/>
              <a:buNone/>
              <a:defRPr>
                <a:solidFill>
                  <a:schemeClr val="accent1"/>
                </a:solidFill>
              </a:defRPr>
            </a:lvl5pPr>
            <a:lvl6pPr lvl="5" rtl="0">
              <a:lnSpc>
                <a:spcPct val="100000"/>
              </a:lnSpc>
              <a:spcBef>
                <a:spcPts val="0"/>
              </a:spcBef>
              <a:spcAft>
                <a:spcPts val="0"/>
              </a:spcAft>
              <a:buClr>
                <a:schemeClr val="accent1"/>
              </a:buClr>
              <a:buSzPts val="2800"/>
              <a:buNone/>
              <a:defRPr>
                <a:solidFill>
                  <a:schemeClr val="accent1"/>
                </a:solidFill>
              </a:defRPr>
            </a:lvl6pPr>
            <a:lvl7pPr lvl="6" rtl="0">
              <a:lnSpc>
                <a:spcPct val="100000"/>
              </a:lnSpc>
              <a:spcBef>
                <a:spcPts val="0"/>
              </a:spcBef>
              <a:spcAft>
                <a:spcPts val="0"/>
              </a:spcAft>
              <a:buClr>
                <a:schemeClr val="accent1"/>
              </a:buClr>
              <a:buSzPts val="2800"/>
              <a:buNone/>
              <a:defRPr>
                <a:solidFill>
                  <a:schemeClr val="accent1"/>
                </a:solidFill>
              </a:defRPr>
            </a:lvl7pPr>
            <a:lvl8pPr lvl="7" rtl="0">
              <a:lnSpc>
                <a:spcPct val="100000"/>
              </a:lnSpc>
              <a:spcBef>
                <a:spcPts val="0"/>
              </a:spcBef>
              <a:spcAft>
                <a:spcPts val="0"/>
              </a:spcAft>
              <a:buClr>
                <a:schemeClr val="accent1"/>
              </a:buClr>
              <a:buSzPts val="2800"/>
              <a:buNone/>
              <a:defRPr>
                <a:solidFill>
                  <a:schemeClr val="accent1"/>
                </a:solidFill>
              </a:defRPr>
            </a:lvl8pPr>
            <a:lvl9pPr lvl="8" rtl="0">
              <a:lnSpc>
                <a:spcPct val="100000"/>
              </a:lnSpc>
              <a:spcBef>
                <a:spcPts val="0"/>
              </a:spcBef>
              <a:spcAft>
                <a:spcPts val="0"/>
              </a:spcAft>
              <a:buClr>
                <a:schemeClr val="accent1"/>
              </a:buClr>
              <a:buSzPts val="2800"/>
              <a:buNone/>
              <a:defRPr>
                <a:solidFill>
                  <a:schemeClr val="accent1"/>
                </a:solidFill>
              </a:defRPr>
            </a:lvl9pPr>
          </a:lstStyle>
          <a:p/>
        </p:txBody>
      </p:sp>
      <p:sp>
        <p:nvSpPr>
          <p:cNvPr id="358" name="Google Shape;358;p35"/>
          <p:cNvSpPr txBox="1"/>
          <p:nvPr>
            <p:ph type="subTitle" idx="1"/>
          </p:nvPr>
        </p:nvSpPr>
        <p:spPr>
          <a:xfrm>
            <a:off x="4644581" y="1506915"/>
            <a:ext cx="2265000" cy="7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p:txBody>
      </p:sp>
      <p:sp>
        <p:nvSpPr>
          <p:cNvPr id="359" name="Google Shape;359;p35"/>
          <p:cNvSpPr txBox="1"/>
          <p:nvPr>
            <p:ph type="subTitle" idx="2"/>
          </p:nvPr>
        </p:nvSpPr>
        <p:spPr>
          <a:xfrm>
            <a:off x="4639568" y="2245125"/>
            <a:ext cx="2265000" cy="82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360" name="Google Shape;360;p35"/>
          <p:cNvSpPr txBox="1"/>
          <p:nvPr>
            <p:ph type="subTitle" idx="3"/>
          </p:nvPr>
        </p:nvSpPr>
        <p:spPr>
          <a:xfrm>
            <a:off x="4634550" y="3038165"/>
            <a:ext cx="2265000" cy="757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p:txBody>
      </p:sp>
      <p:sp>
        <p:nvSpPr>
          <p:cNvPr id="361" name="Google Shape;361;p35"/>
          <p:cNvSpPr txBox="1"/>
          <p:nvPr>
            <p:ph type="subTitle" idx="4"/>
          </p:nvPr>
        </p:nvSpPr>
        <p:spPr>
          <a:xfrm>
            <a:off x="4644581" y="3776474"/>
            <a:ext cx="2265000" cy="82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362" name="Google Shape;362;p35"/>
          <p:cNvSpPr/>
          <p:nvPr>
            <p:ph type="pic" idx="5"/>
          </p:nvPr>
        </p:nvSpPr>
        <p:spPr>
          <a:xfrm>
            <a:off x="704350" y="939750"/>
            <a:ext cx="3542700" cy="3264000"/>
          </a:xfrm>
          <a:prstGeom prst="round1Rect">
            <a:avLst>
              <a:gd name="adj" fmla="val 16667"/>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wo columns 5">
  <p:cSld name="CUSTOM_9_1_1_1">
    <p:spTree>
      <p:nvGrpSpPr>
        <p:cNvPr id="363" name="Shape 363"/>
        <p:cNvGrpSpPr/>
        <p:nvPr/>
      </p:nvGrpSpPr>
      <p:grpSpPr>
        <a:xfrm>
          <a:off x="0" y="0"/>
          <a:ext cx="0" cy="0"/>
          <a:chOff x="0" y="0"/>
          <a:chExt cx="0" cy="0"/>
        </a:xfrm>
      </p:grpSpPr>
      <p:sp>
        <p:nvSpPr>
          <p:cNvPr id="364" name="Google Shape;364;p36"/>
          <p:cNvSpPr/>
          <p:nvPr/>
        </p:nvSpPr>
        <p:spPr>
          <a:xfrm>
            <a:off x="-1038700" y="-537150"/>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36"/>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36"/>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7" name="Google Shape;367;p36"/>
          <p:cNvSpPr txBox="1"/>
          <p:nvPr>
            <p:ph type="subTitle" idx="1"/>
          </p:nvPr>
        </p:nvSpPr>
        <p:spPr>
          <a:xfrm>
            <a:off x="1827000" y="3612150"/>
            <a:ext cx="25563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
        <p:nvSpPr>
          <p:cNvPr id="368" name="Google Shape;368;p36"/>
          <p:cNvSpPr txBox="1"/>
          <p:nvPr>
            <p:ph type="subTitle" idx="2"/>
          </p:nvPr>
        </p:nvSpPr>
        <p:spPr>
          <a:xfrm>
            <a:off x="1827000" y="3988408"/>
            <a:ext cx="2556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369" name="Google Shape;369;p36"/>
          <p:cNvSpPr txBox="1"/>
          <p:nvPr>
            <p:ph type="subTitle" idx="3"/>
          </p:nvPr>
        </p:nvSpPr>
        <p:spPr>
          <a:xfrm>
            <a:off x="4760700" y="3612145"/>
            <a:ext cx="25563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
        <p:nvSpPr>
          <p:cNvPr id="370" name="Google Shape;370;p36"/>
          <p:cNvSpPr txBox="1"/>
          <p:nvPr>
            <p:ph type="subTitle" idx="4"/>
          </p:nvPr>
        </p:nvSpPr>
        <p:spPr>
          <a:xfrm>
            <a:off x="4760700" y="3988503"/>
            <a:ext cx="2556300" cy="61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
        <p:nvSpPr>
          <p:cNvPr id="371" name="Google Shape;371;p36"/>
          <p:cNvSpPr/>
          <p:nvPr/>
        </p:nvSpPr>
        <p:spPr>
          <a:xfrm>
            <a:off x="7762400" y="3227550"/>
            <a:ext cx="2753100" cy="2753100"/>
          </a:xfrm>
          <a:prstGeom prst="donut">
            <a:avLst>
              <a:gd name="adj" fmla="val 1185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36"/>
          <p:cNvSpPr/>
          <p:nvPr>
            <p:ph type="pic" idx="5"/>
          </p:nvPr>
        </p:nvSpPr>
        <p:spPr>
          <a:xfrm>
            <a:off x="2209570" y="1247925"/>
            <a:ext cx="1792200" cy="2240400"/>
          </a:xfrm>
          <a:prstGeom prst="rect">
            <a:avLst/>
          </a:prstGeom>
          <a:noFill/>
          <a:ln>
            <a:noFill/>
          </a:ln>
        </p:spPr>
      </p:sp>
      <p:sp>
        <p:nvSpPr>
          <p:cNvPr id="373" name="Google Shape;373;p36"/>
          <p:cNvSpPr/>
          <p:nvPr>
            <p:ph type="pic" idx="6"/>
          </p:nvPr>
        </p:nvSpPr>
        <p:spPr>
          <a:xfrm>
            <a:off x="5143270" y="1247925"/>
            <a:ext cx="1792200" cy="2240400"/>
          </a:xfrm>
          <a:prstGeom prst="rect">
            <a:avLst/>
          </a:prstGeom>
          <a:noFill/>
          <a:ln>
            <a:no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6">
  <p:cSld name="CUSTOM_9_1_1_1_1">
    <p:spTree>
      <p:nvGrpSpPr>
        <p:cNvPr id="374" name="Shape 374"/>
        <p:cNvGrpSpPr/>
        <p:nvPr/>
      </p:nvGrpSpPr>
      <p:grpSpPr>
        <a:xfrm>
          <a:off x="0" y="0"/>
          <a:ext cx="0" cy="0"/>
          <a:chOff x="0" y="0"/>
          <a:chExt cx="0" cy="0"/>
        </a:xfrm>
      </p:grpSpPr>
      <p:sp>
        <p:nvSpPr>
          <p:cNvPr id="375" name="Google Shape;375;p37"/>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37"/>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77" name="Google Shape;377;p37"/>
          <p:cNvSpPr txBox="1"/>
          <p:nvPr>
            <p:ph type="body" idx="1"/>
          </p:nvPr>
        </p:nvSpPr>
        <p:spPr>
          <a:xfrm>
            <a:off x="702900" y="1152475"/>
            <a:ext cx="38103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1pPr>
            <a:lvl2pPr marL="914400" lvl="1"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2pPr>
            <a:lvl3pPr marL="1371600" lvl="2"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3pPr>
            <a:lvl4pPr marL="1828800" lvl="3"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4pPr>
            <a:lvl5pPr marL="2286000" lvl="4"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5pPr>
            <a:lvl6pPr marL="2743200" lvl="5"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6pPr>
            <a:lvl7pPr marL="3200400" lvl="6"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7pPr>
            <a:lvl8pPr marL="3657600" lvl="7"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8pPr>
            <a:lvl9pPr marL="4114800" lvl="8"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378" name="Google Shape;378;p37"/>
          <p:cNvSpPr txBox="1"/>
          <p:nvPr>
            <p:ph type="body" idx="2"/>
          </p:nvPr>
        </p:nvSpPr>
        <p:spPr>
          <a:xfrm>
            <a:off x="4620447" y="1152475"/>
            <a:ext cx="3810300" cy="3416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1pPr>
            <a:lvl2pPr marL="914400" lvl="1"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2pPr>
            <a:lvl3pPr marL="1371600" lvl="2"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3pPr>
            <a:lvl4pPr marL="1828800" lvl="3"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4pPr>
            <a:lvl5pPr marL="2286000" lvl="4"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5pPr>
            <a:lvl6pPr marL="2743200" lvl="5"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6pPr>
            <a:lvl7pPr marL="3200400" lvl="6"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7pPr>
            <a:lvl8pPr marL="3657600" lvl="7"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8pPr>
            <a:lvl9pPr marL="4114800" lvl="8" indent="-304800" rtl="0">
              <a:lnSpc>
                <a:spcPct val="115000"/>
              </a:lnSpc>
              <a:spcBef>
                <a:spcPts val="0"/>
              </a:spcBef>
              <a:spcAft>
                <a:spcPts val="0"/>
              </a:spcAft>
              <a:buClr>
                <a:schemeClr val="dk1"/>
              </a:buClr>
              <a:buSzPts val="1200"/>
              <a:buFont typeface="Arial" panose="020B0604020202020204"/>
              <a:buChar char="■"/>
              <a:defRPr sz="1200">
                <a:solidFill>
                  <a:schemeClr val="accent1"/>
                </a:solidFill>
                <a:latin typeface="Montserrat" panose="00000500000000000000"/>
                <a:ea typeface="Montserrat" panose="00000500000000000000"/>
                <a:cs typeface="Montserrat" panose="00000500000000000000"/>
                <a:sym typeface="Montserrat" panose="00000500000000000000"/>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only 1">
  <p:cSld name="CUSTOM_4_1_1">
    <p:bg>
      <p:bgPr>
        <a:noFill/>
        <a:effectLst/>
      </p:bgPr>
    </p:bg>
    <p:spTree>
      <p:nvGrpSpPr>
        <p:cNvPr id="379" name="Shape 379"/>
        <p:cNvGrpSpPr/>
        <p:nvPr/>
      </p:nvGrpSpPr>
      <p:grpSpPr>
        <a:xfrm>
          <a:off x="0" y="0"/>
          <a:ext cx="0" cy="0"/>
          <a:chOff x="0" y="0"/>
          <a:chExt cx="0" cy="0"/>
        </a:xfrm>
      </p:grpSpPr>
      <p:sp>
        <p:nvSpPr>
          <p:cNvPr id="380" name="Google Shape;380;p38"/>
          <p:cNvSpPr/>
          <p:nvPr/>
        </p:nvSpPr>
        <p:spPr>
          <a:xfrm rot="-5400000">
            <a:off x="7965010" y="-1097203"/>
            <a:ext cx="2387700" cy="2387700"/>
          </a:xfrm>
          <a:prstGeom prst="blockArc">
            <a:avLst>
              <a:gd name="adj1" fmla="val 10820796"/>
              <a:gd name="adj2" fmla="val 16556050"/>
              <a:gd name="adj3" fmla="val 1084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38"/>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38"/>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383" name="Google Shape;383;p38"/>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38"/>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ext">
  <p:cSld name="CUSTOM_4_1_1_3">
    <p:bg>
      <p:bgPr>
        <a:noFill/>
        <a:effectLst/>
      </p:bgPr>
    </p:bg>
    <p:spTree>
      <p:nvGrpSpPr>
        <p:cNvPr id="385" name="Shape 385"/>
        <p:cNvGrpSpPr/>
        <p:nvPr/>
      </p:nvGrpSpPr>
      <p:grpSpPr>
        <a:xfrm>
          <a:off x="0" y="0"/>
          <a:ext cx="0" cy="0"/>
          <a:chOff x="0" y="0"/>
          <a:chExt cx="0" cy="0"/>
        </a:xfrm>
      </p:grpSpPr>
      <p:sp>
        <p:nvSpPr>
          <p:cNvPr id="386" name="Google Shape;386;p39"/>
          <p:cNvSpPr/>
          <p:nvPr/>
        </p:nvSpPr>
        <p:spPr>
          <a:xfrm rot="-5400000">
            <a:off x="7965010" y="-1097203"/>
            <a:ext cx="2387700" cy="2387700"/>
          </a:xfrm>
          <a:prstGeom prst="blockArc">
            <a:avLst>
              <a:gd name="adj1" fmla="val 10820796"/>
              <a:gd name="adj2" fmla="val 16556050"/>
              <a:gd name="adj3" fmla="val 1084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39"/>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39"/>
          <p:cNvSpPr txBox="1"/>
          <p:nvPr/>
        </p:nvSpPr>
        <p:spPr>
          <a:xfrm>
            <a:off x="1094125" y="3890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389" name="Google Shape;389;p39"/>
          <p:cNvSpPr/>
          <p:nvPr/>
        </p:nvSpPr>
        <p:spPr>
          <a:xfrm rot="-900003">
            <a:off x="-1468002" y="4320800"/>
            <a:ext cx="2387761" cy="2387761"/>
          </a:xfrm>
          <a:prstGeom prst="blockArc">
            <a:avLst>
              <a:gd name="adj1" fmla="val 17506725"/>
              <a:gd name="adj2" fmla="val 21555750"/>
              <a:gd name="adj3" fmla="val 9524"/>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39"/>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91" name="Google Shape;391;p39"/>
          <p:cNvSpPr txBox="1"/>
          <p:nvPr>
            <p:ph type="body" idx="1"/>
          </p:nvPr>
        </p:nvSpPr>
        <p:spPr>
          <a:xfrm>
            <a:off x="702900" y="1152475"/>
            <a:ext cx="77277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1"/>
              </a:buClr>
              <a:buSzPts val="1400"/>
              <a:buFont typeface="Arial" panose="020B0604020202020204"/>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1pPr>
            <a:lvl2pPr marL="914400" lvl="1" indent="-317500" rtl="0">
              <a:lnSpc>
                <a:spcPct val="115000"/>
              </a:lnSpc>
              <a:spcBef>
                <a:spcPts val="0"/>
              </a:spcBef>
              <a:spcAft>
                <a:spcPts val="0"/>
              </a:spcAft>
              <a:buClr>
                <a:schemeClr val="dk1"/>
              </a:buClr>
              <a:buSzPts val="1400"/>
              <a:buFont typeface="Arial" panose="020B0604020202020204"/>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2pPr>
            <a:lvl3pPr marL="1371600" lvl="2" indent="-317500" rtl="0">
              <a:lnSpc>
                <a:spcPct val="115000"/>
              </a:lnSpc>
              <a:spcBef>
                <a:spcPts val="0"/>
              </a:spcBef>
              <a:spcAft>
                <a:spcPts val="0"/>
              </a:spcAft>
              <a:buClr>
                <a:schemeClr val="dk1"/>
              </a:buClr>
              <a:buSzPts val="1400"/>
              <a:buFont typeface="Arial" panose="020B0604020202020204"/>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3pPr>
            <a:lvl4pPr marL="1828800" lvl="3" indent="-317500" rtl="0">
              <a:lnSpc>
                <a:spcPct val="115000"/>
              </a:lnSpc>
              <a:spcBef>
                <a:spcPts val="0"/>
              </a:spcBef>
              <a:spcAft>
                <a:spcPts val="0"/>
              </a:spcAft>
              <a:buClr>
                <a:schemeClr val="dk1"/>
              </a:buClr>
              <a:buSzPts val="1400"/>
              <a:buFont typeface="Arial" panose="020B0604020202020204"/>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4pPr>
            <a:lvl5pPr marL="2286000" lvl="4" indent="-317500" rtl="0">
              <a:lnSpc>
                <a:spcPct val="115000"/>
              </a:lnSpc>
              <a:spcBef>
                <a:spcPts val="0"/>
              </a:spcBef>
              <a:spcAft>
                <a:spcPts val="0"/>
              </a:spcAft>
              <a:buClr>
                <a:schemeClr val="dk1"/>
              </a:buClr>
              <a:buSzPts val="1400"/>
              <a:buFont typeface="Arial" panose="020B0604020202020204"/>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5pPr>
            <a:lvl6pPr marL="2743200" lvl="5" indent="-317500" rtl="0">
              <a:lnSpc>
                <a:spcPct val="115000"/>
              </a:lnSpc>
              <a:spcBef>
                <a:spcPts val="0"/>
              </a:spcBef>
              <a:spcAft>
                <a:spcPts val="0"/>
              </a:spcAft>
              <a:buClr>
                <a:schemeClr val="dk1"/>
              </a:buClr>
              <a:buSzPts val="1400"/>
              <a:buFont typeface="Arial" panose="020B0604020202020204"/>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6pPr>
            <a:lvl7pPr marL="3200400" lvl="6" indent="-317500" rtl="0">
              <a:lnSpc>
                <a:spcPct val="115000"/>
              </a:lnSpc>
              <a:spcBef>
                <a:spcPts val="0"/>
              </a:spcBef>
              <a:spcAft>
                <a:spcPts val="0"/>
              </a:spcAft>
              <a:buClr>
                <a:schemeClr val="dk1"/>
              </a:buClr>
              <a:buSzPts val="1400"/>
              <a:buFont typeface="Arial" panose="020B0604020202020204"/>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7pPr>
            <a:lvl8pPr marL="3657600" lvl="7" indent="-317500" rtl="0">
              <a:lnSpc>
                <a:spcPct val="115000"/>
              </a:lnSpc>
              <a:spcBef>
                <a:spcPts val="0"/>
              </a:spcBef>
              <a:spcAft>
                <a:spcPts val="0"/>
              </a:spcAft>
              <a:buClr>
                <a:schemeClr val="dk1"/>
              </a:buClr>
              <a:buSzPts val="1400"/>
              <a:buFont typeface="Arial" panose="020B0604020202020204"/>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8pPr>
            <a:lvl9pPr marL="4114800" lvl="8" indent="-317500" rtl="0">
              <a:lnSpc>
                <a:spcPct val="115000"/>
              </a:lnSpc>
              <a:spcBef>
                <a:spcPts val="0"/>
              </a:spcBef>
              <a:spcAft>
                <a:spcPts val="0"/>
              </a:spcAft>
              <a:buClr>
                <a:schemeClr val="dk1"/>
              </a:buClr>
              <a:buSzPts val="1400"/>
              <a:buFont typeface="Arial" panose="020B0604020202020204"/>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1">
  <p:cSld name="CUSTOM_4_1_1_2">
    <p:bg>
      <p:bgPr>
        <a:noFill/>
        <a:effectLst/>
      </p:bgPr>
    </p:bg>
    <p:spTree>
      <p:nvGrpSpPr>
        <p:cNvPr id="392" name="Shape 392"/>
        <p:cNvGrpSpPr/>
        <p:nvPr/>
      </p:nvGrpSpPr>
      <p:grpSpPr>
        <a:xfrm>
          <a:off x="0" y="0"/>
          <a:ext cx="0" cy="0"/>
          <a:chOff x="0" y="0"/>
          <a:chExt cx="0" cy="0"/>
        </a:xfrm>
      </p:grpSpPr>
      <p:sp>
        <p:nvSpPr>
          <p:cNvPr id="393" name="Google Shape;393;p40"/>
          <p:cNvSpPr/>
          <p:nvPr/>
        </p:nvSpPr>
        <p:spPr>
          <a:xfrm rot="8596392">
            <a:off x="-890389" y="-973043"/>
            <a:ext cx="1705685" cy="1705685"/>
          </a:xfrm>
          <a:prstGeom prst="blockArc">
            <a:avLst>
              <a:gd name="adj1" fmla="val 11751713"/>
              <a:gd name="adj2" fmla="val 2721617"/>
              <a:gd name="adj3" fmla="val 2605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40"/>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40"/>
          <p:cNvSpPr/>
          <p:nvPr/>
        </p:nvSpPr>
        <p:spPr>
          <a:xfrm>
            <a:off x="8229275" y="4204475"/>
            <a:ext cx="1880400" cy="1880400"/>
          </a:xfrm>
          <a:prstGeom prst="donut">
            <a:avLst>
              <a:gd name="adj" fmla="val 87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40"/>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397" name="Google Shape;397;p40"/>
          <p:cNvSpPr txBox="1"/>
          <p:nvPr>
            <p:ph type="subTitle" idx="1"/>
          </p:nvPr>
        </p:nvSpPr>
        <p:spPr>
          <a:xfrm>
            <a:off x="5048375" y="1124375"/>
            <a:ext cx="3019800" cy="3303600"/>
          </a:xfrm>
          <a:prstGeom prst="rect">
            <a:avLst/>
          </a:prstGeom>
        </p:spPr>
        <p:txBody>
          <a:bodyPr spcFirstLastPara="1" wrap="square" lIns="0" tIns="91425" rIns="91425" bIns="91425" anchor="ctr"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398" name="Google Shape;398;p40"/>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399" name="Google Shape;399;p40"/>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4" name="Shape 34"/>
        <p:cNvGrpSpPr/>
        <p:nvPr/>
      </p:nvGrpSpPr>
      <p:grpSpPr>
        <a:xfrm>
          <a:off x="0" y="0"/>
          <a:ext cx="0" cy="0"/>
          <a:chOff x="0" y="0"/>
          <a:chExt cx="0" cy="0"/>
        </a:xfrm>
      </p:grpSpPr>
      <p:sp>
        <p:nvSpPr>
          <p:cNvPr id="35" name="Google Shape;35;p5"/>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5"/>
          <p:cNvSpPr txBox="1"/>
          <p:nvPr/>
        </p:nvSpPr>
        <p:spPr>
          <a:xfrm>
            <a:off x="1094125" y="541475"/>
            <a:ext cx="39903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37" name="Google Shape;37;p5"/>
          <p:cNvSpPr/>
          <p:nvPr/>
        </p:nvSpPr>
        <p:spPr>
          <a:xfrm>
            <a:off x="-848712" y="4342678"/>
            <a:ext cx="1705500" cy="1705500"/>
          </a:xfrm>
          <a:prstGeom prst="blockArc">
            <a:avLst>
              <a:gd name="adj1" fmla="val 16164733"/>
              <a:gd name="adj2" fmla="val 69283"/>
              <a:gd name="adj3" fmla="val 2367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5"/>
          <p:cNvSpPr txBox="1"/>
          <p:nvPr>
            <p:ph type="subTitle" idx="1"/>
          </p:nvPr>
        </p:nvSpPr>
        <p:spPr>
          <a:xfrm>
            <a:off x="1117650" y="3062630"/>
            <a:ext cx="2918400" cy="458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rtl="0">
              <a:lnSpc>
                <a:spcPct val="100000"/>
              </a:lnSpc>
              <a:spcBef>
                <a:spcPts val="0"/>
              </a:spcBef>
              <a:spcAft>
                <a:spcPts val="0"/>
              </a:spcAft>
              <a:buNone/>
              <a:defRPr sz="1800"/>
            </a:lvl2pPr>
            <a:lvl3pPr lvl="2" rtl="0">
              <a:lnSpc>
                <a:spcPct val="100000"/>
              </a:lnSpc>
              <a:spcBef>
                <a:spcPts val="0"/>
              </a:spcBef>
              <a:spcAft>
                <a:spcPts val="0"/>
              </a:spcAft>
              <a:buNone/>
              <a:defRPr sz="1800"/>
            </a:lvl3pPr>
            <a:lvl4pPr lvl="3" rtl="0">
              <a:lnSpc>
                <a:spcPct val="100000"/>
              </a:lnSpc>
              <a:spcBef>
                <a:spcPts val="0"/>
              </a:spcBef>
              <a:spcAft>
                <a:spcPts val="0"/>
              </a:spcAft>
              <a:buNone/>
              <a:defRPr sz="1800"/>
            </a:lvl4pPr>
            <a:lvl5pPr lvl="4" rtl="0">
              <a:lnSpc>
                <a:spcPct val="100000"/>
              </a:lnSpc>
              <a:spcBef>
                <a:spcPts val="0"/>
              </a:spcBef>
              <a:spcAft>
                <a:spcPts val="0"/>
              </a:spcAft>
              <a:buNone/>
              <a:defRPr sz="1800"/>
            </a:lvl5pPr>
            <a:lvl6pPr lvl="5" rtl="0">
              <a:lnSpc>
                <a:spcPct val="100000"/>
              </a:lnSpc>
              <a:spcBef>
                <a:spcPts val="0"/>
              </a:spcBef>
              <a:spcAft>
                <a:spcPts val="0"/>
              </a:spcAft>
              <a:buNone/>
              <a:defRPr sz="1800"/>
            </a:lvl6pPr>
            <a:lvl7pPr lvl="6" rtl="0">
              <a:lnSpc>
                <a:spcPct val="100000"/>
              </a:lnSpc>
              <a:spcBef>
                <a:spcPts val="0"/>
              </a:spcBef>
              <a:spcAft>
                <a:spcPts val="0"/>
              </a:spcAft>
              <a:buNone/>
              <a:defRPr sz="1800"/>
            </a:lvl7pPr>
            <a:lvl8pPr lvl="7" rtl="0">
              <a:lnSpc>
                <a:spcPct val="100000"/>
              </a:lnSpc>
              <a:spcBef>
                <a:spcPts val="0"/>
              </a:spcBef>
              <a:spcAft>
                <a:spcPts val="0"/>
              </a:spcAft>
              <a:buNone/>
              <a:defRPr sz="1800"/>
            </a:lvl8pPr>
            <a:lvl9pPr lvl="8" rtl="0">
              <a:lnSpc>
                <a:spcPct val="100000"/>
              </a:lnSpc>
              <a:spcBef>
                <a:spcPts val="0"/>
              </a:spcBef>
              <a:spcAft>
                <a:spcPts val="0"/>
              </a:spcAft>
              <a:buNone/>
              <a:defRPr sz="1800"/>
            </a:lvl9pPr>
          </a:lstStyle>
          <a:p/>
        </p:txBody>
      </p:sp>
      <p:sp>
        <p:nvSpPr>
          <p:cNvPr id="39" name="Google Shape;39;p5"/>
          <p:cNvSpPr txBox="1"/>
          <p:nvPr>
            <p:ph type="subTitle" idx="2"/>
          </p:nvPr>
        </p:nvSpPr>
        <p:spPr>
          <a:xfrm>
            <a:off x="1117650" y="3440004"/>
            <a:ext cx="2918400" cy="67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40" name="Google Shape;40;p5"/>
          <p:cNvSpPr txBox="1"/>
          <p:nvPr>
            <p:ph type="subTitle" idx="3"/>
          </p:nvPr>
        </p:nvSpPr>
        <p:spPr>
          <a:xfrm>
            <a:off x="5107950" y="3062621"/>
            <a:ext cx="2918400" cy="458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800" b="1">
                <a:solidFill>
                  <a:schemeClr val="accent3"/>
                </a:solidFill>
              </a:defRPr>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p:txBody>
      </p:sp>
      <p:sp>
        <p:nvSpPr>
          <p:cNvPr id="41" name="Google Shape;41;p5"/>
          <p:cNvSpPr txBox="1"/>
          <p:nvPr>
            <p:ph type="subTitle" idx="4"/>
          </p:nvPr>
        </p:nvSpPr>
        <p:spPr>
          <a:xfrm>
            <a:off x="5107950" y="3439999"/>
            <a:ext cx="2918400" cy="67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p:txBody>
      </p:sp>
      <p:sp>
        <p:nvSpPr>
          <p:cNvPr id="42" name="Google Shape;42;p5"/>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ext 2">
  <p:cSld name="CUSTOM_4_1_1_1">
    <p:bg>
      <p:bgPr>
        <a:noFill/>
        <a:effectLst/>
      </p:bgPr>
    </p:bg>
    <p:spTree>
      <p:nvGrpSpPr>
        <p:cNvPr id="400" name="Shape 400"/>
        <p:cNvGrpSpPr/>
        <p:nvPr/>
      </p:nvGrpSpPr>
      <p:grpSpPr>
        <a:xfrm>
          <a:off x="0" y="0"/>
          <a:ext cx="0" cy="0"/>
          <a:chOff x="0" y="0"/>
          <a:chExt cx="0" cy="0"/>
        </a:xfrm>
      </p:grpSpPr>
      <p:sp>
        <p:nvSpPr>
          <p:cNvPr id="401" name="Google Shape;401;p41"/>
          <p:cNvSpPr/>
          <p:nvPr>
            <p:ph type="pic" idx="2"/>
          </p:nvPr>
        </p:nvSpPr>
        <p:spPr>
          <a:xfrm>
            <a:off x="-7975" y="0"/>
            <a:ext cx="5361900" cy="3598500"/>
          </a:xfrm>
          <a:prstGeom prst="rect">
            <a:avLst/>
          </a:prstGeom>
          <a:noFill/>
          <a:ln>
            <a:noFill/>
          </a:ln>
        </p:spPr>
      </p:sp>
      <p:sp>
        <p:nvSpPr>
          <p:cNvPr id="402" name="Google Shape;402;p41"/>
          <p:cNvSpPr txBox="1"/>
          <p:nvPr>
            <p:ph type="title"/>
          </p:nvPr>
        </p:nvSpPr>
        <p:spPr>
          <a:xfrm>
            <a:off x="4466225" y="1936500"/>
            <a:ext cx="3478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403" name="Google Shape;403;p41"/>
          <p:cNvSpPr txBox="1"/>
          <p:nvPr>
            <p:ph type="subTitle" idx="1"/>
          </p:nvPr>
        </p:nvSpPr>
        <p:spPr>
          <a:xfrm>
            <a:off x="4466225" y="3044700"/>
            <a:ext cx="3478200" cy="11697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404" name="Google Shape;404;p41"/>
          <p:cNvSpPr/>
          <p:nvPr/>
        </p:nvSpPr>
        <p:spPr>
          <a:xfrm>
            <a:off x="-1739434" y="3044697"/>
            <a:ext cx="3679200" cy="36792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41"/>
          <p:cNvSpPr/>
          <p:nvPr/>
        </p:nvSpPr>
        <p:spPr>
          <a:xfrm rot="10800000">
            <a:off x="7200116" y="-1534853"/>
            <a:ext cx="3679200" cy="3679200"/>
          </a:xfrm>
          <a:prstGeom prst="blockArc">
            <a:avLst>
              <a:gd name="adj1" fmla="val 15904124"/>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ext 3">
  <p:cSld name="CUSTOM_4_1_1_1_3">
    <p:bg>
      <p:bgPr>
        <a:noFill/>
        <a:effectLst/>
      </p:bgPr>
    </p:bg>
    <p:spTree>
      <p:nvGrpSpPr>
        <p:cNvPr id="406" name="Shape 406"/>
        <p:cNvGrpSpPr/>
        <p:nvPr/>
      </p:nvGrpSpPr>
      <p:grpSpPr>
        <a:xfrm>
          <a:off x="0" y="0"/>
          <a:ext cx="0" cy="0"/>
          <a:chOff x="0" y="0"/>
          <a:chExt cx="0" cy="0"/>
        </a:xfrm>
      </p:grpSpPr>
      <p:sp>
        <p:nvSpPr>
          <p:cNvPr id="407" name="Google Shape;407;p42"/>
          <p:cNvSpPr/>
          <p:nvPr/>
        </p:nvSpPr>
        <p:spPr>
          <a:xfrm rot="-5400000">
            <a:off x="8177603" y="-1151798"/>
            <a:ext cx="1948500" cy="1948500"/>
          </a:xfrm>
          <a:prstGeom prst="blockArc">
            <a:avLst>
              <a:gd name="adj1" fmla="val 10796618"/>
              <a:gd name="adj2" fmla="val 15882085"/>
              <a:gd name="adj3" fmla="val 78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42"/>
          <p:cNvSpPr/>
          <p:nvPr/>
        </p:nvSpPr>
        <p:spPr>
          <a:xfrm rot="-900003">
            <a:off x="-1427327" y="3995525"/>
            <a:ext cx="2387761" cy="2387761"/>
          </a:xfrm>
          <a:prstGeom prst="blockArc">
            <a:avLst>
              <a:gd name="adj1" fmla="val 17683086"/>
              <a:gd name="adj2" fmla="val 837016"/>
              <a:gd name="adj3" fmla="val 920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42"/>
          <p:cNvSpPr txBox="1"/>
          <p:nvPr>
            <p:ph type="title"/>
          </p:nvPr>
        </p:nvSpPr>
        <p:spPr>
          <a:xfrm>
            <a:off x="938675" y="1236950"/>
            <a:ext cx="3613800" cy="127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410" name="Google Shape;410;p42"/>
          <p:cNvSpPr txBox="1"/>
          <p:nvPr>
            <p:ph type="subTitle" idx="1"/>
          </p:nvPr>
        </p:nvSpPr>
        <p:spPr>
          <a:xfrm>
            <a:off x="938675" y="2535200"/>
            <a:ext cx="3613800" cy="1270200"/>
          </a:xfrm>
          <a:prstGeom prst="rect">
            <a:avLst/>
          </a:prstGeom>
        </p:spPr>
        <p:txBody>
          <a:bodyPr spcFirstLastPara="1" wrap="square" lIns="0" tIns="91425" rIns="91425" bIns="91425" anchor="t"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p:txBody>
      </p:sp>
      <p:sp>
        <p:nvSpPr>
          <p:cNvPr id="411" name="Google Shape;411;p42"/>
          <p:cNvSpPr/>
          <p:nvPr>
            <p:ph type="pic" idx="2"/>
          </p:nvPr>
        </p:nvSpPr>
        <p:spPr>
          <a:xfrm>
            <a:off x="5173175" y="725700"/>
            <a:ext cx="3153300" cy="3692100"/>
          </a:xfrm>
          <a:prstGeom prst="round1Rect">
            <a:avLst>
              <a:gd name="adj" fmla="val 16667"/>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4">
  <p:cSld name="CUSTOM_4_1_1_1_3_1">
    <p:bg>
      <p:bgPr>
        <a:noFill/>
        <a:effectLst/>
      </p:bgPr>
    </p:bg>
    <p:spTree>
      <p:nvGrpSpPr>
        <p:cNvPr id="412" name="Shape 412"/>
        <p:cNvGrpSpPr/>
        <p:nvPr/>
      </p:nvGrpSpPr>
      <p:grpSpPr>
        <a:xfrm>
          <a:off x="0" y="0"/>
          <a:ext cx="0" cy="0"/>
          <a:chOff x="0" y="0"/>
          <a:chExt cx="0" cy="0"/>
        </a:xfrm>
      </p:grpSpPr>
      <p:sp>
        <p:nvSpPr>
          <p:cNvPr id="413" name="Google Shape;413;p43"/>
          <p:cNvSpPr/>
          <p:nvPr/>
        </p:nvSpPr>
        <p:spPr>
          <a:xfrm>
            <a:off x="7088575" y="-748225"/>
            <a:ext cx="2753100" cy="2753100"/>
          </a:xfrm>
          <a:prstGeom prst="donut">
            <a:avLst>
              <a:gd name="adj" fmla="val 11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43"/>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43"/>
          <p:cNvSpPr txBox="1"/>
          <p:nvPr>
            <p:ph type="title"/>
          </p:nvPr>
        </p:nvSpPr>
        <p:spPr>
          <a:xfrm>
            <a:off x="1348250" y="1032450"/>
            <a:ext cx="3084900" cy="20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416" name="Google Shape;416;p43"/>
          <p:cNvSpPr txBox="1"/>
          <p:nvPr>
            <p:ph type="subTitle" idx="1"/>
          </p:nvPr>
        </p:nvSpPr>
        <p:spPr>
          <a:xfrm>
            <a:off x="1348250" y="3064350"/>
            <a:ext cx="30849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17" name="Google Shape;417;p43"/>
          <p:cNvSpPr/>
          <p:nvPr>
            <p:ph type="pic" idx="2"/>
          </p:nvPr>
        </p:nvSpPr>
        <p:spPr>
          <a:xfrm>
            <a:off x="5007000" y="400350"/>
            <a:ext cx="3429000" cy="43434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5">
  <p:cSld name="CUSTOM_4_1_1_1_3_1_1">
    <p:bg>
      <p:bgPr>
        <a:solidFill>
          <a:schemeClr val="accent2"/>
        </a:solidFill>
        <a:effectLst/>
      </p:bgPr>
    </p:bg>
    <p:spTree>
      <p:nvGrpSpPr>
        <p:cNvPr id="418" name="Shape 418"/>
        <p:cNvGrpSpPr/>
        <p:nvPr/>
      </p:nvGrpSpPr>
      <p:grpSpPr>
        <a:xfrm>
          <a:off x="0" y="0"/>
          <a:ext cx="0" cy="0"/>
          <a:chOff x="0" y="0"/>
          <a:chExt cx="0" cy="0"/>
        </a:xfrm>
      </p:grpSpPr>
      <p:sp>
        <p:nvSpPr>
          <p:cNvPr id="419" name="Google Shape;419;p44"/>
          <p:cNvSpPr/>
          <p:nvPr/>
        </p:nvSpPr>
        <p:spPr>
          <a:xfrm>
            <a:off x="-886300" y="3163800"/>
            <a:ext cx="2753100" cy="2753100"/>
          </a:xfrm>
          <a:prstGeom prst="donut">
            <a:avLst>
              <a:gd name="adj" fmla="val 1185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44"/>
          <p:cNvSpPr/>
          <p:nvPr>
            <p:ph type="pic" idx="2"/>
          </p:nvPr>
        </p:nvSpPr>
        <p:spPr>
          <a:xfrm>
            <a:off x="708000" y="539400"/>
            <a:ext cx="7717500" cy="2624400"/>
          </a:xfrm>
          <a:prstGeom prst="rect">
            <a:avLst/>
          </a:prstGeom>
          <a:noFill/>
          <a:ln>
            <a:noFill/>
          </a:ln>
        </p:spPr>
      </p:sp>
      <p:sp>
        <p:nvSpPr>
          <p:cNvPr id="421" name="Google Shape;421;p44"/>
          <p:cNvSpPr txBox="1"/>
          <p:nvPr>
            <p:ph type="title"/>
          </p:nvPr>
        </p:nvSpPr>
        <p:spPr>
          <a:xfrm>
            <a:off x="1140900" y="3330750"/>
            <a:ext cx="2614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422" name="Google Shape;422;p44"/>
          <p:cNvSpPr txBox="1"/>
          <p:nvPr>
            <p:ph type="subTitle" idx="1"/>
          </p:nvPr>
        </p:nvSpPr>
        <p:spPr>
          <a:xfrm>
            <a:off x="3959100" y="3469200"/>
            <a:ext cx="40440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6">
  <p:cSld name="CUSTOM_4_1_1_1_3_1_1_1_1">
    <p:spTree>
      <p:nvGrpSpPr>
        <p:cNvPr id="423" name="Shape 423"/>
        <p:cNvGrpSpPr/>
        <p:nvPr/>
      </p:nvGrpSpPr>
      <p:grpSpPr>
        <a:xfrm>
          <a:off x="0" y="0"/>
          <a:ext cx="0" cy="0"/>
          <a:chOff x="0" y="0"/>
          <a:chExt cx="0" cy="0"/>
        </a:xfrm>
      </p:grpSpPr>
      <p:sp>
        <p:nvSpPr>
          <p:cNvPr id="424" name="Google Shape;424;p45"/>
          <p:cNvSpPr txBox="1"/>
          <p:nvPr>
            <p:ph type="title"/>
          </p:nvPr>
        </p:nvSpPr>
        <p:spPr>
          <a:xfrm>
            <a:off x="3951648" y="2002225"/>
            <a:ext cx="38532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425" name="Google Shape;425;p45"/>
          <p:cNvSpPr txBox="1"/>
          <p:nvPr>
            <p:ph type="subTitle" idx="1"/>
          </p:nvPr>
        </p:nvSpPr>
        <p:spPr>
          <a:xfrm>
            <a:off x="3951648" y="3110425"/>
            <a:ext cx="3853200" cy="83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26" name="Google Shape;426;p45"/>
          <p:cNvSpPr/>
          <p:nvPr/>
        </p:nvSpPr>
        <p:spPr>
          <a:xfrm>
            <a:off x="-613300" y="3541800"/>
            <a:ext cx="2124600" cy="2124600"/>
          </a:xfrm>
          <a:prstGeom prst="donut">
            <a:avLst>
              <a:gd name="adj" fmla="val 10926"/>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45"/>
          <p:cNvSpPr/>
          <p:nvPr>
            <p:ph type="pic" idx="2"/>
          </p:nvPr>
        </p:nvSpPr>
        <p:spPr>
          <a:xfrm>
            <a:off x="781050" y="539100"/>
            <a:ext cx="2990100" cy="40233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text 7">
  <p:cSld name="CUSTOM_4_1_1_1_3_1_1_1_1_1">
    <p:bg>
      <p:bgPr>
        <a:solidFill>
          <a:schemeClr val="accent2"/>
        </a:solidFill>
        <a:effectLst/>
      </p:bgPr>
    </p:bg>
    <p:spTree>
      <p:nvGrpSpPr>
        <p:cNvPr id="428" name="Shape 428"/>
        <p:cNvGrpSpPr/>
        <p:nvPr/>
      </p:nvGrpSpPr>
      <p:grpSpPr>
        <a:xfrm>
          <a:off x="0" y="0"/>
          <a:ext cx="0" cy="0"/>
          <a:chOff x="0" y="0"/>
          <a:chExt cx="0" cy="0"/>
        </a:xfrm>
      </p:grpSpPr>
      <p:sp>
        <p:nvSpPr>
          <p:cNvPr id="429" name="Google Shape;429;p46"/>
          <p:cNvSpPr/>
          <p:nvPr/>
        </p:nvSpPr>
        <p:spPr>
          <a:xfrm>
            <a:off x="-1853725" y="-1667550"/>
            <a:ext cx="4994100" cy="4994100"/>
          </a:xfrm>
          <a:prstGeom prst="donut">
            <a:avLst>
              <a:gd name="adj" fmla="val 7469"/>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46"/>
          <p:cNvSpPr txBox="1"/>
          <p:nvPr>
            <p:ph type="title"/>
          </p:nvPr>
        </p:nvSpPr>
        <p:spPr>
          <a:xfrm>
            <a:off x="1184775" y="2218350"/>
            <a:ext cx="3039600" cy="110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431" name="Google Shape;431;p46"/>
          <p:cNvSpPr txBox="1"/>
          <p:nvPr>
            <p:ph type="subTitle" idx="1"/>
          </p:nvPr>
        </p:nvSpPr>
        <p:spPr>
          <a:xfrm>
            <a:off x="1184775" y="3326550"/>
            <a:ext cx="3039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432" name="Google Shape;432;p46"/>
          <p:cNvSpPr/>
          <p:nvPr/>
        </p:nvSpPr>
        <p:spPr>
          <a:xfrm>
            <a:off x="7520000" y="3701000"/>
            <a:ext cx="2124600" cy="2124600"/>
          </a:xfrm>
          <a:prstGeom prst="donut">
            <a:avLst>
              <a:gd name="adj" fmla="val 1092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46"/>
          <p:cNvSpPr/>
          <p:nvPr>
            <p:ph type="pic" idx="2"/>
          </p:nvPr>
        </p:nvSpPr>
        <p:spPr>
          <a:xfrm>
            <a:off x="3939825" y="298075"/>
            <a:ext cx="4928700" cy="30450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ig number 1">
  <p:cSld name="CUSTOM_10">
    <p:bg>
      <p:bgPr>
        <a:solidFill>
          <a:schemeClr val="lt2"/>
        </a:solidFill>
        <a:effectLst/>
      </p:bgPr>
    </p:bg>
    <p:spTree>
      <p:nvGrpSpPr>
        <p:cNvPr id="434" name="Shape 434"/>
        <p:cNvGrpSpPr/>
        <p:nvPr/>
      </p:nvGrpSpPr>
      <p:grpSpPr>
        <a:xfrm>
          <a:off x="0" y="0"/>
          <a:ext cx="0" cy="0"/>
          <a:chOff x="0" y="0"/>
          <a:chExt cx="0" cy="0"/>
        </a:xfrm>
      </p:grpSpPr>
      <p:sp>
        <p:nvSpPr>
          <p:cNvPr id="435" name="Google Shape;435;p47"/>
          <p:cNvSpPr/>
          <p:nvPr/>
        </p:nvSpPr>
        <p:spPr>
          <a:xfrm flipH="1">
            <a:off x="7012425" y="2817925"/>
            <a:ext cx="4036500" cy="4036500"/>
          </a:xfrm>
          <a:prstGeom prst="blockArc">
            <a:avLst>
              <a:gd name="adj1" fmla="val 15904124"/>
              <a:gd name="adj2" fmla="val 722519"/>
              <a:gd name="adj3" fmla="val 727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47"/>
          <p:cNvSpPr/>
          <p:nvPr/>
        </p:nvSpPr>
        <p:spPr>
          <a:xfrm flipH="1">
            <a:off x="1099350" y="745500"/>
            <a:ext cx="6945300" cy="2945700"/>
          </a:xfrm>
          <a:prstGeom prst="round1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47"/>
          <p:cNvSpPr txBox="1"/>
          <p:nvPr>
            <p:ph type="title" hasCustomPrompt="1"/>
          </p:nvPr>
        </p:nvSpPr>
        <p:spPr>
          <a:xfrm>
            <a:off x="2047875" y="1239075"/>
            <a:ext cx="5048400" cy="18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12000"/>
              <a:buNone/>
              <a:defRPr sz="120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38" name="Google Shape;438;p47"/>
          <p:cNvSpPr txBox="1"/>
          <p:nvPr>
            <p:ph type="title" idx="2"/>
          </p:nvPr>
        </p:nvSpPr>
        <p:spPr>
          <a:xfrm>
            <a:off x="1638300" y="3909150"/>
            <a:ext cx="5867400" cy="431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600">
                <a:solidFill>
                  <a:schemeClr val="accent1"/>
                </a:solidFill>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1">
  <p:cSld name="CUSTOM_11">
    <p:spTree>
      <p:nvGrpSpPr>
        <p:cNvPr id="439" name="Shape 439"/>
        <p:cNvGrpSpPr/>
        <p:nvPr/>
      </p:nvGrpSpPr>
      <p:grpSpPr>
        <a:xfrm>
          <a:off x="0" y="0"/>
          <a:ext cx="0" cy="0"/>
          <a:chOff x="0" y="0"/>
          <a:chExt cx="0" cy="0"/>
        </a:xfrm>
      </p:grpSpPr>
      <p:sp>
        <p:nvSpPr>
          <p:cNvPr id="440" name="Google Shape;440;p48"/>
          <p:cNvSpPr/>
          <p:nvPr>
            <p:ph type="pic" idx="2"/>
          </p:nvPr>
        </p:nvSpPr>
        <p:spPr>
          <a:xfrm>
            <a:off x="-9525" y="-9525"/>
            <a:ext cx="9153600" cy="5148900"/>
          </a:xfrm>
          <a:prstGeom prst="rect">
            <a:avLst/>
          </a:prstGeom>
          <a:noFill/>
          <a:ln>
            <a:noFill/>
          </a:ln>
        </p:spPr>
      </p:sp>
      <p:sp>
        <p:nvSpPr>
          <p:cNvPr id="441" name="Google Shape;441;p48"/>
          <p:cNvSpPr txBox="1"/>
          <p:nvPr>
            <p:ph type="title"/>
          </p:nvPr>
        </p:nvSpPr>
        <p:spPr>
          <a:xfrm>
            <a:off x="713400" y="2941800"/>
            <a:ext cx="2372700" cy="166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defRPr>
            </a:lvl1pPr>
            <a:lvl2pPr lvl="1" rtl="0">
              <a:spcBef>
                <a:spcPts val="0"/>
              </a:spcBef>
              <a:spcAft>
                <a:spcPts val="0"/>
              </a:spcAft>
              <a:buNone/>
              <a:defRPr>
                <a:solidFill>
                  <a:schemeClr val="accent1"/>
                </a:solidFill>
              </a:defRPr>
            </a:lvl2pPr>
            <a:lvl3pPr lvl="2" rtl="0">
              <a:spcBef>
                <a:spcPts val="0"/>
              </a:spcBef>
              <a:spcAft>
                <a:spcPts val="0"/>
              </a:spcAft>
              <a:buNone/>
              <a:defRPr>
                <a:solidFill>
                  <a:schemeClr val="accent1"/>
                </a:solidFill>
              </a:defRPr>
            </a:lvl3pPr>
            <a:lvl4pPr lvl="3" rtl="0">
              <a:spcBef>
                <a:spcPts val="0"/>
              </a:spcBef>
              <a:spcAft>
                <a:spcPts val="0"/>
              </a:spcAft>
              <a:buNone/>
              <a:defRPr>
                <a:solidFill>
                  <a:schemeClr val="accent1"/>
                </a:solidFill>
              </a:defRPr>
            </a:lvl4pPr>
            <a:lvl5pPr lvl="4" rtl="0">
              <a:spcBef>
                <a:spcPts val="0"/>
              </a:spcBef>
              <a:spcAft>
                <a:spcPts val="0"/>
              </a:spcAft>
              <a:buNone/>
              <a:defRPr>
                <a:solidFill>
                  <a:schemeClr val="accent1"/>
                </a:solidFill>
              </a:defRPr>
            </a:lvl5pPr>
            <a:lvl6pPr lvl="5" rtl="0">
              <a:spcBef>
                <a:spcPts val="0"/>
              </a:spcBef>
              <a:spcAft>
                <a:spcPts val="0"/>
              </a:spcAft>
              <a:buNone/>
              <a:defRPr>
                <a:solidFill>
                  <a:schemeClr val="accent1"/>
                </a:solidFill>
              </a:defRPr>
            </a:lvl6pPr>
            <a:lvl7pPr lvl="6" rtl="0">
              <a:spcBef>
                <a:spcPts val="0"/>
              </a:spcBef>
              <a:spcAft>
                <a:spcPts val="0"/>
              </a:spcAft>
              <a:buNone/>
              <a:defRPr>
                <a:solidFill>
                  <a:schemeClr val="accent1"/>
                </a:solidFill>
              </a:defRPr>
            </a:lvl7pPr>
            <a:lvl8pPr lvl="7" rtl="0">
              <a:spcBef>
                <a:spcPts val="0"/>
              </a:spcBef>
              <a:spcAft>
                <a:spcPts val="0"/>
              </a:spcAft>
              <a:buNone/>
              <a:defRPr>
                <a:solidFill>
                  <a:schemeClr val="accent1"/>
                </a:solidFill>
              </a:defRPr>
            </a:lvl8pPr>
            <a:lvl9pPr lvl="8" rtl="0">
              <a:spcBef>
                <a:spcPts val="0"/>
              </a:spcBef>
              <a:spcAft>
                <a:spcPts val="0"/>
              </a:spcAft>
              <a:buNone/>
              <a:defRPr>
                <a:solidFill>
                  <a:schemeClr val="accent1"/>
                </a:solidFill>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in point 1">
  <p:cSld name="CUSTOM_12">
    <p:spTree>
      <p:nvGrpSpPr>
        <p:cNvPr id="442" name="Shape 442"/>
        <p:cNvGrpSpPr/>
        <p:nvPr/>
      </p:nvGrpSpPr>
      <p:grpSpPr>
        <a:xfrm>
          <a:off x="0" y="0"/>
          <a:ext cx="0" cy="0"/>
          <a:chOff x="0" y="0"/>
          <a:chExt cx="0" cy="0"/>
        </a:xfrm>
      </p:grpSpPr>
      <p:sp>
        <p:nvSpPr>
          <p:cNvPr id="443" name="Google Shape;443;p49"/>
          <p:cNvSpPr/>
          <p:nvPr/>
        </p:nvSpPr>
        <p:spPr>
          <a:xfrm>
            <a:off x="4131938" y="2768850"/>
            <a:ext cx="3974700" cy="3974700"/>
          </a:xfrm>
          <a:prstGeom prst="donut">
            <a:avLst>
              <a:gd name="adj" fmla="val 7747"/>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4" name="Google Shape;444;p49"/>
          <p:cNvSpPr/>
          <p:nvPr/>
        </p:nvSpPr>
        <p:spPr>
          <a:xfrm>
            <a:off x="-9525" y="-9525"/>
            <a:ext cx="3571800" cy="5153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5" name="Google Shape;445;p49"/>
          <p:cNvSpPr txBox="1"/>
          <p:nvPr>
            <p:ph type="title"/>
          </p:nvPr>
        </p:nvSpPr>
        <p:spPr>
          <a:xfrm>
            <a:off x="3121650" y="1101950"/>
            <a:ext cx="4642800" cy="261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7200"/>
              <a:buNone/>
              <a:defRPr sz="7200">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446" name="Google Shape;446;p49"/>
          <p:cNvSpPr/>
          <p:nvPr/>
        </p:nvSpPr>
        <p:spPr>
          <a:xfrm>
            <a:off x="7362175" y="-723525"/>
            <a:ext cx="2357700" cy="2357700"/>
          </a:xfrm>
          <a:prstGeom prst="donut">
            <a:avLst>
              <a:gd name="adj" fmla="val 1185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7" name="Google Shape;447;p49"/>
          <p:cNvSpPr/>
          <p:nvPr/>
        </p:nvSpPr>
        <p:spPr>
          <a:xfrm>
            <a:off x="8676300" y="885450"/>
            <a:ext cx="3105000" cy="3067800"/>
          </a:xfrm>
          <a:prstGeom prst="round1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hanks">
  <p:cSld name="CUSTOM_3_2">
    <p:bg>
      <p:bgPr>
        <a:solidFill>
          <a:schemeClr val="accent2"/>
        </a:solidFill>
        <a:effectLst/>
      </p:bgPr>
    </p:bg>
    <p:spTree>
      <p:nvGrpSpPr>
        <p:cNvPr id="448" name="Shape 448"/>
        <p:cNvGrpSpPr/>
        <p:nvPr/>
      </p:nvGrpSpPr>
      <p:grpSpPr>
        <a:xfrm>
          <a:off x="0" y="0"/>
          <a:ext cx="0" cy="0"/>
          <a:chOff x="0" y="0"/>
          <a:chExt cx="0" cy="0"/>
        </a:xfrm>
      </p:grpSpPr>
      <p:sp>
        <p:nvSpPr>
          <p:cNvPr id="449" name="Google Shape;449;p50"/>
          <p:cNvSpPr/>
          <p:nvPr/>
        </p:nvSpPr>
        <p:spPr>
          <a:xfrm rot="7715609">
            <a:off x="-783378" y="-1062364"/>
            <a:ext cx="2387820" cy="2387820"/>
          </a:xfrm>
          <a:prstGeom prst="blockArc">
            <a:avLst>
              <a:gd name="adj1" fmla="val 11751713"/>
              <a:gd name="adj2" fmla="val 837016"/>
              <a:gd name="adj3" fmla="val 9209"/>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50"/>
          <p:cNvSpPr/>
          <p:nvPr/>
        </p:nvSpPr>
        <p:spPr>
          <a:xfrm>
            <a:off x="7517550" y="3698650"/>
            <a:ext cx="3133200" cy="3133200"/>
          </a:xfrm>
          <a:prstGeom prst="donut">
            <a:avLst>
              <a:gd name="adj" fmla="val 87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50"/>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452" name="Google Shape;452;p50"/>
          <p:cNvSpPr txBox="1"/>
          <p:nvPr/>
        </p:nvSpPr>
        <p:spPr>
          <a:xfrm>
            <a:off x="1087725" y="3566925"/>
            <a:ext cx="4959600" cy="6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GB" sz="1000">
                <a:solidFill>
                  <a:schemeClr val="accent1"/>
                </a:solidFill>
                <a:latin typeface="Montserrat" panose="00000500000000000000"/>
                <a:ea typeface="Montserrat" panose="00000500000000000000"/>
                <a:cs typeface="Montserrat" panose="00000500000000000000"/>
                <a:sym typeface="Montserrat" panose="00000500000000000000"/>
              </a:rPr>
              <a:t>CREDITS: This presentation template was created by </a:t>
            </a:r>
            <a:r>
              <a:rPr lang="en-GB" sz="1000" b="1">
                <a:solidFill>
                  <a:schemeClr val="accent1"/>
                </a:solidFill>
                <a:uFill>
                  <a:noFill/>
                </a:uFill>
                <a:latin typeface="Montserrat" panose="00000500000000000000"/>
                <a:ea typeface="Montserrat" panose="00000500000000000000"/>
                <a:cs typeface="Montserrat" panose="00000500000000000000"/>
                <a:sym typeface="Montserrat" panose="00000500000000000000"/>
                <a:hlinkClick r:id="rId2"/>
              </a:rPr>
              <a:t>Slidesgo</a:t>
            </a:r>
            <a:r>
              <a:rPr lang="en-GB" sz="1000">
                <a:solidFill>
                  <a:schemeClr val="accent1"/>
                </a:solidFill>
                <a:latin typeface="Montserrat" panose="00000500000000000000"/>
                <a:ea typeface="Montserrat" panose="00000500000000000000"/>
                <a:cs typeface="Montserrat" panose="00000500000000000000"/>
                <a:sym typeface="Montserrat" panose="00000500000000000000"/>
              </a:rPr>
              <a:t>, </a:t>
            </a:r>
            <a:r>
              <a:rPr lang="en-GB" sz="1000">
                <a:solidFill>
                  <a:schemeClr val="accent1"/>
                </a:solidFill>
                <a:latin typeface="Montserrat" panose="00000500000000000000"/>
                <a:ea typeface="Montserrat" panose="00000500000000000000"/>
                <a:cs typeface="Montserrat" panose="00000500000000000000"/>
                <a:sym typeface="Montserrat" panose="00000500000000000000"/>
              </a:rPr>
              <a:t>and includes</a:t>
            </a:r>
            <a:r>
              <a:rPr lang="en-GB" sz="1000">
                <a:solidFill>
                  <a:schemeClr val="accent1"/>
                </a:solidFill>
                <a:latin typeface="Montserrat" panose="00000500000000000000"/>
                <a:ea typeface="Montserrat" panose="00000500000000000000"/>
                <a:cs typeface="Montserrat" panose="00000500000000000000"/>
                <a:sym typeface="Montserrat" panose="00000500000000000000"/>
              </a:rPr>
              <a:t> icons by </a:t>
            </a:r>
            <a:r>
              <a:rPr lang="en-GB" sz="1000" b="1">
                <a:solidFill>
                  <a:schemeClr val="accent1"/>
                </a:solidFill>
                <a:uFill>
                  <a:noFill/>
                </a:uFill>
                <a:latin typeface="Montserrat" panose="00000500000000000000"/>
                <a:ea typeface="Montserrat" panose="00000500000000000000"/>
                <a:cs typeface="Montserrat" panose="00000500000000000000"/>
                <a:sym typeface="Montserrat" panose="00000500000000000000"/>
                <a:hlinkClick r:id="rId3"/>
              </a:rPr>
              <a:t>Flaticon</a:t>
            </a:r>
            <a:r>
              <a:rPr lang="en-GB" sz="1000">
                <a:solidFill>
                  <a:schemeClr val="accent1"/>
                </a:solidFill>
                <a:latin typeface="Montserrat" panose="00000500000000000000"/>
                <a:ea typeface="Montserrat" panose="00000500000000000000"/>
                <a:cs typeface="Montserrat" panose="00000500000000000000"/>
                <a:sym typeface="Montserrat" panose="00000500000000000000"/>
              </a:rPr>
              <a:t>, and infographics &amp; images by </a:t>
            </a:r>
            <a:r>
              <a:rPr lang="en-GB" sz="1000" b="1">
                <a:solidFill>
                  <a:schemeClr val="accent1"/>
                </a:solidFill>
                <a:uFill>
                  <a:noFill/>
                </a:uFill>
                <a:latin typeface="Montserrat" panose="00000500000000000000"/>
                <a:ea typeface="Montserrat" panose="00000500000000000000"/>
                <a:cs typeface="Montserrat" panose="00000500000000000000"/>
                <a:sym typeface="Montserrat" panose="00000500000000000000"/>
                <a:hlinkClick r:id="rId4"/>
              </a:rPr>
              <a:t>Freepik</a:t>
            </a:r>
            <a:endParaRPr sz="1000">
              <a:solidFill>
                <a:schemeClr val="accent1"/>
              </a:solidFill>
              <a:latin typeface="Montserrat" panose="00000500000000000000"/>
              <a:ea typeface="Montserrat" panose="00000500000000000000"/>
              <a:cs typeface="Montserrat" panose="00000500000000000000"/>
              <a:sym typeface="Montserrat" panose="00000500000000000000"/>
            </a:endParaRPr>
          </a:p>
        </p:txBody>
      </p:sp>
      <p:sp>
        <p:nvSpPr>
          <p:cNvPr id="453" name="Google Shape;453;p50"/>
          <p:cNvSpPr txBox="1"/>
          <p:nvPr/>
        </p:nvSpPr>
        <p:spPr>
          <a:xfrm>
            <a:off x="1094125" y="1417550"/>
            <a:ext cx="4959600" cy="1108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8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454" name="Google Shape;454;p50"/>
          <p:cNvSpPr txBox="1"/>
          <p:nvPr>
            <p:ph type="title"/>
          </p:nvPr>
        </p:nvSpPr>
        <p:spPr>
          <a:xfrm>
            <a:off x="1094125" y="558925"/>
            <a:ext cx="6830100" cy="1093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6000">
                <a:solidFill>
                  <a:schemeClr val="accent1"/>
                </a:solidFill>
              </a:defRPr>
            </a:lvl1pPr>
            <a:lvl2pPr lvl="1" rtl="0">
              <a:spcBef>
                <a:spcPts val="0"/>
              </a:spcBef>
              <a:spcAft>
                <a:spcPts val="0"/>
              </a:spcAft>
              <a:buNone/>
              <a:defRPr sz="4800">
                <a:solidFill>
                  <a:schemeClr val="accent1"/>
                </a:solidFill>
              </a:defRPr>
            </a:lvl2pPr>
            <a:lvl3pPr lvl="2" rtl="0">
              <a:spcBef>
                <a:spcPts val="0"/>
              </a:spcBef>
              <a:spcAft>
                <a:spcPts val="0"/>
              </a:spcAft>
              <a:buNone/>
              <a:defRPr sz="4800">
                <a:solidFill>
                  <a:schemeClr val="accent1"/>
                </a:solidFill>
              </a:defRPr>
            </a:lvl3pPr>
            <a:lvl4pPr lvl="3" rtl="0">
              <a:spcBef>
                <a:spcPts val="0"/>
              </a:spcBef>
              <a:spcAft>
                <a:spcPts val="0"/>
              </a:spcAft>
              <a:buNone/>
              <a:defRPr sz="4800">
                <a:solidFill>
                  <a:schemeClr val="accent1"/>
                </a:solidFill>
              </a:defRPr>
            </a:lvl4pPr>
            <a:lvl5pPr lvl="4" rtl="0">
              <a:spcBef>
                <a:spcPts val="0"/>
              </a:spcBef>
              <a:spcAft>
                <a:spcPts val="0"/>
              </a:spcAft>
              <a:buNone/>
              <a:defRPr sz="4800">
                <a:solidFill>
                  <a:schemeClr val="accent1"/>
                </a:solidFill>
              </a:defRPr>
            </a:lvl5pPr>
            <a:lvl6pPr lvl="5" rtl="0">
              <a:spcBef>
                <a:spcPts val="0"/>
              </a:spcBef>
              <a:spcAft>
                <a:spcPts val="0"/>
              </a:spcAft>
              <a:buNone/>
              <a:defRPr sz="4800">
                <a:solidFill>
                  <a:schemeClr val="accent1"/>
                </a:solidFill>
              </a:defRPr>
            </a:lvl6pPr>
            <a:lvl7pPr lvl="6" rtl="0">
              <a:spcBef>
                <a:spcPts val="0"/>
              </a:spcBef>
              <a:spcAft>
                <a:spcPts val="0"/>
              </a:spcAft>
              <a:buNone/>
              <a:defRPr sz="4800">
                <a:solidFill>
                  <a:schemeClr val="accent1"/>
                </a:solidFill>
              </a:defRPr>
            </a:lvl7pPr>
            <a:lvl8pPr lvl="7" rtl="0">
              <a:spcBef>
                <a:spcPts val="0"/>
              </a:spcBef>
              <a:spcAft>
                <a:spcPts val="0"/>
              </a:spcAft>
              <a:buNone/>
              <a:defRPr sz="4800">
                <a:solidFill>
                  <a:schemeClr val="accent1"/>
                </a:solidFill>
              </a:defRPr>
            </a:lvl8pPr>
            <a:lvl9pPr lvl="8" rtl="0">
              <a:spcBef>
                <a:spcPts val="0"/>
              </a:spcBef>
              <a:spcAft>
                <a:spcPts val="0"/>
              </a:spcAft>
              <a:buNone/>
              <a:defRPr sz="4800">
                <a:solidFill>
                  <a:schemeClr val="accent1"/>
                </a:solidFill>
              </a:defRPr>
            </a:lvl9pPr>
          </a:lstStyle>
          <a:p/>
        </p:txBody>
      </p:sp>
      <p:sp>
        <p:nvSpPr>
          <p:cNvPr id="455" name="Google Shape;455;p50"/>
          <p:cNvSpPr txBox="1"/>
          <p:nvPr>
            <p:ph type="subTitle" idx="1"/>
          </p:nvPr>
        </p:nvSpPr>
        <p:spPr>
          <a:xfrm>
            <a:off x="1094125" y="1618900"/>
            <a:ext cx="6429900" cy="1410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600"/>
            </a:lvl1pPr>
            <a:lvl2pPr lvl="1" rtl="0">
              <a:spcBef>
                <a:spcPts val="0"/>
              </a:spcBef>
              <a:spcAft>
                <a:spcPts val="0"/>
              </a:spcAft>
              <a:buNone/>
              <a:defRPr sz="1600"/>
            </a:lvl2pPr>
            <a:lvl3pPr lvl="2" rtl="0">
              <a:spcBef>
                <a:spcPts val="0"/>
              </a:spcBef>
              <a:spcAft>
                <a:spcPts val="0"/>
              </a:spcAft>
              <a:buNone/>
              <a:defRPr sz="1600"/>
            </a:lvl3pPr>
            <a:lvl4pPr lvl="3" rtl="0">
              <a:spcBef>
                <a:spcPts val="0"/>
              </a:spcBef>
              <a:spcAft>
                <a:spcPts val="0"/>
              </a:spcAft>
              <a:buNone/>
              <a:defRPr sz="1600"/>
            </a:lvl4pPr>
            <a:lvl5pPr lvl="4" rtl="0">
              <a:spcBef>
                <a:spcPts val="0"/>
              </a:spcBef>
              <a:spcAft>
                <a:spcPts val="0"/>
              </a:spcAft>
              <a:buNone/>
              <a:defRPr sz="1600"/>
            </a:lvl5pPr>
            <a:lvl6pPr lvl="5" rtl="0">
              <a:spcBef>
                <a:spcPts val="0"/>
              </a:spcBef>
              <a:spcAft>
                <a:spcPts val="0"/>
              </a:spcAft>
              <a:buNone/>
              <a:defRPr sz="1600"/>
            </a:lvl6pPr>
            <a:lvl7pPr lvl="6" rtl="0">
              <a:spcBef>
                <a:spcPts val="0"/>
              </a:spcBef>
              <a:spcAft>
                <a:spcPts val="0"/>
              </a:spcAft>
              <a:buNone/>
              <a:defRPr sz="1600"/>
            </a:lvl7pPr>
            <a:lvl8pPr lvl="7" rtl="0">
              <a:spcBef>
                <a:spcPts val="0"/>
              </a:spcBef>
              <a:spcAft>
                <a:spcPts val="0"/>
              </a:spcAft>
              <a:buNone/>
              <a:defRPr sz="1600"/>
            </a:lvl8pPr>
            <a:lvl9pPr lvl="8" rtl="0">
              <a:spcBef>
                <a:spcPts val="0"/>
              </a:spcBef>
              <a:spcAft>
                <a:spcPts val="0"/>
              </a:spcAft>
              <a:buNone/>
              <a:defRPr sz="1600"/>
            </a:lvl9pPr>
          </a:lstStyle>
          <a:p/>
        </p:txBody>
      </p:sp>
      <p:sp>
        <p:nvSpPr>
          <p:cNvPr id="456" name="Google Shape;456;p50"/>
          <p:cNvSpPr/>
          <p:nvPr/>
        </p:nvSpPr>
        <p:spPr>
          <a:xfrm rot="-3224087" flipH="1">
            <a:off x="7590735" y="764028"/>
            <a:ext cx="1705595" cy="1705595"/>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3" name="Shape 43"/>
        <p:cNvGrpSpPr/>
        <p:nvPr/>
      </p:nvGrpSpPr>
      <p:grpSpPr>
        <a:xfrm>
          <a:off x="0" y="0"/>
          <a:ext cx="0" cy="0"/>
          <a:chOff x="0" y="0"/>
          <a:chExt cx="0" cy="0"/>
        </a:xfrm>
      </p:grpSpPr>
      <p:sp>
        <p:nvSpPr>
          <p:cNvPr id="44" name="Google Shape;44;p6"/>
          <p:cNvSpPr/>
          <p:nvPr/>
        </p:nvSpPr>
        <p:spPr>
          <a:xfrm>
            <a:off x="-154350" y="389075"/>
            <a:ext cx="9452700" cy="661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 name="Google Shape;45;p6"/>
          <p:cNvSpPr txBox="1"/>
          <p:nvPr/>
        </p:nvSpPr>
        <p:spPr>
          <a:xfrm>
            <a:off x="1094125" y="541475"/>
            <a:ext cx="6825900" cy="750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46" name="Google Shape;46;p6"/>
          <p:cNvSpPr/>
          <p:nvPr/>
        </p:nvSpPr>
        <p:spPr>
          <a:xfrm>
            <a:off x="8301363" y="4271528"/>
            <a:ext cx="1705500" cy="1705500"/>
          </a:xfrm>
          <a:prstGeom prst="blockArc">
            <a:avLst>
              <a:gd name="adj1" fmla="val 10676778"/>
              <a:gd name="adj2" fmla="val 16322302"/>
              <a:gd name="adj3" fmla="val 11982"/>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6"/>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ackground">
  <p:cSld name="CUSTOM_4_1_1_1_1_2">
    <p:bg>
      <p:bgPr>
        <a:solidFill>
          <a:schemeClr val="accent2"/>
        </a:solidFill>
        <a:effectLst/>
      </p:bgPr>
    </p:bg>
    <p:spTree>
      <p:nvGrpSpPr>
        <p:cNvPr id="457" name="Shape 45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2"/>
        </a:solidFill>
        <a:effectLst/>
      </p:bgPr>
    </p:bg>
    <p:spTree>
      <p:nvGrpSpPr>
        <p:cNvPr id="48" name="Shape 48"/>
        <p:cNvGrpSpPr/>
        <p:nvPr/>
      </p:nvGrpSpPr>
      <p:grpSpPr>
        <a:xfrm>
          <a:off x="0" y="0"/>
          <a:ext cx="0" cy="0"/>
          <a:chOff x="0" y="0"/>
          <a:chExt cx="0" cy="0"/>
        </a:xfrm>
      </p:grpSpPr>
      <p:sp>
        <p:nvSpPr>
          <p:cNvPr id="49" name="Google Shape;49;p7"/>
          <p:cNvSpPr/>
          <p:nvPr/>
        </p:nvSpPr>
        <p:spPr>
          <a:xfrm rot="10800000">
            <a:off x="708000" y="399750"/>
            <a:ext cx="7728000" cy="4344000"/>
          </a:xfrm>
          <a:prstGeom prst="round1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7"/>
          <p:cNvSpPr txBox="1"/>
          <p:nvPr>
            <p:ph type="title"/>
          </p:nvPr>
        </p:nvSpPr>
        <p:spPr>
          <a:xfrm>
            <a:off x="2152050" y="1196700"/>
            <a:ext cx="4839900" cy="646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3000"/>
              <a:buNone/>
              <a:defRPr sz="3000">
                <a:solidFill>
                  <a:schemeClr val="accent1"/>
                </a:solidFill>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p:txBody>
      </p:sp>
      <p:sp>
        <p:nvSpPr>
          <p:cNvPr id="51" name="Google Shape;51;p7"/>
          <p:cNvSpPr txBox="1"/>
          <p:nvPr>
            <p:ph type="subTitle" idx="1"/>
          </p:nvPr>
        </p:nvSpPr>
        <p:spPr>
          <a:xfrm>
            <a:off x="2152050" y="1843200"/>
            <a:ext cx="4839900" cy="210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p:txBody>
      </p:sp>
      <p:sp>
        <p:nvSpPr>
          <p:cNvPr id="52" name="Google Shape;52;p7"/>
          <p:cNvSpPr/>
          <p:nvPr/>
        </p:nvSpPr>
        <p:spPr>
          <a:xfrm>
            <a:off x="-503925" y="-748725"/>
            <a:ext cx="1996800" cy="1996800"/>
          </a:xfrm>
          <a:prstGeom prst="donut">
            <a:avLst>
              <a:gd name="adj" fmla="val 1381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53" name="Shape 53"/>
        <p:cNvGrpSpPr/>
        <p:nvPr/>
      </p:nvGrpSpPr>
      <p:grpSpPr>
        <a:xfrm>
          <a:off x="0" y="0"/>
          <a:ext cx="0" cy="0"/>
          <a:chOff x="0" y="0"/>
          <a:chExt cx="0" cy="0"/>
        </a:xfrm>
      </p:grpSpPr>
      <p:sp>
        <p:nvSpPr>
          <p:cNvPr id="54" name="Google Shape;54;p8"/>
          <p:cNvSpPr/>
          <p:nvPr/>
        </p:nvSpPr>
        <p:spPr>
          <a:xfrm rot="10800000">
            <a:off x="708000" y="399750"/>
            <a:ext cx="7728000" cy="4344000"/>
          </a:xfrm>
          <a:prstGeom prst="round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8"/>
          <p:cNvSpPr/>
          <p:nvPr/>
        </p:nvSpPr>
        <p:spPr>
          <a:xfrm rot="8605101">
            <a:off x="6426768" y="-465210"/>
            <a:ext cx="1705462" cy="1705462"/>
          </a:xfrm>
          <a:prstGeom prst="blockArc">
            <a:avLst>
              <a:gd name="adj1" fmla="val 13003178"/>
              <a:gd name="adj2" fmla="val 2121832"/>
              <a:gd name="adj3" fmla="val 25028"/>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8"/>
          <p:cNvSpPr txBox="1"/>
          <p:nvPr>
            <p:ph type="title"/>
          </p:nvPr>
        </p:nvSpPr>
        <p:spPr>
          <a:xfrm>
            <a:off x="1167450" y="1168250"/>
            <a:ext cx="6809100" cy="26121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1"/>
              </a:buClr>
              <a:buSzPts val="7200"/>
              <a:buNone/>
              <a:defRPr sz="72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7" name="Google Shape;57;p8"/>
          <p:cNvSpPr/>
          <p:nvPr/>
        </p:nvSpPr>
        <p:spPr>
          <a:xfrm rot="-899996">
            <a:off x="-1303250" y="3960928"/>
            <a:ext cx="2504850" cy="2504850"/>
          </a:xfrm>
          <a:prstGeom prst="blockArc">
            <a:avLst>
              <a:gd name="adj1" fmla="val 17160890"/>
              <a:gd name="adj2" fmla="val 722519"/>
              <a:gd name="adj3" fmla="val 7278"/>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58" name="Shape 58"/>
        <p:cNvGrpSpPr/>
        <p:nvPr/>
      </p:nvGrpSpPr>
      <p:grpSpPr>
        <a:xfrm>
          <a:off x="0" y="0"/>
          <a:ext cx="0" cy="0"/>
          <a:chOff x="0" y="0"/>
          <a:chExt cx="0" cy="0"/>
        </a:xfrm>
      </p:grpSpPr>
      <p:sp>
        <p:nvSpPr>
          <p:cNvPr id="59" name="Google Shape;59;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GB"/>
            </a:fld>
            <a:endParaRPr>
              <a:solidFill>
                <a:schemeClr val="dk1"/>
              </a:solidFill>
            </a:endParaRPr>
          </a:p>
        </p:txBody>
      </p:sp>
      <p:sp>
        <p:nvSpPr>
          <p:cNvPr id="60" name="Google Shape;60;p9"/>
          <p:cNvSpPr txBox="1"/>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sz="1000">
                <a:solidFill>
                  <a:srgbClr val="595959"/>
                </a:solidFill>
              </a:rPr>
            </a:fld>
            <a:endParaRPr sz="1000">
              <a:solidFill>
                <a:schemeClr val="dk2"/>
              </a:solidFill>
            </a:endParaRPr>
          </a:p>
        </p:txBody>
      </p:sp>
      <p:sp>
        <p:nvSpPr>
          <p:cNvPr id="61" name="Google Shape;61;p9"/>
          <p:cNvSpPr/>
          <p:nvPr/>
        </p:nvSpPr>
        <p:spPr>
          <a:xfrm rot="-900094">
            <a:off x="3798381" y="4368678"/>
            <a:ext cx="1783690" cy="1783980"/>
          </a:xfrm>
          <a:prstGeom prst="blockArc">
            <a:avLst>
              <a:gd name="adj1" fmla="val 12085351"/>
              <a:gd name="adj2" fmla="val 16819483"/>
              <a:gd name="adj3" fmla="val 17550"/>
            </a:avLst>
          </a:pr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 name="Google Shape;62;p9"/>
          <p:cNvSpPr/>
          <p:nvPr/>
        </p:nvSpPr>
        <p:spPr>
          <a:xfrm>
            <a:off x="4572000" y="-73925"/>
            <a:ext cx="4572000" cy="53088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p>
        </p:txBody>
      </p:sp>
      <p:sp>
        <p:nvSpPr>
          <p:cNvPr id="63" name="Google Shape;63;p9"/>
          <p:cNvSpPr txBox="1"/>
          <p:nvPr/>
        </p:nvSpPr>
        <p:spPr>
          <a:xfrm>
            <a:off x="5298300" y="2567075"/>
            <a:ext cx="3119400" cy="1482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None/>
            </a:pPr>
            <a:endParaRPr sz="2400" b="1">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64" name="Google Shape;64;p9"/>
          <p:cNvSpPr txBox="1"/>
          <p:nvPr/>
        </p:nvSpPr>
        <p:spPr>
          <a:xfrm>
            <a:off x="5298300"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27316F"/>
              </a:solidFill>
              <a:latin typeface="Montserrat" panose="00000500000000000000"/>
              <a:ea typeface="Montserrat" panose="00000500000000000000"/>
              <a:cs typeface="Montserrat" panose="00000500000000000000"/>
              <a:sym typeface="Montserrat" panose="00000500000000000000"/>
            </a:endParaRPr>
          </a:p>
        </p:txBody>
      </p:sp>
      <p:sp>
        <p:nvSpPr>
          <p:cNvPr id="65" name="Google Shape;65;p9"/>
          <p:cNvSpPr txBox="1"/>
          <p:nvPr/>
        </p:nvSpPr>
        <p:spPr>
          <a:xfrm>
            <a:off x="5208725" y="4049375"/>
            <a:ext cx="3119400" cy="1235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66" name="Google Shape;66;p9"/>
          <p:cNvSpPr txBox="1"/>
          <p:nvPr/>
        </p:nvSpPr>
        <p:spPr>
          <a:xfrm>
            <a:off x="5387850" y="3299075"/>
            <a:ext cx="3119400" cy="750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endParaRPr sz="2400" b="1">
              <a:solidFill>
                <a:srgbClr val="FFFFFF"/>
              </a:solidFill>
              <a:latin typeface="Montserrat" panose="00000500000000000000"/>
              <a:ea typeface="Montserrat" panose="00000500000000000000"/>
              <a:cs typeface="Montserrat" panose="00000500000000000000"/>
              <a:sym typeface="Montserrat" panose="00000500000000000000"/>
            </a:endParaRPr>
          </a:p>
        </p:txBody>
      </p:sp>
      <p:sp>
        <p:nvSpPr>
          <p:cNvPr id="67" name="Google Shape;67;p9"/>
          <p:cNvSpPr txBox="1"/>
          <p:nvPr>
            <p:ph type="subTitle" idx="1"/>
          </p:nvPr>
        </p:nvSpPr>
        <p:spPr>
          <a:xfrm>
            <a:off x="5021275" y="810000"/>
            <a:ext cx="3549600" cy="3856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p:txBody>
      </p:sp>
      <p:sp>
        <p:nvSpPr>
          <p:cNvPr id="68" name="Google Shape;68;p9"/>
          <p:cNvSpPr txBox="1"/>
          <p:nvPr>
            <p:ph type="title"/>
          </p:nvPr>
        </p:nvSpPr>
        <p:spPr>
          <a:xfrm>
            <a:off x="602400" y="862850"/>
            <a:ext cx="3549600" cy="318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3600">
                <a:solidFill>
                  <a:schemeClr val="accent1"/>
                </a:solidFill>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69" name="Shape 69"/>
        <p:cNvGrpSpPr/>
        <p:nvPr/>
      </p:nvGrpSpPr>
      <p:grpSpPr>
        <a:xfrm>
          <a:off x="0" y="0"/>
          <a:ext cx="0" cy="0"/>
          <a:chOff x="0" y="0"/>
          <a:chExt cx="0" cy="0"/>
        </a:xfrm>
      </p:grpSpPr>
      <p:sp>
        <p:nvSpPr>
          <p:cNvPr id="70" name="Google Shape;70;p10"/>
          <p:cNvSpPr txBox="1"/>
          <p:nvPr>
            <p:ph type="title"/>
          </p:nvPr>
        </p:nvSpPr>
        <p:spPr>
          <a:xfrm>
            <a:off x="4129500" y="3785150"/>
            <a:ext cx="4301400" cy="695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None/>
              <a:defRPr sz="2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1" Type="http://schemas.openxmlformats.org/officeDocument/2006/relationships/theme" Target="../theme/theme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Montserrat" panose="00000500000000000000"/>
              <a:buNone/>
              <a:defRPr sz="3000" b="1">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1pPr>
            <a:lvl2pPr marL="914400" lvl="1" indent="-317500">
              <a:lnSpc>
                <a:spcPct val="100000"/>
              </a:lnSpc>
              <a:spcBef>
                <a:spcPts val="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2pPr>
            <a:lvl3pPr marL="1371600" lvl="2" indent="-317500">
              <a:lnSpc>
                <a:spcPct val="100000"/>
              </a:lnSpc>
              <a:spcBef>
                <a:spcPts val="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3pPr>
            <a:lvl4pPr marL="1828800" lvl="3" indent="-317500">
              <a:lnSpc>
                <a:spcPct val="100000"/>
              </a:lnSpc>
              <a:spcBef>
                <a:spcPts val="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4pPr>
            <a:lvl5pPr marL="2286000" lvl="4" indent="-317500">
              <a:lnSpc>
                <a:spcPct val="100000"/>
              </a:lnSpc>
              <a:spcBef>
                <a:spcPts val="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5pPr>
            <a:lvl6pPr marL="2743200" lvl="5" indent="-317500">
              <a:lnSpc>
                <a:spcPct val="100000"/>
              </a:lnSpc>
              <a:spcBef>
                <a:spcPts val="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6pPr>
            <a:lvl7pPr marL="3200400" lvl="6" indent="-317500">
              <a:lnSpc>
                <a:spcPct val="100000"/>
              </a:lnSpc>
              <a:spcBef>
                <a:spcPts val="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7pPr>
            <a:lvl8pPr marL="3657600" lvl="7" indent="-317500">
              <a:lnSpc>
                <a:spcPct val="100000"/>
              </a:lnSpc>
              <a:spcBef>
                <a:spcPts val="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8pPr>
            <a:lvl9pPr marL="4114800" lvl="8" indent="-317500">
              <a:lnSpc>
                <a:spcPct val="100000"/>
              </a:lnSpc>
              <a:spcBef>
                <a:spcPts val="0"/>
              </a:spcBef>
              <a:spcAft>
                <a:spcPts val="0"/>
              </a:spcAft>
              <a:buClr>
                <a:schemeClr val="accent1"/>
              </a:buClr>
              <a:buSzPts val="1400"/>
              <a:buFont typeface="Montserrat" panose="00000500000000000000"/>
              <a:buChar char="■"/>
              <a:defRPr>
                <a:solidFill>
                  <a:schemeClr val="accent1"/>
                </a:solidFill>
                <a:latin typeface="Montserrat" panose="00000500000000000000"/>
                <a:ea typeface="Montserrat" panose="00000500000000000000"/>
                <a:cs typeface="Montserrat" panose="00000500000000000000"/>
                <a:sym typeface="Montserrat"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comments" Target="../comments/comment1.xml"/><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comments" Target="../comments/comment3.xml"/><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3.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4" Type="http://schemas.openxmlformats.org/officeDocument/2006/relationships/comments" Target="../comments/comment5.xml"/><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hyperlink" Target="https://peerj.com/articles/cs-1176/" TargetMode="External"/><Relationship Id="rId1" Type="http://schemas.openxmlformats.org/officeDocument/2006/relationships/hyperlink" Target="https://blog.floydhub.com/gentle-introduction-to-text-summarization-in-machine-learning/"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hyperlink" Target="https://ieeexplore.ieee.org/document/9396855" TargetMode="Externa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hyperlink" Target="http://s.no/"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61" name="Shape 461"/>
        <p:cNvGrpSpPr/>
        <p:nvPr/>
      </p:nvGrpSpPr>
      <p:grpSpPr>
        <a:xfrm>
          <a:off x="0" y="0"/>
          <a:ext cx="0" cy="0"/>
          <a:chOff x="0" y="0"/>
          <a:chExt cx="0" cy="0"/>
        </a:xfrm>
      </p:grpSpPr>
      <p:sp>
        <p:nvSpPr>
          <p:cNvPr id="462" name="Google Shape;462;p52"/>
          <p:cNvSpPr txBox="1"/>
          <p:nvPr>
            <p:ph type="subTitle" idx="1"/>
          </p:nvPr>
        </p:nvSpPr>
        <p:spPr>
          <a:xfrm>
            <a:off x="977525" y="3590963"/>
            <a:ext cx="3823800" cy="62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700" b="1">
                <a:solidFill>
                  <a:srgbClr val="212121"/>
                </a:solidFill>
                <a:latin typeface="Times New Roman" panose="02020603050405020304"/>
                <a:ea typeface="Times New Roman" panose="02020603050405020304"/>
                <a:cs typeface="Times New Roman" panose="02020603050405020304"/>
                <a:sym typeface="Times New Roman" panose="02020603050405020304"/>
              </a:rPr>
              <a:t>Submitted by: </a:t>
            </a:r>
            <a:endParaRPr sz="1700" b="1">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700" b="1">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400" b="1">
                <a:solidFill>
                  <a:srgbClr val="212121"/>
                </a:solidFill>
                <a:latin typeface="Times New Roman" panose="02020603050405020304"/>
                <a:ea typeface="Times New Roman" panose="02020603050405020304"/>
                <a:cs typeface="Times New Roman" panose="02020603050405020304"/>
                <a:sym typeface="Times New Roman" panose="02020603050405020304"/>
              </a:rPr>
              <a:t>Paarth Borole             - 20190802032</a:t>
            </a:r>
            <a:endParaRPr sz="1400" b="1">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400" b="1">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400" b="1">
                <a:solidFill>
                  <a:srgbClr val="212121"/>
                </a:solidFill>
                <a:latin typeface="Times New Roman" panose="02020603050405020304"/>
                <a:ea typeface="Times New Roman" panose="02020603050405020304"/>
                <a:cs typeface="Times New Roman" panose="02020603050405020304"/>
                <a:sym typeface="Times New Roman" panose="02020603050405020304"/>
              </a:rPr>
              <a:t>Suman Kumar            - 20190802080</a:t>
            </a:r>
            <a:endParaRPr lang="en-GB" sz="1400" b="1">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63" name="Google Shape;463;p52"/>
          <p:cNvSpPr txBox="1"/>
          <p:nvPr>
            <p:ph type="title"/>
          </p:nvPr>
        </p:nvSpPr>
        <p:spPr>
          <a:xfrm>
            <a:off x="1441200" y="1369913"/>
            <a:ext cx="6261600" cy="13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3300" b="0">
                <a:solidFill>
                  <a:srgbClr val="000000"/>
                </a:solidFill>
                <a:latin typeface="Georgia" panose="02040502050405020303"/>
                <a:ea typeface="Georgia" panose="02040502050405020303"/>
                <a:cs typeface="Georgia" panose="02040502050405020303"/>
                <a:sym typeface="Georgia" panose="02040502050405020303"/>
              </a:rPr>
              <a:t>Text Summarization Using Machine Learning</a:t>
            </a:r>
            <a:r>
              <a:rPr lang="en-GB" sz="4100" b="0">
                <a:solidFill>
                  <a:srgbClr val="000000"/>
                </a:solidFill>
                <a:latin typeface="Georgia" panose="02040502050405020303"/>
                <a:ea typeface="Georgia" panose="02040502050405020303"/>
                <a:cs typeface="Georgia" panose="02040502050405020303"/>
                <a:sym typeface="Georgia" panose="02040502050405020303"/>
              </a:rPr>
              <a:t> </a:t>
            </a:r>
            <a:endParaRPr sz="5600"/>
          </a:p>
        </p:txBody>
      </p:sp>
      <p:pic>
        <p:nvPicPr>
          <p:cNvPr id="464" name="Google Shape;464;p52"/>
          <p:cNvPicPr preferRelativeResize="0"/>
          <p:nvPr/>
        </p:nvPicPr>
        <p:blipFill>
          <a:blip r:embed="rId1"/>
          <a:stretch>
            <a:fillRect/>
          </a:stretch>
        </p:blipFill>
        <p:spPr>
          <a:xfrm>
            <a:off x="1191050" y="562775"/>
            <a:ext cx="2414829" cy="896225"/>
          </a:xfrm>
          <a:prstGeom prst="rect">
            <a:avLst/>
          </a:prstGeom>
          <a:noFill/>
          <a:ln>
            <a:noFill/>
          </a:ln>
        </p:spPr>
      </p:pic>
      <p:sp>
        <p:nvSpPr>
          <p:cNvPr id="465" name="Google Shape;465;p52"/>
          <p:cNvSpPr txBox="1"/>
          <p:nvPr/>
        </p:nvSpPr>
        <p:spPr>
          <a:xfrm>
            <a:off x="4996875" y="470375"/>
            <a:ext cx="3000000" cy="492600"/>
          </a:xfrm>
          <a:prstGeom prst="rect">
            <a:avLst/>
          </a:prstGeom>
          <a:noFill/>
          <a:ln>
            <a:noFill/>
          </a:ln>
        </p:spPr>
        <p:txBody>
          <a:bodyPr spcFirstLastPara="1" wrap="square" lIns="91425" tIns="91425" rIns="91425" bIns="91425" anchor="t" anchorCtr="0">
            <a:spAutoFit/>
          </a:bodyPr>
          <a:lstStyle/>
          <a:p>
            <a:pPr marL="0" lvl="0" indent="0" algn="l" rtl="0">
              <a:spcBef>
                <a:spcPts val="2400"/>
              </a:spcBef>
              <a:spcAft>
                <a:spcPts val="800"/>
              </a:spcAft>
              <a:buNone/>
            </a:pPr>
            <a:r>
              <a:rPr lang="en-GB" sz="2000" b="1">
                <a:latin typeface="Times New Roman" panose="02020603050405020304"/>
                <a:ea typeface="Times New Roman" panose="02020603050405020304"/>
                <a:cs typeface="Times New Roman" panose="02020603050405020304"/>
                <a:sym typeface="Times New Roman" panose="02020603050405020304"/>
              </a:rPr>
              <a:t>Final Year Project</a:t>
            </a:r>
            <a:endParaRPr sz="2000" b="1">
              <a:latin typeface="Times New Roman" panose="02020603050405020304"/>
              <a:ea typeface="Times New Roman" panose="02020603050405020304"/>
              <a:cs typeface="Times New Roman" panose="02020603050405020304"/>
              <a:sym typeface="Times New Roman" panose="02020603050405020304"/>
            </a:endParaRPr>
          </a:p>
        </p:txBody>
      </p:sp>
      <p:sp>
        <p:nvSpPr>
          <p:cNvPr id="466" name="Google Shape;466;p52"/>
          <p:cNvSpPr txBox="1"/>
          <p:nvPr/>
        </p:nvSpPr>
        <p:spPr>
          <a:xfrm>
            <a:off x="4996875" y="867225"/>
            <a:ext cx="3333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latin typeface="Times New Roman" panose="02020603050405020304"/>
                <a:ea typeface="Times New Roman" panose="02020603050405020304"/>
                <a:cs typeface="Times New Roman" panose="02020603050405020304"/>
                <a:sym typeface="Times New Roman" panose="02020603050405020304"/>
              </a:rPr>
              <a:t>Supervisor - </a:t>
            </a:r>
            <a:r>
              <a:rPr lang="en-GB" sz="1500" b="1">
                <a:latin typeface="Times New Roman" panose="02020603050405020304"/>
                <a:ea typeface="Times New Roman" panose="02020603050405020304"/>
                <a:cs typeface="Times New Roman" panose="02020603050405020304"/>
                <a:sym typeface="Times New Roman" panose="02020603050405020304"/>
              </a:rPr>
              <a:t>Dr. Bahubali Shiragapur</a:t>
            </a:r>
            <a:endParaRPr sz="18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b="1">
                <a:latin typeface="Times New Roman" panose="02020603050405020304"/>
                <a:ea typeface="Times New Roman" panose="02020603050405020304"/>
                <a:cs typeface="Times New Roman" panose="02020603050405020304"/>
                <a:sym typeface="Times New Roman" panose="02020603050405020304"/>
              </a:rPr>
              <a:t>Mentor        Sulaxan Jadhav</a:t>
            </a:r>
            <a:endParaRPr sz="1500"/>
          </a:p>
        </p:txBody>
      </p:sp>
      <p:sp>
        <p:nvSpPr>
          <p:cNvPr id="467" name="Google Shape;467;p52"/>
          <p:cNvSpPr txBox="1"/>
          <p:nvPr/>
        </p:nvSpPr>
        <p:spPr>
          <a:xfrm>
            <a:off x="2435400" y="2559100"/>
            <a:ext cx="4273200" cy="446400"/>
          </a:xfrm>
          <a:prstGeom prst="rect">
            <a:avLst/>
          </a:prstGeom>
          <a:noFill/>
          <a:ln>
            <a:noFill/>
          </a:ln>
        </p:spPr>
        <p:txBody>
          <a:bodyPr spcFirstLastPara="1" wrap="square" lIns="91425" tIns="91425" rIns="91425" bIns="91425" anchor="t" anchorCtr="0">
            <a:spAutoFit/>
          </a:bodyPr>
          <a:lstStyle/>
          <a:p>
            <a:pPr marL="0" lvl="0" indent="0" algn="ctr" rtl="0">
              <a:spcBef>
                <a:spcPts val="2400"/>
              </a:spcBef>
              <a:spcAft>
                <a:spcPts val="800"/>
              </a:spcAft>
              <a:buNone/>
            </a:pPr>
            <a:r>
              <a:rPr lang="en-GB" sz="1700" b="1">
                <a:latin typeface="Times New Roman" panose="02020603050405020304"/>
                <a:ea typeface="Times New Roman" panose="02020603050405020304"/>
                <a:cs typeface="Times New Roman" panose="02020603050405020304"/>
                <a:sym typeface="Times New Roman" panose="02020603050405020304"/>
              </a:rPr>
              <a:t>STAGE - 03 - PPT - FiY - PROJECT</a:t>
            </a:r>
            <a:endParaRPr sz="17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29" name="Shape 529"/>
        <p:cNvGrpSpPr/>
        <p:nvPr/>
      </p:nvGrpSpPr>
      <p:grpSpPr>
        <a:xfrm>
          <a:off x="0" y="0"/>
          <a:ext cx="0" cy="0"/>
          <a:chOff x="0" y="0"/>
          <a:chExt cx="0" cy="0"/>
        </a:xfrm>
      </p:grpSpPr>
      <p:sp>
        <p:nvSpPr>
          <p:cNvPr id="530" name="Google Shape;530;p61"/>
          <p:cNvSpPr txBox="1"/>
          <p:nvPr>
            <p:ph type="title"/>
          </p:nvPr>
        </p:nvSpPr>
        <p:spPr>
          <a:xfrm>
            <a:off x="333375" y="424045"/>
            <a:ext cx="7738200" cy="572700"/>
          </a:xfrm>
          <a:prstGeom prst="rect">
            <a:avLst/>
          </a:prstGeom>
        </p:spPr>
        <p:txBody>
          <a:bodyPr spcFirstLastPara="1" wrap="square" lIns="91425" tIns="91425" rIns="91425" bIns="91425" anchor="t" anchorCtr="0">
            <a:noAutofit/>
          </a:bodyPr>
          <a:lstStyle/>
          <a:p>
            <a:pPr marL="0" lvl="0" indent="0" algn="l" rtl="0">
              <a:spcBef>
                <a:spcPts val="280"/>
              </a:spcBef>
              <a:spcAft>
                <a:spcPts val="0"/>
              </a:spcAft>
              <a:buNone/>
            </a:pPr>
            <a:r>
              <a:rPr lang="en-GB" sz="2400">
                <a:solidFill>
                  <a:srgbClr val="222222"/>
                </a:solidFill>
                <a:latin typeface="Times New Roman" panose="02020603050405020304"/>
                <a:ea typeface="Times New Roman" panose="02020603050405020304"/>
                <a:cs typeface="Times New Roman" panose="02020603050405020304"/>
                <a:sym typeface="Times New Roman" panose="02020603050405020304"/>
              </a:rPr>
              <a:t>  OBJECTIVE</a:t>
            </a:r>
            <a:endParaRPr sz="4200">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a:p>
            <a:pPr marL="23495" lvl="0" indent="0" algn="l" rtl="0">
              <a:spcBef>
                <a:spcPts val="245"/>
              </a:spcBef>
              <a:spcAft>
                <a:spcPts val="0"/>
              </a:spcAft>
              <a:buNone/>
            </a:pP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1" name="Google Shape;531;p61"/>
          <p:cNvSpPr txBox="1"/>
          <p:nvPr/>
        </p:nvSpPr>
        <p:spPr>
          <a:xfrm>
            <a:off x="421075" y="1301375"/>
            <a:ext cx="7738200" cy="3263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20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The goal of text summarization is to </a:t>
            </a:r>
            <a:r>
              <a:rPr lang="en-GB" sz="1600" b="1">
                <a:latin typeface="Times New Roman" panose="02020603050405020304"/>
                <a:ea typeface="Times New Roman" panose="02020603050405020304"/>
                <a:cs typeface="Times New Roman" panose="02020603050405020304"/>
                <a:sym typeface="Times New Roman" panose="02020603050405020304"/>
              </a:rPr>
              <a:t>reduce the size of the text</a:t>
            </a:r>
            <a:r>
              <a:rPr lang="en-GB" sz="1600">
                <a:latin typeface="Times New Roman" panose="02020603050405020304"/>
                <a:ea typeface="Times New Roman" panose="02020603050405020304"/>
                <a:cs typeface="Times New Roman" panose="02020603050405020304"/>
                <a:sym typeface="Times New Roman" panose="02020603050405020304"/>
              </a:rPr>
              <a:t>, while preserving its important information and overall meaning.</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Enhancing machine understanding of text by </a:t>
            </a:r>
            <a:r>
              <a:rPr lang="en-GB" sz="1600" b="1">
                <a:latin typeface="Times New Roman" panose="02020603050405020304"/>
                <a:ea typeface="Times New Roman" panose="02020603050405020304"/>
                <a:cs typeface="Times New Roman" panose="02020603050405020304"/>
                <a:sym typeface="Times New Roman" panose="02020603050405020304"/>
              </a:rPr>
              <a:t>extracting the most important features </a:t>
            </a:r>
            <a:r>
              <a:rPr lang="en-GB" sz="1600">
                <a:latin typeface="Times New Roman" panose="02020603050405020304"/>
                <a:ea typeface="Times New Roman" panose="02020603050405020304"/>
                <a:cs typeface="Times New Roman" panose="02020603050405020304"/>
                <a:sym typeface="Times New Roman" panose="02020603050405020304"/>
              </a:rPr>
              <a:t>of the text and facilitating further analysis or processing.</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Improving the </a:t>
            </a:r>
            <a:r>
              <a:rPr lang="en-GB" sz="1600" b="1">
                <a:latin typeface="Times New Roman" panose="02020603050405020304"/>
                <a:ea typeface="Times New Roman" panose="02020603050405020304"/>
                <a:cs typeface="Times New Roman" panose="02020603050405020304"/>
                <a:sym typeface="Times New Roman" panose="02020603050405020304"/>
              </a:rPr>
              <a:t>accessibility and usability</a:t>
            </a:r>
            <a:r>
              <a:rPr lang="en-GB" sz="1600">
                <a:latin typeface="Times New Roman" panose="02020603050405020304"/>
                <a:ea typeface="Times New Roman" panose="02020603050405020304"/>
                <a:cs typeface="Times New Roman" panose="02020603050405020304"/>
                <a:sym typeface="Times New Roman" panose="02020603050405020304"/>
              </a:rPr>
              <a:t> of information by presenting key points in a clear and concise manner</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Supporting a wide range of applications, such as </a:t>
            </a:r>
            <a:r>
              <a:rPr lang="en-GB" sz="1600" b="1">
                <a:latin typeface="Times New Roman" panose="02020603050405020304"/>
                <a:ea typeface="Times New Roman" panose="02020603050405020304"/>
                <a:cs typeface="Times New Roman" panose="02020603050405020304"/>
                <a:sym typeface="Times New Roman" panose="02020603050405020304"/>
              </a:rPr>
              <a:t>news aggregation, document summarization.</a:t>
            </a:r>
            <a:endParaRPr sz="1600" b="1">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15000"/>
              </a:lnSpc>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The main objective of text summarization using machine learning is to automatically generate a </a:t>
            </a:r>
            <a:r>
              <a:rPr lang="en-GB" sz="1600" b="1">
                <a:latin typeface="Times New Roman" panose="02020603050405020304"/>
                <a:ea typeface="Times New Roman" panose="02020603050405020304"/>
                <a:cs typeface="Times New Roman" panose="02020603050405020304"/>
                <a:sym typeface="Times New Roman" panose="02020603050405020304"/>
              </a:rPr>
              <a:t>concise</a:t>
            </a:r>
            <a:r>
              <a:rPr lang="en-GB" sz="1600" b="1">
                <a:latin typeface="Times New Roman" panose="02020603050405020304"/>
                <a:ea typeface="Times New Roman" panose="02020603050405020304"/>
                <a:cs typeface="Times New Roman" panose="02020603050405020304"/>
                <a:sym typeface="Times New Roman" panose="02020603050405020304"/>
              </a:rPr>
              <a:t> and coherent</a:t>
            </a:r>
            <a:r>
              <a:rPr lang="en-GB" sz="1600">
                <a:latin typeface="Times New Roman" panose="02020603050405020304"/>
                <a:ea typeface="Times New Roman" panose="02020603050405020304"/>
                <a:cs typeface="Times New Roman" panose="02020603050405020304"/>
                <a:sym typeface="Times New Roman" panose="02020603050405020304"/>
              </a:rPr>
              <a:t> summary of a long document, while preserving its key information and meaning.</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35" name="Shape 535"/>
        <p:cNvGrpSpPr/>
        <p:nvPr/>
      </p:nvGrpSpPr>
      <p:grpSpPr>
        <a:xfrm>
          <a:off x="0" y="0"/>
          <a:ext cx="0" cy="0"/>
          <a:chOff x="0" y="0"/>
          <a:chExt cx="0" cy="0"/>
        </a:xfrm>
      </p:grpSpPr>
      <p:sp>
        <p:nvSpPr>
          <p:cNvPr id="536" name="Google Shape;536;p62"/>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0" lvl="0" indent="0" algn="l" rtl="0">
              <a:spcBef>
                <a:spcPts val="230"/>
              </a:spcBef>
              <a:spcAft>
                <a:spcPts val="0"/>
              </a:spcAft>
              <a:buNone/>
            </a:pPr>
            <a:r>
              <a:rPr lang="en-GB" sz="2200">
                <a:solidFill>
                  <a:srgbClr val="000000"/>
                </a:solidFill>
                <a:latin typeface="Times New Roman" panose="02020603050405020304"/>
                <a:ea typeface="Times New Roman" panose="02020603050405020304"/>
                <a:cs typeface="Times New Roman" panose="02020603050405020304"/>
                <a:sym typeface="Times New Roman" panose="02020603050405020304"/>
              </a:rPr>
              <a:t>3.1 PROPOSED METHODOLOGY</a:t>
            </a:r>
            <a:endParaRPr sz="4000" u="sng">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a:p>
            <a:pPr marL="23495" lvl="0" indent="0" algn="l" rtl="0">
              <a:spcBef>
                <a:spcPts val="245"/>
              </a:spcBef>
              <a:spcAft>
                <a:spcPts val="0"/>
              </a:spcAft>
              <a:buNone/>
            </a:pPr>
            <a:endParaRPr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37" name="Google Shape;537;p62"/>
          <p:cNvSpPr txBox="1"/>
          <p:nvPr/>
        </p:nvSpPr>
        <p:spPr>
          <a:xfrm>
            <a:off x="169225" y="1094350"/>
            <a:ext cx="85086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a:latin typeface="Times New Roman" panose="02020603050405020304"/>
                <a:ea typeface="Times New Roman" panose="02020603050405020304"/>
                <a:cs typeface="Times New Roman" panose="02020603050405020304"/>
                <a:sym typeface="Times New Roman" panose="02020603050405020304"/>
              </a:rPr>
              <a:t>Importing the Libraries - Firstly we will import all the necessary libraries.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Parse the Dataset file - We will traverse to the dataset file and extract all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0"/>
              </a:spcBef>
              <a:spcAft>
                <a:spcPts val="0"/>
              </a:spcAft>
              <a:buNone/>
            </a:pPr>
            <a:r>
              <a:rPr lang="en-GB" sz="1600">
                <a:latin typeface="Times New Roman" panose="02020603050405020304"/>
                <a:ea typeface="Times New Roman" panose="02020603050405020304"/>
                <a:cs typeface="Times New Roman" panose="02020603050405020304"/>
                <a:sym typeface="Times New Roman" panose="02020603050405020304"/>
              </a:rPr>
              <a:t>the input and target texts.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Preprocessing - Preprocessing all the texts and converting them into presentable form.</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Splitting the records - Split the dataset records into training and testing sets. We will be splitting in the 80:20 ratio where 80% record will be for training sets and 20% for testing sets.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Text Vectorization -  We will convert our word into integer sequence using vectorization technique.</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Build the model - We are using 3 Layers of LSTM. This will make our prediction much better. We will build it using an encoder and decoder model. </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Train the model - We will initialize our Model class with input and output data from the encoder and decoder layers.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just" rtl="0">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Inference Model - The inference model is used to test the new sentences for which the target sequence is not known.</a:t>
            </a:r>
            <a:endParaRPr lang="en-GB"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1" name="Shape 541"/>
        <p:cNvGrpSpPr/>
        <p:nvPr/>
      </p:nvGrpSpPr>
      <p:grpSpPr>
        <a:xfrm>
          <a:off x="0" y="0"/>
          <a:ext cx="0" cy="0"/>
          <a:chOff x="0" y="0"/>
          <a:chExt cx="0" cy="0"/>
        </a:xfrm>
      </p:grpSpPr>
      <p:sp>
        <p:nvSpPr>
          <p:cNvPr id="542" name="Google Shape;542;p63"/>
          <p:cNvSpPr txBox="1"/>
          <p:nvPr>
            <p:ph type="title"/>
          </p:nvPr>
        </p:nvSpPr>
        <p:spPr>
          <a:xfrm>
            <a:off x="169225" y="355645"/>
            <a:ext cx="7738200" cy="572700"/>
          </a:xfrm>
          <a:prstGeom prst="rect">
            <a:avLst/>
          </a:prstGeom>
        </p:spPr>
        <p:txBody>
          <a:bodyPr spcFirstLastPara="1" wrap="square" lIns="91425" tIns="91425" rIns="91425" bIns="91425" anchor="t" anchorCtr="0">
            <a:noAutofit/>
          </a:bodyPr>
          <a:lstStyle/>
          <a:p>
            <a:pPr marL="0" lvl="0" indent="0" algn="l" rtl="0">
              <a:spcBef>
                <a:spcPts val="230"/>
              </a:spcBef>
              <a:spcAft>
                <a:spcPts val="0"/>
              </a:spcAft>
              <a:buNone/>
            </a:pPr>
            <a:r>
              <a:rPr lang="en-GB" sz="2800">
                <a:solidFill>
                  <a:srgbClr val="000000"/>
                </a:solidFill>
                <a:latin typeface="Times New Roman" panose="02020603050405020304"/>
                <a:ea typeface="Times New Roman" panose="02020603050405020304"/>
                <a:cs typeface="Times New Roman" panose="02020603050405020304"/>
                <a:sym typeface="Times New Roman" panose="02020603050405020304"/>
              </a:rPr>
              <a:t> Tools Used</a:t>
            </a:r>
            <a:endParaRPr sz="4600"/>
          </a:p>
        </p:txBody>
      </p:sp>
      <p:sp>
        <p:nvSpPr>
          <p:cNvPr id="543" name="Google Shape;543;p63"/>
          <p:cNvSpPr txBox="1"/>
          <p:nvPr/>
        </p:nvSpPr>
        <p:spPr>
          <a:xfrm>
            <a:off x="332700" y="1802650"/>
            <a:ext cx="8478600" cy="19086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Seq2Seq Modelling</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Encoder &amp; Decoder Model</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Attention Mechanism</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AutoNum type="arabicPeriod"/>
            </a:pPr>
            <a:r>
              <a:rPr lang="en-GB" sz="1600">
                <a:latin typeface="Times New Roman" panose="02020603050405020304"/>
                <a:ea typeface="Times New Roman" panose="02020603050405020304"/>
                <a:cs typeface="Times New Roman" panose="02020603050405020304"/>
                <a:sym typeface="Times New Roman" panose="02020603050405020304"/>
              </a:rPr>
              <a:t>Stemming</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47" name="Shape 547"/>
        <p:cNvGrpSpPr/>
        <p:nvPr/>
      </p:nvGrpSpPr>
      <p:grpSpPr>
        <a:xfrm>
          <a:off x="0" y="0"/>
          <a:ext cx="0" cy="0"/>
          <a:chOff x="0" y="0"/>
          <a:chExt cx="0" cy="0"/>
        </a:xfrm>
      </p:grpSpPr>
      <p:sp>
        <p:nvSpPr>
          <p:cNvPr id="548" name="Google Shape;548;p64"/>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0" lvl="0" indent="0" algn="l" rtl="0">
              <a:spcBef>
                <a:spcPts val="230"/>
              </a:spcBef>
              <a:spcAft>
                <a:spcPts val="0"/>
              </a:spcAft>
              <a:buNone/>
            </a:pPr>
            <a:r>
              <a:rPr lang="en-GB"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sz="2500" u="sng">
                <a:solidFill>
                  <a:srgbClr val="000000"/>
                </a:solidFill>
                <a:latin typeface="Times New Roman" panose="02020603050405020304"/>
                <a:ea typeface="Times New Roman" panose="02020603050405020304"/>
                <a:cs typeface="Times New Roman" panose="02020603050405020304"/>
                <a:sym typeface="Times New Roman" panose="02020603050405020304"/>
              </a:rPr>
              <a:t>Advantages:</a:t>
            </a:r>
            <a:endParaRPr sz="5900" u="sng"/>
          </a:p>
        </p:txBody>
      </p:sp>
      <p:sp>
        <p:nvSpPr>
          <p:cNvPr id="549" name="Google Shape;549;p64"/>
          <p:cNvSpPr txBox="1"/>
          <p:nvPr/>
        </p:nvSpPr>
        <p:spPr>
          <a:xfrm>
            <a:off x="493775" y="1190100"/>
            <a:ext cx="7968900" cy="393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0"/>
              </a:spcAft>
              <a:buNone/>
            </a:pPr>
            <a:r>
              <a:rPr lang="en-GB" sz="1600">
                <a:latin typeface="Times New Roman" panose="02020603050405020304"/>
                <a:ea typeface="Times New Roman" panose="02020603050405020304"/>
                <a:cs typeface="Times New Roman" panose="02020603050405020304"/>
                <a:sym typeface="Times New Roman" panose="02020603050405020304"/>
              </a:rPr>
              <a:t>Abstractive summarization is considered to produce higher quality summaries compared to extractive methods. It can capture the essence of the original text and generate more coherent and fluent summaries. This leads to improved readability as abstractive summarization can rephrase the original text in a more natural and concise manner.</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500"/>
              </a:spcBef>
              <a:spcAft>
                <a:spcPts val="0"/>
              </a:spcAft>
              <a:buNone/>
            </a:pPr>
            <a:r>
              <a:rPr lang="en-GB" sz="1600">
                <a:latin typeface="Times New Roman" panose="02020603050405020304"/>
                <a:ea typeface="Times New Roman" panose="02020603050405020304"/>
                <a:cs typeface="Times New Roman" panose="02020603050405020304"/>
                <a:sym typeface="Times New Roman" panose="02020603050405020304"/>
              </a:rPr>
              <a:t>Furthermore, abstractive summarization is more flexible and can handle a wider range of text types, including documents with complex structures, technical jargon, and domain-specific language. It retains the meaning of the original text by generating a summary that conveys the essence of the original in a more concise way, unlike extractive summarization which simply selects and copies sentences.</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500"/>
              </a:spcBef>
              <a:spcAft>
                <a:spcPts val="0"/>
              </a:spcAft>
              <a:buNone/>
            </a:pPr>
            <a:r>
              <a:rPr lang="en-GB" sz="1600">
                <a:latin typeface="Times New Roman" panose="02020603050405020304"/>
                <a:ea typeface="Times New Roman" panose="02020603050405020304"/>
                <a:cs typeface="Times New Roman" panose="02020603050405020304"/>
                <a:sym typeface="Times New Roman" panose="02020603050405020304"/>
              </a:rPr>
              <a:t>Overall, abstractive summarization provides higher quality summaries, improved readability, flexibility in handling various text types, better retention of meaning, and the ability to generate new sentences.</a:t>
            </a:r>
            <a:endParaRPr sz="1800">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53" name="Shape 553"/>
        <p:cNvGrpSpPr/>
        <p:nvPr/>
      </p:nvGrpSpPr>
      <p:grpSpPr>
        <a:xfrm>
          <a:off x="0" y="0"/>
          <a:ext cx="0" cy="0"/>
          <a:chOff x="0" y="0"/>
          <a:chExt cx="0" cy="0"/>
        </a:xfrm>
      </p:grpSpPr>
      <p:sp>
        <p:nvSpPr>
          <p:cNvPr id="554" name="Google Shape;554;p65"/>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500" u="sng">
                <a:solidFill>
                  <a:srgbClr val="000000"/>
                </a:solidFill>
                <a:latin typeface="Times New Roman" panose="02020603050405020304"/>
                <a:ea typeface="Times New Roman" panose="02020603050405020304"/>
                <a:cs typeface="Times New Roman" panose="02020603050405020304"/>
                <a:sym typeface="Times New Roman" panose="02020603050405020304"/>
              </a:rPr>
              <a:t>Disadvantages:</a:t>
            </a:r>
            <a:endParaRPr sz="2700"/>
          </a:p>
        </p:txBody>
      </p:sp>
      <p:sp>
        <p:nvSpPr>
          <p:cNvPr id="555" name="Google Shape;555;p65"/>
          <p:cNvSpPr txBox="1"/>
          <p:nvPr/>
        </p:nvSpPr>
        <p:spPr>
          <a:xfrm>
            <a:off x="726950" y="1228800"/>
            <a:ext cx="7680900" cy="3829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a:latin typeface="Times New Roman" panose="02020603050405020304"/>
                <a:ea typeface="Times New Roman" panose="02020603050405020304"/>
                <a:cs typeface="Times New Roman" panose="02020603050405020304"/>
                <a:sym typeface="Times New Roman" panose="02020603050405020304"/>
              </a:rPr>
              <a:t>Computationally intensive: Abstractive summarization is computationally intensive and requires more resources, including data and computing power, compared to extractive methods.</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600">
                <a:latin typeface="Times New Roman" panose="02020603050405020304"/>
                <a:ea typeface="Times New Roman" panose="02020603050405020304"/>
                <a:cs typeface="Times New Roman" panose="02020603050405020304"/>
                <a:sym typeface="Times New Roman" panose="02020603050405020304"/>
              </a:rPr>
              <a:t>Risk of introducing errors: Abstractive summarization involves generating new sentences that are not present in the original text, which increases the risk of introducing errors or conveying unintended meaning.</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600">
                <a:latin typeface="Times New Roman" panose="02020603050405020304"/>
                <a:ea typeface="Times New Roman" panose="02020603050405020304"/>
                <a:cs typeface="Times New Roman" panose="02020603050405020304"/>
                <a:sym typeface="Times New Roman" panose="02020603050405020304"/>
              </a:rPr>
              <a:t>Difficulty in maintaining accuracy: Because abstractive summarization generates new sentences, there is a risk of the summary including inaccurate or misleading information.</a:t>
            </a: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600">
                <a:latin typeface="Times New Roman" panose="02020603050405020304"/>
                <a:ea typeface="Times New Roman" panose="02020603050405020304"/>
                <a:cs typeface="Times New Roman" panose="02020603050405020304"/>
                <a:sym typeface="Times New Roman" panose="02020603050405020304"/>
              </a:rPr>
              <a:t>Time-consuming and resource-intensive: Abstractive summarization requires significant computational resources and can be time-consuming to train and implement.</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9" name="Shape 559"/>
        <p:cNvGrpSpPr/>
        <p:nvPr/>
      </p:nvGrpSpPr>
      <p:grpSpPr>
        <a:xfrm>
          <a:off x="0" y="0"/>
          <a:ext cx="0" cy="0"/>
          <a:chOff x="0" y="0"/>
          <a:chExt cx="0" cy="0"/>
        </a:xfrm>
      </p:grpSpPr>
      <p:sp>
        <p:nvSpPr>
          <p:cNvPr id="560" name="Google Shape;560;p66"/>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23495" lvl="0" indent="0" algn="l" rtl="0">
              <a:spcBef>
                <a:spcPts val="290"/>
              </a:spcBef>
              <a:spcAft>
                <a:spcPts val="0"/>
              </a:spcAft>
              <a:buNone/>
            </a:pPr>
            <a:r>
              <a:rPr lang="en-GB" sz="2200">
                <a:solidFill>
                  <a:srgbClr val="000000"/>
                </a:solidFill>
                <a:latin typeface="Times New Roman" panose="02020603050405020304"/>
                <a:ea typeface="Times New Roman" panose="02020603050405020304"/>
                <a:cs typeface="Times New Roman" panose="02020603050405020304"/>
                <a:sym typeface="Times New Roman" panose="02020603050405020304"/>
              </a:rPr>
              <a:t>CHAPTER 4: ANALYSIS AND DESIGN</a:t>
            </a:r>
            <a:endParaRPr sz="5600"/>
          </a:p>
        </p:txBody>
      </p:sp>
      <p:sp>
        <p:nvSpPr>
          <p:cNvPr id="561" name="Google Shape;561;p66"/>
          <p:cNvSpPr txBox="1"/>
          <p:nvPr/>
        </p:nvSpPr>
        <p:spPr>
          <a:xfrm>
            <a:off x="429825" y="2519175"/>
            <a:ext cx="3000000" cy="477000"/>
          </a:xfrm>
          <a:prstGeom prst="rect">
            <a:avLst/>
          </a:prstGeom>
          <a:noFill/>
          <a:ln>
            <a:noFill/>
          </a:ln>
        </p:spPr>
        <p:txBody>
          <a:bodyPr spcFirstLastPara="1" wrap="square" lIns="91425" tIns="91425" rIns="91425" bIns="91425" anchor="t" anchorCtr="0">
            <a:spAutoFit/>
          </a:bodyPr>
          <a:lstStyle/>
          <a:p>
            <a:pPr marL="0" lvl="0" indent="0" algn="l" rtl="0">
              <a:spcBef>
                <a:spcPts val="290"/>
              </a:spcBef>
              <a:spcAft>
                <a:spcPts val="0"/>
              </a:spcAft>
              <a:buNone/>
            </a:pPr>
            <a:r>
              <a:rPr lang="en-GB" sz="1900" b="1">
                <a:latin typeface="Times New Roman" panose="02020603050405020304"/>
                <a:ea typeface="Times New Roman" panose="02020603050405020304"/>
                <a:cs typeface="Times New Roman" panose="02020603050405020304"/>
                <a:sym typeface="Times New Roman" panose="02020603050405020304"/>
              </a:rPr>
              <a:t>4.1 ER diagram</a:t>
            </a:r>
            <a:endParaRPr sz="2100" b="1"/>
          </a:p>
        </p:txBody>
      </p:sp>
      <p:sp>
        <p:nvSpPr>
          <p:cNvPr id="562" name="Google Shape;562;p66"/>
          <p:cNvSpPr txBox="1"/>
          <p:nvPr/>
        </p:nvSpPr>
        <p:spPr>
          <a:xfrm>
            <a:off x="3255250" y="4723525"/>
            <a:ext cx="651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Fig.1</a:t>
            </a:r>
            <a:endParaRPr sz="1200">
              <a:latin typeface="Times New Roman" panose="02020603050405020304"/>
              <a:ea typeface="Times New Roman" panose="02020603050405020304"/>
              <a:cs typeface="Times New Roman" panose="02020603050405020304"/>
              <a:sym typeface="Times New Roman" panose="02020603050405020304"/>
            </a:endParaRPr>
          </a:p>
        </p:txBody>
      </p:sp>
      <p:pic>
        <p:nvPicPr>
          <p:cNvPr id="563" name="Google Shape;563;p66"/>
          <p:cNvPicPr preferRelativeResize="0"/>
          <p:nvPr/>
        </p:nvPicPr>
        <p:blipFill>
          <a:blip r:embed="rId1"/>
          <a:stretch>
            <a:fillRect/>
          </a:stretch>
        </p:blipFill>
        <p:spPr>
          <a:xfrm>
            <a:off x="3126000" y="1224175"/>
            <a:ext cx="4535450" cy="38686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7" name="Shape 567"/>
        <p:cNvGrpSpPr/>
        <p:nvPr/>
      </p:nvGrpSpPr>
      <p:grpSpPr>
        <a:xfrm>
          <a:off x="0" y="0"/>
          <a:ext cx="0" cy="0"/>
          <a:chOff x="0" y="0"/>
          <a:chExt cx="0" cy="0"/>
        </a:xfrm>
      </p:grpSpPr>
      <p:sp>
        <p:nvSpPr>
          <p:cNvPr id="568" name="Google Shape;568;p67"/>
          <p:cNvSpPr txBox="1"/>
          <p:nvPr>
            <p:ph type="title"/>
          </p:nvPr>
        </p:nvSpPr>
        <p:spPr>
          <a:xfrm>
            <a:off x="169225" y="427995"/>
            <a:ext cx="7738200" cy="572700"/>
          </a:xfrm>
          <a:prstGeom prst="rect">
            <a:avLst/>
          </a:prstGeom>
        </p:spPr>
        <p:txBody>
          <a:bodyPr spcFirstLastPara="1" wrap="square" lIns="91425" tIns="91425" rIns="91425" bIns="91425" anchor="t" anchorCtr="0">
            <a:noAutofit/>
          </a:bodyPr>
          <a:lstStyle/>
          <a:p>
            <a:pPr marL="0" lvl="0" indent="0" algn="l" rtl="0">
              <a:spcBef>
                <a:spcPts val="290"/>
              </a:spcBef>
              <a:spcAft>
                <a:spcPts val="0"/>
              </a:spcAft>
              <a:buNone/>
            </a:pPr>
            <a:r>
              <a:rPr lang="en-GB" sz="2500" u="sng">
                <a:solidFill>
                  <a:srgbClr val="000000"/>
                </a:solidFill>
                <a:latin typeface="Times New Roman" panose="02020603050405020304"/>
                <a:ea typeface="Times New Roman" panose="02020603050405020304"/>
                <a:cs typeface="Times New Roman" panose="02020603050405020304"/>
                <a:sym typeface="Times New Roman" panose="02020603050405020304"/>
              </a:rPr>
              <a:t>4.2 Class &amp; Object Diagram</a:t>
            </a:r>
            <a:endParaRPr sz="5900" u="sng"/>
          </a:p>
        </p:txBody>
      </p:sp>
      <p:sp>
        <p:nvSpPr>
          <p:cNvPr id="569" name="Google Shape;569;p67"/>
          <p:cNvSpPr txBox="1"/>
          <p:nvPr/>
        </p:nvSpPr>
        <p:spPr>
          <a:xfrm>
            <a:off x="5913575" y="4544550"/>
            <a:ext cx="3245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Fig.2</a:t>
            </a:r>
            <a:endParaRPr sz="1200">
              <a:latin typeface="Times New Roman" panose="02020603050405020304"/>
              <a:ea typeface="Times New Roman" panose="02020603050405020304"/>
              <a:cs typeface="Times New Roman" panose="02020603050405020304"/>
              <a:sym typeface="Times New Roman" panose="02020603050405020304"/>
            </a:endParaRPr>
          </a:p>
        </p:txBody>
      </p:sp>
      <p:pic>
        <p:nvPicPr>
          <p:cNvPr id="570" name="Google Shape;570;p67"/>
          <p:cNvPicPr preferRelativeResize="0"/>
          <p:nvPr/>
        </p:nvPicPr>
        <p:blipFill>
          <a:blip r:embed="rId1"/>
          <a:stretch>
            <a:fillRect/>
          </a:stretch>
        </p:blipFill>
        <p:spPr>
          <a:xfrm>
            <a:off x="1761875" y="1450545"/>
            <a:ext cx="5943600" cy="3305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4" name="Shape 574"/>
        <p:cNvGrpSpPr/>
        <p:nvPr/>
      </p:nvGrpSpPr>
      <p:grpSpPr>
        <a:xfrm>
          <a:off x="0" y="0"/>
          <a:ext cx="0" cy="0"/>
          <a:chOff x="0" y="0"/>
          <a:chExt cx="0" cy="0"/>
        </a:xfrm>
      </p:grpSpPr>
      <p:sp>
        <p:nvSpPr>
          <p:cNvPr id="575" name="Google Shape;575;p68"/>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500" u="sng">
                <a:solidFill>
                  <a:srgbClr val="000000"/>
                </a:solidFill>
                <a:latin typeface="Times New Roman" panose="02020603050405020304"/>
                <a:ea typeface="Times New Roman" panose="02020603050405020304"/>
                <a:cs typeface="Times New Roman" panose="02020603050405020304"/>
                <a:sym typeface="Times New Roman" panose="02020603050405020304"/>
              </a:rPr>
              <a:t>4.3 Data flow diagram(DFD)</a:t>
            </a:r>
            <a:endParaRPr sz="5700"/>
          </a:p>
        </p:txBody>
      </p:sp>
      <p:sp>
        <p:nvSpPr>
          <p:cNvPr id="576" name="Google Shape;576;p68"/>
          <p:cNvSpPr/>
          <p:nvPr/>
        </p:nvSpPr>
        <p:spPr>
          <a:xfrm>
            <a:off x="268600" y="1818475"/>
            <a:ext cx="1394700" cy="810000"/>
          </a:xfrm>
          <a:prstGeom prst="rect">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solidFill>
                  <a:srgbClr val="212121"/>
                </a:solidFill>
                <a:latin typeface="Times New Roman" panose="02020603050405020304"/>
                <a:ea typeface="Times New Roman" panose="02020603050405020304"/>
                <a:cs typeface="Times New Roman" panose="02020603050405020304"/>
                <a:sym typeface="Times New Roman" panose="02020603050405020304"/>
              </a:rPr>
              <a:t>Situational &amp; Non-</a:t>
            </a:r>
            <a:endParaRPr>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a:solidFill>
                  <a:srgbClr val="212121"/>
                </a:solidFill>
                <a:latin typeface="Times New Roman" panose="02020603050405020304"/>
                <a:ea typeface="Times New Roman" panose="02020603050405020304"/>
                <a:cs typeface="Times New Roman" panose="02020603050405020304"/>
                <a:sym typeface="Times New Roman" panose="02020603050405020304"/>
              </a:rPr>
              <a:t>Non Situational Research</a:t>
            </a:r>
            <a:endParaRPr>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77" name="Google Shape;577;p68"/>
          <p:cNvSpPr/>
          <p:nvPr/>
        </p:nvSpPr>
        <p:spPr>
          <a:xfrm>
            <a:off x="1922500" y="1818475"/>
            <a:ext cx="1443000" cy="810000"/>
          </a:xfrm>
          <a:prstGeom prst="rect">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Dataset Collections</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78" name="Google Shape;578;p68"/>
          <p:cNvSpPr/>
          <p:nvPr/>
        </p:nvSpPr>
        <p:spPr>
          <a:xfrm>
            <a:off x="3624700" y="1818475"/>
            <a:ext cx="1482300" cy="810000"/>
          </a:xfrm>
          <a:prstGeom prst="rect">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Data Pre-Processing</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79" name="Google Shape;579;p68"/>
          <p:cNvSpPr/>
          <p:nvPr/>
        </p:nvSpPr>
        <p:spPr>
          <a:xfrm>
            <a:off x="5366200" y="1780975"/>
            <a:ext cx="1557000" cy="881400"/>
          </a:xfrm>
          <a:prstGeom prst="rect">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Model Building</a:t>
            </a:r>
            <a:endParaRPr>
              <a:latin typeface="Times New Roman" panose="02020603050405020304"/>
              <a:ea typeface="Times New Roman" panose="02020603050405020304"/>
              <a:cs typeface="Times New Roman" panose="02020603050405020304"/>
              <a:sym typeface="Times New Roman" panose="02020603050405020304"/>
            </a:endParaRPr>
          </a:p>
        </p:txBody>
      </p:sp>
      <p:sp>
        <p:nvSpPr>
          <p:cNvPr id="580" name="Google Shape;580;p68"/>
          <p:cNvSpPr/>
          <p:nvPr/>
        </p:nvSpPr>
        <p:spPr>
          <a:xfrm>
            <a:off x="7202500" y="2862550"/>
            <a:ext cx="1602000" cy="881400"/>
          </a:xfrm>
          <a:prstGeom prst="rect">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Accuracy &amp; Precision</a:t>
            </a:r>
            <a:endParaRPr sz="100">
              <a:latin typeface="Times New Roman" panose="02020603050405020304"/>
              <a:ea typeface="Times New Roman" panose="02020603050405020304"/>
              <a:cs typeface="Times New Roman" panose="02020603050405020304"/>
              <a:sym typeface="Times New Roman" panose="02020603050405020304"/>
            </a:endParaRPr>
          </a:p>
        </p:txBody>
      </p:sp>
      <p:sp>
        <p:nvSpPr>
          <p:cNvPr id="581" name="Google Shape;581;p68"/>
          <p:cNvSpPr/>
          <p:nvPr/>
        </p:nvSpPr>
        <p:spPr>
          <a:xfrm>
            <a:off x="7159900" y="3942325"/>
            <a:ext cx="1602000" cy="719100"/>
          </a:xfrm>
          <a:prstGeom prst="rect">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Output</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Summary</a:t>
            </a:r>
            <a:endParaRPr>
              <a:latin typeface="Times New Roman" panose="02020603050405020304"/>
              <a:ea typeface="Times New Roman" panose="02020603050405020304"/>
              <a:cs typeface="Times New Roman" panose="02020603050405020304"/>
              <a:sym typeface="Times New Roman" panose="02020603050405020304"/>
            </a:endParaRPr>
          </a:p>
        </p:txBody>
      </p:sp>
      <p:cxnSp>
        <p:nvCxnSpPr>
          <p:cNvPr id="582" name="Google Shape;582;p68"/>
          <p:cNvCxnSpPr/>
          <p:nvPr/>
        </p:nvCxnSpPr>
        <p:spPr>
          <a:xfrm>
            <a:off x="1663300" y="2221675"/>
            <a:ext cx="268800" cy="3600"/>
          </a:xfrm>
          <a:prstGeom prst="straightConnector1">
            <a:avLst/>
          </a:prstGeom>
          <a:noFill/>
          <a:ln w="9525" cap="flat" cmpd="sng">
            <a:solidFill>
              <a:srgbClr val="212121"/>
            </a:solidFill>
            <a:prstDash val="solid"/>
            <a:round/>
            <a:headEnd type="none" w="med" len="med"/>
            <a:tailEnd type="triangle" w="med" len="med"/>
          </a:ln>
        </p:spPr>
      </p:cxnSp>
      <p:cxnSp>
        <p:nvCxnSpPr>
          <p:cNvPr id="583" name="Google Shape;583;p68"/>
          <p:cNvCxnSpPr/>
          <p:nvPr/>
        </p:nvCxnSpPr>
        <p:spPr>
          <a:xfrm>
            <a:off x="3355900" y="2219875"/>
            <a:ext cx="268800" cy="3600"/>
          </a:xfrm>
          <a:prstGeom prst="straightConnector1">
            <a:avLst/>
          </a:prstGeom>
          <a:noFill/>
          <a:ln w="9525" cap="flat" cmpd="sng">
            <a:solidFill>
              <a:srgbClr val="000000"/>
            </a:solidFill>
            <a:prstDash val="solid"/>
            <a:round/>
            <a:headEnd type="none" w="med" len="med"/>
            <a:tailEnd type="triangle" w="med" len="med"/>
          </a:ln>
        </p:spPr>
      </p:cxnSp>
      <p:cxnSp>
        <p:nvCxnSpPr>
          <p:cNvPr id="584" name="Google Shape;584;p68"/>
          <p:cNvCxnSpPr/>
          <p:nvPr/>
        </p:nvCxnSpPr>
        <p:spPr>
          <a:xfrm>
            <a:off x="7957600" y="2628475"/>
            <a:ext cx="6600" cy="258900"/>
          </a:xfrm>
          <a:prstGeom prst="straightConnector1">
            <a:avLst/>
          </a:prstGeom>
          <a:noFill/>
          <a:ln w="9525" cap="flat" cmpd="sng">
            <a:solidFill>
              <a:srgbClr val="000000"/>
            </a:solidFill>
            <a:prstDash val="solid"/>
            <a:round/>
            <a:headEnd type="none" w="med" len="med"/>
            <a:tailEnd type="triangle" w="med" len="med"/>
          </a:ln>
        </p:spPr>
      </p:cxnSp>
      <p:cxnSp>
        <p:nvCxnSpPr>
          <p:cNvPr id="585" name="Google Shape;585;p68"/>
          <p:cNvCxnSpPr/>
          <p:nvPr/>
        </p:nvCxnSpPr>
        <p:spPr>
          <a:xfrm>
            <a:off x="7960900" y="3743950"/>
            <a:ext cx="0" cy="234000"/>
          </a:xfrm>
          <a:prstGeom prst="straightConnector1">
            <a:avLst/>
          </a:prstGeom>
          <a:noFill/>
          <a:ln w="9525" cap="flat" cmpd="sng">
            <a:solidFill>
              <a:srgbClr val="000000"/>
            </a:solidFill>
            <a:prstDash val="solid"/>
            <a:round/>
            <a:headEnd type="none" w="med" len="med"/>
            <a:tailEnd type="triangle" w="med" len="med"/>
          </a:ln>
        </p:spPr>
      </p:cxnSp>
      <p:cxnSp>
        <p:nvCxnSpPr>
          <p:cNvPr id="586" name="Google Shape;586;p68"/>
          <p:cNvCxnSpPr/>
          <p:nvPr/>
        </p:nvCxnSpPr>
        <p:spPr>
          <a:xfrm>
            <a:off x="5097400" y="2221675"/>
            <a:ext cx="268800" cy="3600"/>
          </a:xfrm>
          <a:prstGeom prst="straightConnector1">
            <a:avLst/>
          </a:prstGeom>
          <a:noFill/>
          <a:ln w="9525" cap="flat" cmpd="sng">
            <a:solidFill>
              <a:srgbClr val="000000"/>
            </a:solidFill>
            <a:prstDash val="solid"/>
            <a:round/>
            <a:headEnd type="none" w="med" len="med"/>
            <a:tailEnd type="triangle" w="med" len="med"/>
          </a:ln>
        </p:spPr>
      </p:cxnSp>
      <p:cxnSp>
        <p:nvCxnSpPr>
          <p:cNvPr id="587" name="Google Shape;587;p68"/>
          <p:cNvCxnSpPr/>
          <p:nvPr/>
        </p:nvCxnSpPr>
        <p:spPr>
          <a:xfrm>
            <a:off x="6923200" y="2219875"/>
            <a:ext cx="268800" cy="3600"/>
          </a:xfrm>
          <a:prstGeom prst="straightConnector1">
            <a:avLst/>
          </a:prstGeom>
          <a:noFill/>
          <a:ln w="9525" cap="flat" cmpd="sng">
            <a:solidFill>
              <a:srgbClr val="000000"/>
            </a:solidFill>
            <a:prstDash val="solid"/>
            <a:round/>
            <a:headEnd type="none" w="med" len="med"/>
            <a:tailEnd type="triangle" w="med" len="med"/>
          </a:ln>
        </p:spPr>
      </p:cxnSp>
      <p:sp>
        <p:nvSpPr>
          <p:cNvPr id="588" name="Google Shape;588;p68"/>
          <p:cNvSpPr/>
          <p:nvPr/>
        </p:nvSpPr>
        <p:spPr>
          <a:xfrm>
            <a:off x="7182400" y="1782775"/>
            <a:ext cx="1557000" cy="881400"/>
          </a:xfrm>
          <a:prstGeom prst="rect">
            <a:avLst/>
          </a:prstGeom>
          <a:solidFill>
            <a:schemeClr val="accent2"/>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Interface Model</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(Encoder &amp; Decoder)</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92" name="Shape 592"/>
        <p:cNvGrpSpPr/>
        <p:nvPr/>
      </p:nvGrpSpPr>
      <p:grpSpPr>
        <a:xfrm>
          <a:off x="0" y="0"/>
          <a:ext cx="0" cy="0"/>
          <a:chOff x="0" y="0"/>
          <a:chExt cx="0" cy="0"/>
        </a:xfrm>
      </p:grpSpPr>
      <p:sp>
        <p:nvSpPr>
          <p:cNvPr id="593" name="Google Shape;593;p69"/>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200" u="sng">
                <a:solidFill>
                  <a:srgbClr val="000000"/>
                </a:solidFill>
                <a:latin typeface="Times New Roman" panose="02020603050405020304"/>
                <a:ea typeface="Times New Roman" panose="02020603050405020304"/>
                <a:cs typeface="Times New Roman" panose="02020603050405020304"/>
                <a:sym typeface="Times New Roman" panose="02020603050405020304"/>
              </a:rPr>
              <a:t>CHAPTER 5: RESULTS AND DISCUSSION</a:t>
            </a:r>
            <a:endParaRPr sz="5400"/>
          </a:p>
        </p:txBody>
      </p:sp>
      <p:sp>
        <p:nvSpPr>
          <p:cNvPr id="594" name="Google Shape;594;p69"/>
          <p:cNvSpPr txBox="1"/>
          <p:nvPr/>
        </p:nvSpPr>
        <p:spPr>
          <a:xfrm>
            <a:off x="329175" y="1220725"/>
            <a:ext cx="3000000" cy="49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000" b="1" u="sng">
                <a:latin typeface="Times New Roman" panose="02020603050405020304"/>
                <a:ea typeface="Times New Roman" panose="02020603050405020304"/>
                <a:cs typeface="Times New Roman" panose="02020603050405020304"/>
                <a:sym typeface="Times New Roman" panose="02020603050405020304"/>
              </a:rPr>
              <a:t>5.1 DISCUSSION</a:t>
            </a:r>
            <a:endParaRPr sz="2000"/>
          </a:p>
        </p:txBody>
      </p:sp>
      <p:sp>
        <p:nvSpPr>
          <p:cNvPr id="595" name="Google Shape;595;p69"/>
          <p:cNvSpPr txBox="1"/>
          <p:nvPr/>
        </p:nvSpPr>
        <p:spPr>
          <a:xfrm>
            <a:off x="370075" y="1713325"/>
            <a:ext cx="7336500" cy="3126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Text summarization is an important natural language processing and Machine Learning (NLP &amp; ML) technique that aims to condense a longer piece of text into a shorter version while preserving its key information. It plays a crucial role in various applications, such as document summarization, news summarization, and even chatbot responses.</a:t>
            </a: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There are two main approaches to text summarization: extractive and abstractive summarization. Extractive summarization involves selecting the most important sentences or phrases from the original text and combining them to create a summary. This approach relies on identifying the most relevant information and does not generate new sentences. On the other hand, abstractive summarization involves generating new sentences that capture the essence of the original text. It uses advanced techniques like natural language generation and paraphrasing to produce coherent and concise summaries.</a:t>
            </a: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9" name="Shape 599"/>
        <p:cNvGrpSpPr/>
        <p:nvPr/>
      </p:nvGrpSpPr>
      <p:grpSpPr>
        <a:xfrm>
          <a:off x="0" y="0"/>
          <a:ext cx="0" cy="0"/>
          <a:chOff x="0" y="0"/>
          <a:chExt cx="0" cy="0"/>
        </a:xfrm>
      </p:grpSpPr>
      <p:sp>
        <p:nvSpPr>
          <p:cNvPr id="600" name="Google Shape;600;p70"/>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23495" lvl="0" indent="0" algn="l" rtl="0">
              <a:spcBef>
                <a:spcPts val="290"/>
              </a:spcBef>
              <a:spcAft>
                <a:spcPts val="0"/>
              </a:spcAft>
              <a:buNone/>
            </a:pPr>
            <a:r>
              <a:rPr lang="en-GB"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 5.2 RESULTS</a:t>
            </a:r>
            <a:endParaRPr sz="5100"/>
          </a:p>
        </p:txBody>
      </p:sp>
      <p:sp>
        <p:nvSpPr>
          <p:cNvPr id="601" name="Google Shape;601;p70"/>
          <p:cNvSpPr txBox="1"/>
          <p:nvPr/>
        </p:nvSpPr>
        <p:spPr>
          <a:xfrm>
            <a:off x="434825" y="1689000"/>
            <a:ext cx="7680900" cy="2539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a:highlight>
                  <a:srgbClr val="FFFFFF"/>
                </a:highlight>
                <a:latin typeface="Times New Roman" panose="02020603050405020304"/>
                <a:ea typeface="Times New Roman" panose="02020603050405020304"/>
                <a:cs typeface="Times New Roman" panose="02020603050405020304"/>
                <a:sym typeface="Times New Roman" panose="02020603050405020304"/>
              </a:rPr>
              <a:t>In this project, we have developed a Text Summarizer model which generates the summary from the provided review using the LSTM model and Attention Mechanism. </a:t>
            </a:r>
            <a:r>
              <a:rPr lang="en-GB" sz="1500">
                <a:highlight>
                  <a:srgbClr val="FFFFFF"/>
                </a:highlight>
                <a:latin typeface="Times New Roman" panose="02020603050405020304"/>
                <a:ea typeface="Times New Roman" panose="02020603050405020304"/>
                <a:cs typeface="Times New Roman" panose="02020603050405020304"/>
                <a:sym typeface="Times New Roman" panose="02020603050405020304"/>
              </a:rPr>
              <a:t>In 1,00,000 dataset row we have used we have used 80% of the dataset for training and 20% dataset for testing to validate a correct result. </a:t>
            </a:r>
            <a:r>
              <a:rPr lang="en-GB" sz="1500">
                <a:latin typeface="Times New Roman" panose="02020603050405020304"/>
                <a:ea typeface="Times New Roman" panose="02020603050405020304"/>
                <a:cs typeface="Times New Roman" panose="02020603050405020304"/>
                <a:sym typeface="Times New Roman" panose="02020603050405020304"/>
              </a:rPr>
              <a:t> </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Abstractive Summarization: Abstractive methods, which generate new sentences to capture the essence of the text, have also made significant progress. Transformer-based models, such as LSTM and Seq2Seq, have shown impressive results in generating coherent and concise summaries. </a:t>
            </a:r>
            <a:endParaRPr sz="15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71" name="Shape 471"/>
        <p:cNvGrpSpPr/>
        <p:nvPr/>
      </p:nvGrpSpPr>
      <p:grpSpPr>
        <a:xfrm>
          <a:off x="0" y="0"/>
          <a:ext cx="0" cy="0"/>
          <a:chOff x="0" y="0"/>
          <a:chExt cx="0" cy="0"/>
        </a:xfrm>
      </p:grpSpPr>
      <p:pic>
        <p:nvPicPr>
          <p:cNvPr id="472" name="Google Shape;472;p53" descr="https://lh5.googleusercontent.com/zl9PcF7tLwpVKMl_1tDuqwoVfIB0_PXKWxk6x1dfLiZT2_tCb6WN907x8Xgo0MhMuBFy89mG9mrcCZ2oh7XqiLyb1ZnvfMudBA0s4_PqNXxU7ZpfCpO_DADPQLzauxVhPMpdMlopwA"/>
          <p:cNvPicPr preferRelativeResize="0"/>
          <p:nvPr/>
        </p:nvPicPr>
        <p:blipFill rotWithShape="1">
          <a:blip r:embed="rId1"/>
          <a:srcRect/>
          <a:stretch>
            <a:fillRect/>
          </a:stretch>
        </p:blipFill>
        <p:spPr>
          <a:xfrm>
            <a:off x="141151" y="83100"/>
            <a:ext cx="2987150" cy="1126300"/>
          </a:xfrm>
          <a:prstGeom prst="rect">
            <a:avLst/>
          </a:prstGeom>
          <a:noFill/>
          <a:ln>
            <a:noFill/>
          </a:ln>
        </p:spPr>
      </p:pic>
      <p:sp>
        <p:nvSpPr>
          <p:cNvPr id="473" name="Google Shape;473;p53"/>
          <p:cNvSpPr txBox="1"/>
          <p:nvPr/>
        </p:nvSpPr>
        <p:spPr>
          <a:xfrm>
            <a:off x="2765550" y="185425"/>
            <a:ext cx="6015600" cy="3109200"/>
          </a:xfrm>
          <a:prstGeom prst="rect">
            <a:avLst/>
          </a:prstGeom>
          <a:noFill/>
          <a:ln>
            <a:noFill/>
          </a:ln>
        </p:spPr>
        <p:txBody>
          <a:bodyPr spcFirstLastPara="1" wrap="square" lIns="91425" tIns="91425" rIns="91425" bIns="91425" anchor="t" anchorCtr="0">
            <a:spAutoFit/>
          </a:bodyPr>
          <a:lstStyle/>
          <a:p>
            <a:pPr marL="0" lvl="0" indent="0" algn="ctr" rtl="0">
              <a:spcBef>
                <a:spcPts val="1000"/>
              </a:spcBef>
              <a:spcAft>
                <a:spcPts val="0"/>
              </a:spcAft>
              <a:buNone/>
            </a:pPr>
            <a:r>
              <a:rPr lang="en-GB" sz="2000" b="1">
                <a:latin typeface="Times New Roman" panose="02020603050405020304"/>
                <a:ea typeface="Times New Roman" panose="02020603050405020304"/>
                <a:cs typeface="Times New Roman" panose="02020603050405020304"/>
                <a:sym typeface="Times New Roman" panose="02020603050405020304"/>
              </a:rPr>
              <a:t>B.Tech Final Year DYPIU</a:t>
            </a: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1000"/>
              </a:spcBef>
              <a:spcAft>
                <a:spcPts val="0"/>
              </a:spcAft>
              <a:buNone/>
            </a:pPr>
            <a:r>
              <a:rPr lang="en-GB" sz="2000" b="1">
                <a:latin typeface="Times New Roman" panose="02020603050405020304"/>
                <a:ea typeface="Times New Roman" panose="02020603050405020304"/>
                <a:cs typeface="Times New Roman" panose="02020603050405020304"/>
                <a:sym typeface="Times New Roman" panose="02020603050405020304"/>
              </a:rPr>
              <a:t>On</a:t>
            </a: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1000"/>
              </a:spcBef>
              <a:spcAft>
                <a:spcPts val="0"/>
              </a:spcAft>
              <a:buNone/>
            </a:pPr>
            <a:r>
              <a:rPr lang="en-GB" sz="2000" b="1">
                <a:latin typeface="Times New Roman" panose="02020603050405020304"/>
                <a:ea typeface="Times New Roman" panose="02020603050405020304"/>
                <a:cs typeface="Times New Roman" panose="02020603050405020304"/>
                <a:sym typeface="Times New Roman" panose="02020603050405020304"/>
              </a:rPr>
              <a:t>Text Summarization Using Machine Learning</a:t>
            </a: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1000"/>
              </a:spcBef>
              <a:spcAft>
                <a:spcPts val="0"/>
              </a:spcAft>
              <a:buNone/>
            </a:pPr>
            <a:r>
              <a:rPr lang="en-GB" sz="2000" b="1">
                <a:latin typeface="Times New Roman" panose="02020603050405020304"/>
                <a:ea typeface="Times New Roman" panose="02020603050405020304"/>
                <a:cs typeface="Times New Roman" panose="02020603050405020304"/>
                <a:sym typeface="Times New Roman" panose="02020603050405020304"/>
              </a:rPr>
              <a:t>By</a:t>
            </a:r>
            <a:endParaRPr sz="2000" b="1">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100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Paarth Borole-20190802032</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1000"/>
              </a:spcBef>
              <a:spcAft>
                <a:spcPts val="0"/>
              </a:spcAft>
              <a:buNone/>
            </a:pPr>
            <a:r>
              <a:rPr lang="en-GB" sz="2000">
                <a:latin typeface="Times New Roman" panose="02020603050405020304"/>
                <a:ea typeface="Times New Roman" panose="02020603050405020304"/>
                <a:cs typeface="Times New Roman" panose="02020603050405020304"/>
                <a:sym typeface="Times New Roman" panose="02020603050405020304"/>
              </a:rPr>
              <a:t>Suman Kumar-20190802080</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1000"/>
              </a:spcBef>
              <a:spcAft>
                <a:spcPts val="0"/>
              </a:spcAft>
              <a:buClr>
                <a:srgbClr val="000000"/>
              </a:buClr>
              <a:buSzPts val="2400"/>
              <a:buFont typeface="Arial" panose="020B0604020202020204"/>
              <a:buNone/>
            </a:pPr>
            <a:r>
              <a:rPr lang="en-GB" sz="2000">
                <a:latin typeface="Times New Roman" panose="02020603050405020304"/>
                <a:ea typeface="Times New Roman" panose="02020603050405020304"/>
                <a:cs typeface="Times New Roman" panose="02020603050405020304"/>
                <a:sym typeface="Times New Roman" panose="02020603050405020304"/>
              </a:rPr>
              <a:t>Semester VIII</a:t>
            </a:r>
            <a:endParaRPr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474" name="Google Shape;474;p53"/>
          <p:cNvSpPr txBox="1"/>
          <p:nvPr/>
        </p:nvSpPr>
        <p:spPr>
          <a:xfrm>
            <a:off x="206475" y="2152275"/>
            <a:ext cx="33669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latin typeface="Times New Roman" panose="02020603050405020304"/>
                <a:ea typeface="Times New Roman" panose="02020603050405020304"/>
                <a:cs typeface="Times New Roman" panose="02020603050405020304"/>
                <a:sym typeface="Times New Roman" panose="02020603050405020304"/>
              </a:rPr>
              <a:t>Supervisor</a:t>
            </a:r>
            <a:r>
              <a:rPr lang="en-GB" sz="1500" b="1">
                <a:latin typeface="Times New Roman" panose="02020603050405020304"/>
                <a:ea typeface="Times New Roman" panose="02020603050405020304"/>
                <a:cs typeface="Times New Roman" panose="02020603050405020304"/>
                <a:sym typeface="Times New Roman" panose="02020603050405020304"/>
              </a:rPr>
              <a:t> : Dr. Bahubali</a:t>
            </a:r>
            <a:r>
              <a:rPr lang="en-GB" sz="1500" b="1">
                <a:latin typeface="Times New Roman" panose="02020603050405020304"/>
                <a:ea typeface="Times New Roman" panose="02020603050405020304"/>
                <a:cs typeface="Times New Roman" panose="02020603050405020304"/>
                <a:sym typeface="Times New Roman" panose="02020603050405020304"/>
              </a:rPr>
              <a:t> </a:t>
            </a:r>
            <a:r>
              <a:rPr lang="en-GB" b="1">
                <a:latin typeface="Times New Roman" panose="02020603050405020304"/>
                <a:ea typeface="Times New Roman" panose="02020603050405020304"/>
                <a:cs typeface="Times New Roman" panose="02020603050405020304"/>
                <a:sym typeface="Times New Roman" panose="02020603050405020304"/>
              </a:rPr>
              <a:t>Shiragapur</a:t>
            </a: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500" b="1">
                <a:latin typeface="Times New Roman" panose="02020603050405020304"/>
                <a:ea typeface="Times New Roman" panose="02020603050405020304"/>
                <a:cs typeface="Times New Roman" panose="02020603050405020304"/>
                <a:sym typeface="Times New Roman" panose="02020603050405020304"/>
              </a:rPr>
              <a:t>Mentor: Sulaxan Jadhav</a:t>
            </a:r>
            <a:endParaRPr sz="1500" b="1">
              <a:latin typeface="Times New Roman" panose="02020603050405020304"/>
              <a:ea typeface="Times New Roman" panose="02020603050405020304"/>
              <a:cs typeface="Times New Roman" panose="02020603050405020304"/>
              <a:sym typeface="Times New Roman" panose="02020603050405020304"/>
            </a:endParaRPr>
          </a:p>
        </p:txBody>
      </p:sp>
      <p:sp>
        <p:nvSpPr>
          <p:cNvPr id="475" name="Google Shape;475;p53"/>
          <p:cNvSpPr txBox="1"/>
          <p:nvPr/>
        </p:nvSpPr>
        <p:spPr>
          <a:xfrm>
            <a:off x="1432350" y="3361425"/>
            <a:ext cx="7061400" cy="2026500"/>
          </a:xfrm>
          <a:prstGeom prst="rect">
            <a:avLst/>
          </a:prstGeom>
          <a:noFill/>
          <a:ln>
            <a:noFill/>
          </a:ln>
        </p:spPr>
        <p:txBody>
          <a:bodyPr spcFirstLastPara="1" wrap="square" lIns="91425" tIns="91425" rIns="91425" bIns="91425" anchor="t" anchorCtr="0">
            <a:spAutoFit/>
          </a:bodyPr>
          <a:lstStyle/>
          <a:p>
            <a:pPr marL="0" lvl="0" indent="0" algn="ctr" rtl="0">
              <a:spcBef>
                <a:spcPts val="1000"/>
              </a:spcBef>
              <a:spcAft>
                <a:spcPts val="0"/>
              </a:spcAft>
              <a:buNone/>
            </a:pPr>
            <a:r>
              <a:rPr lang="en-GB" sz="2000" b="1">
                <a:latin typeface="Times New Roman" panose="02020603050405020304"/>
                <a:ea typeface="Times New Roman" panose="02020603050405020304"/>
                <a:cs typeface="Times New Roman" panose="02020603050405020304"/>
                <a:sym typeface="Times New Roman" panose="02020603050405020304"/>
              </a:rPr>
              <a:t>School of Computer Science Engineering and Applications</a:t>
            </a:r>
            <a:br>
              <a:rPr lang="en-GB" sz="2000">
                <a:latin typeface="Times New Roman" panose="02020603050405020304"/>
                <a:ea typeface="Times New Roman" panose="02020603050405020304"/>
                <a:cs typeface="Times New Roman" panose="02020603050405020304"/>
                <a:sym typeface="Times New Roman" panose="02020603050405020304"/>
              </a:rPr>
            </a:br>
            <a:br>
              <a:rPr lang="en-GB" sz="2000">
                <a:latin typeface="Times New Roman" panose="02020603050405020304"/>
                <a:ea typeface="Times New Roman" panose="02020603050405020304"/>
                <a:cs typeface="Times New Roman" panose="02020603050405020304"/>
                <a:sym typeface="Times New Roman" panose="02020603050405020304"/>
              </a:rPr>
            </a:br>
            <a:r>
              <a:rPr lang="en-GB" sz="2000" b="1">
                <a:latin typeface="Times New Roman" panose="02020603050405020304"/>
                <a:ea typeface="Times New Roman" panose="02020603050405020304"/>
                <a:cs typeface="Times New Roman" panose="02020603050405020304"/>
                <a:sym typeface="Times New Roman" panose="02020603050405020304"/>
              </a:rPr>
              <a:t>D. Y. Patil International University</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1000"/>
              </a:spcBef>
              <a:spcAft>
                <a:spcPts val="0"/>
              </a:spcAft>
              <a:buNone/>
            </a:pPr>
            <a:r>
              <a:rPr lang="en-GB" sz="2000" b="1">
                <a:latin typeface="Times New Roman" panose="02020603050405020304"/>
                <a:ea typeface="Times New Roman" panose="02020603050405020304"/>
                <a:cs typeface="Times New Roman" panose="02020603050405020304"/>
                <a:sym typeface="Times New Roman" panose="02020603050405020304"/>
              </a:rPr>
              <a:t>Akurdi, Pune - 411044, Maharashtra, India.</a:t>
            </a:r>
            <a:endParaRPr sz="20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spcBef>
                <a:spcPts val="1000"/>
              </a:spcBef>
              <a:spcAft>
                <a:spcPts val="0"/>
              </a:spcAft>
              <a:buNone/>
            </a:pPr>
            <a:endParaRPr sz="23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605" name="Shape 605"/>
        <p:cNvGrpSpPr/>
        <p:nvPr/>
      </p:nvGrpSpPr>
      <p:grpSpPr>
        <a:xfrm>
          <a:off x="0" y="0"/>
          <a:ext cx="0" cy="0"/>
          <a:chOff x="0" y="0"/>
          <a:chExt cx="0" cy="0"/>
        </a:xfrm>
      </p:grpSpPr>
      <p:sp>
        <p:nvSpPr>
          <p:cNvPr id="606" name="Google Shape;606;p71"/>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23495" lvl="0" indent="0" algn="l" rtl="0">
              <a:spcBef>
                <a:spcPts val="290"/>
              </a:spcBef>
              <a:spcAft>
                <a:spcPts val="0"/>
              </a:spcAft>
              <a:buNone/>
            </a:pPr>
            <a:r>
              <a:rPr lang="en-GB"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 5.2 RESULTS</a:t>
            </a:r>
            <a:endParaRPr sz="5100"/>
          </a:p>
        </p:txBody>
      </p:sp>
      <p:pic>
        <p:nvPicPr>
          <p:cNvPr id="607" name="Google Shape;607;p71"/>
          <p:cNvPicPr preferRelativeResize="0"/>
          <p:nvPr/>
        </p:nvPicPr>
        <p:blipFill>
          <a:blip r:embed="rId1"/>
          <a:stretch>
            <a:fillRect/>
          </a:stretch>
        </p:blipFill>
        <p:spPr>
          <a:xfrm>
            <a:off x="377250" y="3062701"/>
            <a:ext cx="7864275" cy="1062740"/>
          </a:xfrm>
          <a:prstGeom prst="rect">
            <a:avLst/>
          </a:prstGeom>
          <a:noFill/>
          <a:ln>
            <a:noFill/>
          </a:ln>
        </p:spPr>
      </p:pic>
      <p:pic>
        <p:nvPicPr>
          <p:cNvPr id="608" name="Google Shape;608;p71"/>
          <p:cNvPicPr preferRelativeResize="0"/>
          <p:nvPr/>
        </p:nvPicPr>
        <p:blipFill>
          <a:blip r:embed="rId2"/>
          <a:stretch>
            <a:fillRect/>
          </a:stretch>
        </p:blipFill>
        <p:spPr>
          <a:xfrm>
            <a:off x="171175" y="1536495"/>
            <a:ext cx="7734300" cy="1000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612" name="Shape 612"/>
        <p:cNvGrpSpPr/>
        <p:nvPr/>
      </p:nvGrpSpPr>
      <p:grpSpPr>
        <a:xfrm>
          <a:off x="0" y="0"/>
          <a:ext cx="0" cy="0"/>
          <a:chOff x="0" y="0"/>
          <a:chExt cx="0" cy="0"/>
        </a:xfrm>
      </p:grpSpPr>
      <p:sp>
        <p:nvSpPr>
          <p:cNvPr id="613" name="Google Shape;613;p72"/>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23495" lvl="0" indent="0" algn="l" rtl="0">
              <a:spcBef>
                <a:spcPts val="290"/>
              </a:spcBef>
              <a:spcAft>
                <a:spcPts val="0"/>
              </a:spcAft>
              <a:buNone/>
            </a:pPr>
            <a:r>
              <a:rPr lang="en-GB"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 5.2 RESULTS</a:t>
            </a:r>
            <a:endParaRPr sz="5100"/>
          </a:p>
        </p:txBody>
      </p:sp>
      <p:pic>
        <p:nvPicPr>
          <p:cNvPr id="614" name="Google Shape;614;p72"/>
          <p:cNvPicPr preferRelativeResize="0"/>
          <p:nvPr/>
        </p:nvPicPr>
        <p:blipFill>
          <a:blip r:embed="rId1"/>
          <a:stretch>
            <a:fillRect/>
          </a:stretch>
        </p:blipFill>
        <p:spPr>
          <a:xfrm>
            <a:off x="1506875" y="1177370"/>
            <a:ext cx="5354298" cy="382827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618" name="Shape 618"/>
        <p:cNvGrpSpPr/>
        <p:nvPr/>
      </p:nvGrpSpPr>
      <p:grpSpPr>
        <a:xfrm>
          <a:off x="0" y="0"/>
          <a:ext cx="0" cy="0"/>
          <a:chOff x="0" y="0"/>
          <a:chExt cx="0" cy="0"/>
        </a:xfrm>
      </p:grpSpPr>
      <p:sp>
        <p:nvSpPr>
          <p:cNvPr id="619" name="Google Shape;619;p73"/>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23495" lvl="0" indent="0" algn="l" rtl="0">
              <a:spcBef>
                <a:spcPts val="290"/>
              </a:spcBef>
              <a:spcAft>
                <a:spcPts val="0"/>
              </a:spcAft>
              <a:buNone/>
            </a:pPr>
            <a:r>
              <a:rPr lang="en-GB" sz="2500">
                <a:solidFill>
                  <a:srgbClr val="000000"/>
                </a:solidFill>
                <a:latin typeface="Times New Roman" panose="02020603050405020304"/>
                <a:ea typeface="Times New Roman" panose="02020603050405020304"/>
                <a:cs typeface="Times New Roman" panose="02020603050405020304"/>
                <a:sym typeface="Times New Roman" panose="02020603050405020304"/>
              </a:rPr>
              <a:t> 5.2 RESULTS</a:t>
            </a:r>
            <a:endParaRPr sz="5100"/>
          </a:p>
        </p:txBody>
      </p:sp>
      <p:pic>
        <p:nvPicPr>
          <p:cNvPr id="620" name="Google Shape;620;p73"/>
          <p:cNvPicPr preferRelativeResize="0"/>
          <p:nvPr/>
        </p:nvPicPr>
        <p:blipFill rotWithShape="1">
          <a:blip r:embed="rId1"/>
          <a:srcRect l="6408" t="32820" r="43911" b="12459"/>
          <a:stretch>
            <a:fillRect/>
          </a:stretch>
        </p:blipFill>
        <p:spPr>
          <a:xfrm>
            <a:off x="1262125" y="1273495"/>
            <a:ext cx="6143625" cy="3800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624" name="Shape 624"/>
        <p:cNvGrpSpPr/>
        <p:nvPr/>
      </p:nvGrpSpPr>
      <p:grpSpPr>
        <a:xfrm>
          <a:off x="0" y="0"/>
          <a:ext cx="0" cy="0"/>
          <a:chOff x="0" y="0"/>
          <a:chExt cx="0" cy="0"/>
        </a:xfrm>
      </p:grpSpPr>
      <p:sp>
        <p:nvSpPr>
          <p:cNvPr id="625" name="Google Shape;625;p74"/>
          <p:cNvSpPr txBox="1"/>
          <p:nvPr>
            <p:ph type="title"/>
          </p:nvPr>
        </p:nvSpPr>
        <p:spPr>
          <a:xfrm>
            <a:off x="224600" y="946795"/>
            <a:ext cx="77382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100">
                <a:solidFill>
                  <a:srgbClr val="000000"/>
                </a:solidFill>
                <a:latin typeface="Times New Roman" panose="02020603050405020304"/>
                <a:ea typeface="Times New Roman" panose="02020603050405020304"/>
                <a:cs typeface="Times New Roman" panose="02020603050405020304"/>
                <a:sym typeface="Times New Roman" panose="02020603050405020304"/>
              </a:rPr>
              <a:t>6.1 FUTURE SCOPE</a:t>
            </a:r>
            <a:endParaRPr sz="2800"/>
          </a:p>
        </p:txBody>
      </p:sp>
      <p:sp>
        <p:nvSpPr>
          <p:cNvPr id="626" name="Google Shape;626;p74"/>
          <p:cNvSpPr txBox="1"/>
          <p:nvPr/>
        </p:nvSpPr>
        <p:spPr>
          <a:xfrm>
            <a:off x="154725" y="1267925"/>
            <a:ext cx="9084000" cy="460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Text summarization is a rapidly growing field, and there is enormous potential and future development. Here are some areas of growth of it:</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Domain-specific summarization: Different industries and fields have their own unique language and terminology, making it challenging to summarize text accurately. There is an opportunity for text summarization systems to be developed that can summarize text for specific industries or domains.</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Personalized summarization: Individuals have unique preferences and interests, and there is an opportunity for text summarization systems to be developed that can summarize text based on a person's interests and preferences.</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Summarization of multimedia content: With the explosion of multimedia content, there is a growing need for text summarization systems that can summarize audio, video, and image content.</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Real-time summarization: As the world becomes more fast-paced, there is a growing need for real-time text summarization systems that can quickly summarize text as it is generated. </a:t>
            </a:r>
            <a:endParaRPr sz="1500">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23850" algn="l" rtl="0">
              <a:spcBef>
                <a:spcPts val="0"/>
              </a:spcBef>
              <a:spcAft>
                <a:spcPts val="0"/>
              </a:spcAft>
              <a:buSzPts val="1500"/>
              <a:buFont typeface="Times New Roman" panose="02020603050405020304"/>
              <a:buAutoNum type="arabicPeriod"/>
            </a:pPr>
            <a:r>
              <a:rPr lang="en-GB" sz="1500">
                <a:latin typeface="Times New Roman" panose="02020603050405020304"/>
                <a:ea typeface="Times New Roman" panose="02020603050405020304"/>
                <a:cs typeface="Times New Roman" panose="02020603050405020304"/>
                <a:sym typeface="Times New Roman" panose="02020603050405020304"/>
              </a:rPr>
              <a:t>Multilingual summarization: As the world becomes more interconnected, there is a growing need for text summarization in multiple languages. In the future, we may see advancements in multilingual summarization techniques that can accurately summarize text in multiple languages.</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3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3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627" name="Google Shape;627;p74"/>
          <p:cNvSpPr txBox="1"/>
          <p:nvPr/>
        </p:nvSpPr>
        <p:spPr>
          <a:xfrm>
            <a:off x="88125" y="438900"/>
            <a:ext cx="7680900" cy="50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a:latin typeface="Times New Roman" panose="02020603050405020304"/>
                <a:ea typeface="Times New Roman" panose="02020603050405020304"/>
                <a:cs typeface="Times New Roman" panose="02020603050405020304"/>
                <a:sym typeface="Times New Roman" panose="02020603050405020304"/>
              </a:rPr>
              <a:t>CHAPTER 6: CONCLUSION AND FUTURE SCOPE</a:t>
            </a:r>
            <a:endParaRPr sz="2100" b="1">
              <a:solidFill>
                <a:schemeClr val="dk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631" name="Shape 631"/>
        <p:cNvGrpSpPr/>
        <p:nvPr/>
      </p:nvGrpSpPr>
      <p:grpSpPr>
        <a:xfrm>
          <a:off x="0" y="0"/>
          <a:ext cx="0" cy="0"/>
          <a:chOff x="0" y="0"/>
          <a:chExt cx="0" cy="0"/>
        </a:xfrm>
      </p:grpSpPr>
      <p:sp>
        <p:nvSpPr>
          <p:cNvPr id="632" name="Google Shape;632;p75"/>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2100">
                <a:solidFill>
                  <a:srgbClr val="000000"/>
                </a:solidFill>
                <a:latin typeface="Times New Roman" panose="02020603050405020304"/>
                <a:ea typeface="Times New Roman" panose="02020603050405020304"/>
                <a:cs typeface="Times New Roman" panose="02020603050405020304"/>
                <a:sym typeface="Times New Roman" panose="02020603050405020304"/>
              </a:rPr>
              <a:t> CHAPTE</a:t>
            </a:r>
            <a:r>
              <a:rPr lang="en-GB" sz="2100">
                <a:solidFill>
                  <a:srgbClr val="000000"/>
                </a:solidFill>
                <a:latin typeface="Times New Roman" panose="02020603050405020304"/>
                <a:ea typeface="Times New Roman" panose="02020603050405020304"/>
                <a:cs typeface="Times New Roman" panose="02020603050405020304"/>
                <a:sym typeface="Times New Roman" panose="02020603050405020304"/>
              </a:rPr>
              <a:t>R 6: CONCLUSION AND FUTURE SCOPE</a:t>
            </a:r>
            <a:endParaRPr sz="2100"/>
          </a:p>
        </p:txBody>
      </p:sp>
      <p:sp>
        <p:nvSpPr>
          <p:cNvPr id="633" name="Google Shape;633;p75"/>
          <p:cNvSpPr txBox="1"/>
          <p:nvPr/>
        </p:nvSpPr>
        <p:spPr>
          <a:xfrm>
            <a:off x="384050" y="1796775"/>
            <a:ext cx="7680900" cy="2774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In conclusion, abstractive text summarization is a powerful technique in natural language processing that aims to generate concise and coherent summaries by understanding the meaning and context of the original text. It offers the advantage of flexibility and the ability to create summaries that go beyond simply extracting sentences from the source.</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Abstractive summarization techniques, often based on advanced machine learning models such as transformer-based architectures, have made significant progress in recent years. These models leverage large-scale pre-training and fine-tuning to generate summaries that capture the essence of the original text while maintaining coherence and fluency.</a:t>
            </a:r>
            <a:endParaRPr sz="15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13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
        <p:nvSpPr>
          <p:cNvPr id="634" name="Google Shape;634;p75"/>
          <p:cNvSpPr txBox="1"/>
          <p:nvPr/>
        </p:nvSpPr>
        <p:spPr>
          <a:xfrm>
            <a:off x="384050" y="1180400"/>
            <a:ext cx="4841700" cy="50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2100" b="1">
                <a:latin typeface="Times New Roman" panose="02020603050405020304"/>
                <a:ea typeface="Times New Roman" panose="02020603050405020304"/>
                <a:cs typeface="Times New Roman" panose="02020603050405020304"/>
                <a:sym typeface="Times New Roman" panose="02020603050405020304"/>
              </a:rPr>
              <a:t>6.2 CONCLUSION</a:t>
            </a:r>
            <a:endParaRPr sz="2100" b="1">
              <a:solidFill>
                <a:schemeClr val="dk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638" name="Shape 638"/>
        <p:cNvGrpSpPr/>
        <p:nvPr/>
      </p:nvGrpSpPr>
      <p:grpSpPr>
        <a:xfrm>
          <a:off x="0" y="0"/>
          <a:ext cx="0" cy="0"/>
          <a:chOff x="0" y="0"/>
          <a:chExt cx="0" cy="0"/>
        </a:xfrm>
      </p:grpSpPr>
      <p:sp>
        <p:nvSpPr>
          <p:cNvPr id="639" name="Google Shape;639;p76"/>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0" lvl="0" indent="0" algn="l" rtl="0">
              <a:spcBef>
                <a:spcPts val="290"/>
              </a:spcBef>
              <a:spcAft>
                <a:spcPts val="0"/>
              </a:spcAft>
              <a:buNone/>
            </a:pPr>
            <a:r>
              <a:rPr lang="en-GB" sz="2100" u="sng">
                <a:solidFill>
                  <a:srgbClr val="000000"/>
                </a:solidFill>
                <a:latin typeface="Times New Roman" panose="02020603050405020304"/>
                <a:ea typeface="Times New Roman" panose="02020603050405020304"/>
                <a:cs typeface="Times New Roman" panose="02020603050405020304"/>
                <a:sym typeface="Times New Roman" panose="02020603050405020304"/>
              </a:rPr>
              <a:t>7. REFERENCES</a:t>
            </a:r>
            <a:endParaRPr sz="2100" u="sng">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3495" lvl="0" indent="0" algn="l" rtl="0">
              <a:spcBef>
                <a:spcPts val="290"/>
              </a:spcBef>
              <a:spcAft>
                <a:spcPts val="0"/>
              </a:spcAft>
              <a:buNone/>
            </a:pPr>
            <a:endParaRPr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40" name="Google Shape;640;p76"/>
          <p:cNvSpPr txBox="1"/>
          <p:nvPr/>
        </p:nvSpPr>
        <p:spPr>
          <a:xfrm>
            <a:off x="482150" y="1374850"/>
            <a:ext cx="8515200" cy="2986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https://ieeexplore.ieee.org/document/9458057</a:t>
            </a:r>
            <a:endParaRPr sz="1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https://www.researchgate.net/publication/354291874_Text_Summarization_Approaches_Using_Machine_Learning_LSTM</a:t>
            </a:r>
            <a:endParaRPr sz="1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https://blog.floydhub.com/gentle-introduction-to-text-summarization-in-machine-learning/</a:t>
            </a:r>
            <a:endParaRPr sz="1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https://towardsdatascience.com/a-quick-introduction-to-text-summarization-in-machine-learning-3d27ccf18a9f</a:t>
            </a:r>
            <a:endParaRPr sz="1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endParaRPr sz="1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2"/>
              </a:rPr>
              <a:t>https://www.ripublication.com/ijaer19/ijaerv14n7_41.pdf</a:t>
            </a:r>
            <a:endParaRPr sz="1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2"/>
              </a:rPr>
              <a:t>https://peerj.com/articles/cs-1176/</a:t>
            </a:r>
            <a:endParaRPr sz="1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2"/>
              </a:rPr>
              <a:t>https://www.researchgate.net/publication/363860140_AUTOMATIC_TEXT_SUMMARIZATION_USING_DEEP_LEARNING_AND_NLP_MODEL</a:t>
            </a:r>
            <a:endParaRPr sz="1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120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2"/>
              </a:rPr>
              <a:t>https://towardsdatascience.com/text-summarization-using-deep-neural-networks-e7ee7521d804</a:t>
            </a:r>
            <a:endParaRPr sz="13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644" name="Shape 644"/>
        <p:cNvGrpSpPr/>
        <p:nvPr/>
      </p:nvGrpSpPr>
      <p:grpSpPr>
        <a:xfrm>
          <a:off x="0" y="0"/>
          <a:ext cx="0" cy="0"/>
          <a:chOff x="0" y="0"/>
          <a:chExt cx="0" cy="0"/>
        </a:xfrm>
      </p:grpSpPr>
      <p:sp>
        <p:nvSpPr>
          <p:cNvPr id="645" name="Google Shape;645;p77"/>
          <p:cNvSpPr txBox="1"/>
          <p:nvPr>
            <p:ph type="title"/>
          </p:nvPr>
        </p:nvSpPr>
        <p:spPr>
          <a:xfrm>
            <a:off x="169225" y="437720"/>
            <a:ext cx="7738200" cy="572700"/>
          </a:xfrm>
          <a:prstGeom prst="rect">
            <a:avLst/>
          </a:prstGeom>
        </p:spPr>
        <p:txBody>
          <a:bodyPr spcFirstLastPara="1" wrap="square" lIns="91425" tIns="91425" rIns="91425" bIns="91425" anchor="t" anchorCtr="0">
            <a:noAutofit/>
          </a:bodyPr>
          <a:lstStyle/>
          <a:p>
            <a:pPr marL="0" lvl="0" indent="0" algn="l" rtl="0">
              <a:spcBef>
                <a:spcPts val="290"/>
              </a:spcBef>
              <a:spcAft>
                <a:spcPts val="0"/>
              </a:spcAft>
              <a:buNone/>
            </a:pPr>
            <a:r>
              <a:rPr lang="en-GB" sz="2500" u="sng">
                <a:solidFill>
                  <a:srgbClr val="000000"/>
                </a:solidFill>
                <a:latin typeface="Times New Roman" panose="02020603050405020304"/>
                <a:ea typeface="Times New Roman" panose="02020603050405020304"/>
                <a:cs typeface="Times New Roman" panose="02020603050405020304"/>
                <a:sym typeface="Times New Roman" panose="02020603050405020304"/>
              </a:rPr>
              <a:t>7. REFERENCES</a:t>
            </a:r>
            <a:endParaRPr sz="2500" u="sng">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23495" lvl="0" indent="0" algn="l" rtl="0">
              <a:spcBef>
                <a:spcPts val="290"/>
              </a:spcBef>
              <a:spcAft>
                <a:spcPts val="0"/>
              </a:spcAft>
              <a:buNone/>
            </a:pPr>
            <a:endParaRPr sz="24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endParaRPr sz="25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646" name="Google Shape;646;p77"/>
          <p:cNvSpPr txBox="1"/>
          <p:nvPr/>
        </p:nvSpPr>
        <p:spPr>
          <a:xfrm>
            <a:off x="482150" y="1374850"/>
            <a:ext cx="8515200" cy="1662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https://ieeexplore.ieee.org/document/9396855</a:t>
            </a:r>
            <a:endParaRPr sz="1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https://www.rgnpublications.com/journals/index.php/jims/article/view/760#:~:text=Text%20summarization%20is%20a%</a:t>
            </a:r>
            <a:endParaRPr sz="1000"/>
          </a:p>
          <a:p>
            <a:pPr marL="0" lvl="0" indent="0" algn="l" rtl="0">
              <a:lnSpc>
                <a:spcPct val="115000"/>
              </a:lnSpc>
              <a:spcBef>
                <a:spcPts val="1200"/>
              </a:spcBef>
              <a:spcAft>
                <a:spcPts val="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20process,fuzzy%20logic%20to%20select%20sentence.</a:t>
            </a:r>
            <a:endParaRPr sz="1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https://www.sciencedirect.com/science/article/pii/S1877050918322026</a:t>
            </a:r>
            <a:endParaRPr sz="1000" b="1">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1200"/>
              </a:spcAft>
              <a:buNone/>
            </a:pPr>
            <a:r>
              <a:rPr lang="en-GB" sz="1000" b="1"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https://www.sciencedirect.com/science/article/pii/S1877050918307701</a:t>
            </a:r>
            <a:endParaRPr sz="1300">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650" name="Shape 650"/>
        <p:cNvGrpSpPr/>
        <p:nvPr/>
      </p:nvGrpSpPr>
      <p:grpSpPr>
        <a:xfrm>
          <a:off x="0" y="0"/>
          <a:ext cx="0" cy="0"/>
          <a:chOff x="0" y="0"/>
          <a:chExt cx="0" cy="0"/>
        </a:xfrm>
      </p:grpSpPr>
      <p:sp>
        <p:nvSpPr>
          <p:cNvPr id="651" name="Google Shape;651;p78"/>
          <p:cNvSpPr txBox="1"/>
          <p:nvPr/>
        </p:nvSpPr>
        <p:spPr>
          <a:xfrm>
            <a:off x="681400" y="2296175"/>
            <a:ext cx="43617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5200" b="1" u="sng">
                <a:solidFill>
                  <a:srgbClr val="212121"/>
                </a:solidFill>
                <a:latin typeface="Roboto" panose="02000000000000000000"/>
                <a:ea typeface="Roboto" panose="02000000000000000000"/>
                <a:cs typeface="Roboto" panose="02000000000000000000"/>
                <a:sym typeface="Roboto" panose="02000000000000000000"/>
              </a:rPr>
              <a:t>TH</a:t>
            </a:r>
            <a:r>
              <a:rPr lang="en-GB" sz="5200" b="1">
                <a:solidFill>
                  <a:srgbClr val="212121"/>
                </a:solidFill>
                <a:latin typeface="Roboto" panose="02000000000000000000"/>
                <a:ea typeface="Roboto" panose="02000000000000000000"/>
                <a:cs typeface="Roboto" panose="02000000000000000000"/>
                <a:sym typeface="Roboto" panose="02000000000000000000"/>
              </a:rPr>
              <a:t>ANK </a:t>
            </a:r>
            <a:r>
              <a:rPr lang="en-GB" sz="5200" b="1" u="sng">
                <a:solidFill>
                  <a:srgbClr val="212121"/>
                </a:solidFill>
                <a:latin typeface="Roboto" panose="02000000000000000000"/>
                <a:ea typeface="Roboto" panose="02000000000000000000"/>
                <a:cs typeface="Roboto" panose="02000000000000000000"/>
                <a:sym typeface="Roboto" panose="02000000000000000000"/>
              </a:rPr>
              <a:t>Y</a:t>
            </a:r>
            <a:r>
              <a:rPr lang="en-GB" sz="5200" b="1">
                <a:solidFill>
                  <a:srgbClr val="212121"/>
                </a:solidFill>
                <a:latin typeface="Roboto" panose="02000000000000000000"/>
                <a:ea typeface="Roboto" panose="02000000000000000000"/>
                <a:cs typeface="Roboto" panose="02000000000000000000"/>
                <a:sym typeface="Roboto" panose="02000000000000000000"/>
              </a:rPr>
              <a:t>OU </a:t>
            </a:r>
            <a:endParaRPr sz="5200" b="1">
              <a:solidFill>
                <a:srgbClr val="212121"/>
              </a:solidFill>
              <a:latin typeface="Roboto" panose="02000000000000000000"/>
              <a:ea typeface="Roboto" panose="02000000000000000000"/>
              <a:cs typeface="Roboto" panose="02000000000000000000"/>
              <a:sym typeface="Roboto" panose="02000000000000000000"/>
            </a:endParaRPr>
          </a:p>
        </p:txBody>
      </p:sp>
      <p:pic>
        <p:nvPicPr>
          <p:cNvPr id="652" name="Google Shape;652;p78"/>
          <p:cNvPicPr preferRelativeResize="0"/>
          <p:nvPr/>
        </p:nvPicPr>
        <p:blipFill>
          <a:blip r:embed="rId1"/>
          <a:stretch>
            <a:fillRect/>
          </a:stretch>
        </p:blipFill>
        <p:spPr>
          <a:xfrm>
            <a:off x="5043100" y="1818675"/>
            <a:ext cx="3592225" cy="2082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656" name="Shape 656"/>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660" name="Shape 660"/>
        <p:cNvGrpSpPr/>
        <p:nvPr/>
      </p:nvGrpSpPr>
      <p:grpSpPr>
        <a:xfrm>
          <a:off x="0" y="0"/>
          <a:ext cx="0" cy="0"/>
          <a:chOff x="0" y="0"/>
          <a:chExt cx="0" cy="0"/>
        </a:xfrm>
      </p:grpSpPr>
      <p:grpSp>
        <p:nvGrpSpPr>
          <p:cNvPr id="661" name="Google Shape;661;p80"/>
          <p:cNvGrpSpPr/>
          <p:nvPr/>
        </p:nvGrpSpPr>
        <p:grpSpPr>
          <a:xfrm>
            <a:off x="3918020" y="1403529"/>
            <a:ext cx="1307918" cy="1527593"/>
            <a:chOff x="238125" y="1617275"/>
            <a:chExt cx="1090750" cy="1273950"/>
          </a:xfrm>
        </p:grpSpPr>
        <p:sp>
          <p:nvSpPr>
            <p:cNvPr id="662" name="Google Shape;662;p80"/>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80"/>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4" name="Google Shape;664;p80"/>
          <p:cNvSpPr txBox="1"/>
          <p:nvPr>
            <p:ph type="title"/>
          </p:nvPr>
        </p:nvSpPr>
        <p:spPr>
          <a:xfrm>
            <a:off x="1094125" y="433475"/>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MEETING OBJECTIVES</a:t>
            </a:r>
            <a:endParaRPr lang="en-GB"/>
          </a:p>
        </p:txBody>
      </p:sp>
      <p:grpSp>
        <p:nvGrpSpPr>
          <p:cNvPr id="665" name="Google Shape;665;p80"/>
          <p:cNvGrpSpPr/>
          <p:nvPr/>
        </p:nvGrpSpPr>
        <p:grpSpPr>
          <a:xfrm>
            <a:off x="6332720" y="1403529"/>
            <a:ext cx="1307918" cy="1527593"/>
            <a:chOff x="238125" y="1617275"/>
            <a:chExt cx="1090750" cy="1273950"/>
          </a:xfrm>
        </p:grpSpPr>
        <p:sp>
          <p:nvSpPr>
            <p:cNvPr id="666" name="Google Shape;666;p80"/>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80"/>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8" name="Google Shape;668;p80"/>
          <p:cNvGrpSpPr/>
          <p:nvPr/>
        </p:nvGrpSpPr>
        <p:grpSpPr>
          <a:xfrm>
            <a:off x="1503320" y="1403529"/>
            <a:ext cx="1307918" cy="1527593"/>
            <a:chOff x="238125" y="1617275"/>
            <a:chExt cx="1090750" cy="1273950"/>
          </a:xfrm>
        </p:grpSpPr>
        <p:sp>
          <p:nvSpPr>
            <p:cNvPr id="669" name="Google Shape;669;p80"/>
            <p:cNvSpPr/>
            <p:nvPr/>
          </p:nvSpPr>
          <p:spPr>
            <a:xfrm>
              <a:off x="413250" y="1792400"/>
              <a:ext cx="740375" cy="740375"/>
            </a:xfrm>
            <a:custGeom>
              <a:avLst/>
              <a:gdLst/>
              <a:ahLst/>
              <a:cxnLst/>
              <a:rect l="l" t="t" r="r" b="b"/>
              <a:pathLst>
                <a:path w="29615" h="29615" extrusionOk="0">
                  <a:moveTo>
                    <a:pt x="14810" y="1"/>
                  </a:moveTo>
                  <a:cubicBezTo>
                    <a:pt x="6631" y="1"/>
                    <a:pt x="1" y="6631"/>
                    <a:pt x="1" y="14809"/>
                  </a:cubicBezTo>
                  <a:cubicBezTo>
                    <a:pt x="1" y="22988"/>
                    <a:pt x="6631" y="29615"/>
                    <a:pt x="14810" y="29615"/>
                  </a:cubicBezTo>
                  <a:cubicBezTo>
                    <a:pt x="22988" y="29615"/>
                    <a:pt x="29615" y="22988"/>
                    <a:pt x="29615" y="14809"/>
                  </a:cubicBezTo>
                  <a:cubicBezTo>
                    <a:pt x="29615" y="6631"/>
                    <a:pt x="22988" y="1"/>
                    <a:pt x="14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80"/>
            <p:cNvSpPr/>
            <p:nvPr/>
          </p:nvSpPr>
          <p:spPr>
            <a:xfrm>
              <a:off x="238125" y="1617275"/>
              <a:ext cx="1090750" cy="1273950"/>
            </a:xfrm>
            <a:custGeom>
              <a:avLst/>
              <a:gdLst/>
              <a:ahLst/>
              <a:cxnLst/>
              <a:rect l="l" t="t" r="r" b="b"/>
              <a:pathLst>
                <a:path w="43630" h="50958" extrusionOk="0">
                  <a:moveTo>
                    <a:pt x="21815" y="0"/>
                  </a:moveTo>
                  <a:cubicBezTo>
                    <a:pt x="9785" y="0"/>
                    <a:pt x="0" y="9788"/>
                    <a:pt x="0" y="21814"/>
                  </a:cubicBezTo>
                  <a:cubicBezTo>
                    <a:pt x="11" y="22289"/>
                    <a:pt x="401" y="22672"/>
                    <a:pt x="879" y="22672"/>
                  </a:cubicBezTo>
                  <a:cubicBezTo>
                    <a:pt x="1354" y="22672"/>
                    <a:pt x="1744" y="22289"/>
                    <a:pt x="1755" y="21814"/>
                  </a:cubicBezTo>
                  <a:cubicBezTo>
                    <a:pt x="1755" y="10757"/>
                    <a:pt x="10753" y="1755"/>
                    <a:pt x="21811" y="1755"/>
                  </a:cubicBezTo>
                  <a:cubicBezTo>
                    <a:pt x="32869" y="1755"/>
                    <a:pt x="41870" y="10753"/>
                    <a:pt x="41870" y="21814"/>
                  </a:cubicBezTo>
                  <a:cubicBezTo>
                    <a:pt x="41870" y="32872"/>
                    <a:pt x="32872" y="41870"/>
                    <a:pt x="21815" y="41870"/>
                  </a:cubicBezTo>
                  <a:cubicBezTo>
                    <a:pt x="21329" y="41870"/>
                    <a:pt x="20935" y="42263"/>
                    <a:pt x="20935" y="42750"/>
                  </a:cubicBezTo>
                  <a:lnTo>
                    <a:pt x="20935" y="50957"/>
                  </a:lnTo>
                  <a:lnTo>
                    <a:pt x="22694" y="50942"/>
                  </a:lnTo>
                  <a:lnTo>
                    <a:pt x="22694" y="43610"/>
                  </a:lnTo>
                  <a:cubicBezTo>
                    <a:pt x="34316" y="43147"/>
                    <a:pt x="43629" y="33547"/>
                    <a:pt x="43626" y="21814"/>
                  </a:cubicBezTo>
                  <a:cubicBezTo>
                    <a:pt x="43626" y="9785"/>
                    <a:pt x="33841" y="0"/>
                    <a:pt x="21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1" name="Google Shape;671;p80"/>
          <p:cNvSpPr txBox="1"/>
          <p:nvPr>
            <p:ph type="subTitle" idx="1"/>
          </p:nvPr>
        </p:nvSpPr>
        <p:spPr>
          <a:xfrm>
            <a:off x="1030775" y="3163475"/>
            <a:ext cx="2253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t>MARS</a:t>
            </a:r>
            <a:endParaRPr lang="en-GB"/>
          </a:p>
        </p:txBody>
      </p:sp>
      <p:sp>
        <p:nvSpPr>
          <p:cNvPr id="672" name="Google Shape;672;p80"/>
          <p:cNvSpPr txBox="1"/>
          <p:nvPr>
            <p:ph type="subTitle" idx="2"/>
          </p:nvPr>
        </p:nvSpPr>
        <p:spPr>
          <a:xfrm>
            <a:off x="1030775" y="3480875"/>
            <a:ext cx="2253000" cy="68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t>Despite being red, Mars is a cold place</a:t>
            </a:r>
            <a:endParaRPr lang="en-GB"/>
          </a:p>
        </p:txBody>
      </p:sp>
      <p:sp>
        <p:nvSpPr>
          <p:cNvPr id="673" name="Google Shape;673;p80"/>
          <p:cNvSpPr txBox="1"/>
          <p:nvPr>
            <p:ph type="subTitle" idx="3"/>
          </p:nvPr>
        </p:nvSpPr>
        <p:spPr>
          <a:xfrm>
            <a:off x="3445500" y="3163475"/>
            <a:ext cx="2253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t>JUPITER</a:t>
            </a:r>
            <a:endParaRPr lang="en-GB"/>
          </a:p>
        </p:txBody>
      </p:sp>
      <p:sp>
        <p:nvSpPr>
          <p:cNvPr id="674" name="Google Shape;674;p80"/>
          <p:cNvSpPr txBox="1"/>
          <p:nvPr>
            <p:ph type="subTitle" idx="4"/>
          </p:nvPr>
        </p:nvSpPr>
        <p:spPr>
          <a:xfrm>
            <a:off x="3445500" y="3480875"/>
            <a:ext cx="2253000" cy="68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t>It’</a:t>
            </a:r>
            <a:r>
              <a:rPr lang="en-GB"/>
              <a:t>s the biggest planet in the Solar System</a:t>
            </a:r>
            <a:endParaRPr lang="en-GB"/>
          </a:p>
        </p:txBody>
      </p:sp>
      <p:sp>
        <p:nvSpPr>
          <p:cNvPr id="675" name="Google Shape;675;p80"/>
          <p:cNvSpPr txBox="1"/>
          <p:nvPr>
            <p:ph type="subTitle" idx="5"/>
          </p:nvPr>
        </p:nvSpPr>
        <p:spPr>
          <a:xfrm>
            <a:off x="5860225" y="3163475"/>
            <a:ext cx="2253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t>VENUS</a:t>
            </a:r>
            <a:endParaRPr lang="en-GB"/>
          </a:p>
        </p:txBody>
      </p:sp>
      <p:sp>
        <p:nvSpPr>
          <p:cNvPr id="676" name="Google Shape;676;p80"/>
          <p:cNvSpPr txBox="1"/>
          <p:nvPr>
            <p:ph type="subTitle" idx="6"/>
          </p:nvPr>
        </p:nvSpPr>
        <p:spPr>
          <a:xfrm>
            <a:off x="5860225" y="3480875"/>
            <a:ext cx="2253000" cy="68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t>Venus is the second planet from the Sun</a:t>
            </a:r>
            <a:endParaRPr lang="en-GB"/>
          </a:p>
        </p:txBody>
      </p:sp>
      <p:sp>
        <p:nvSpPr>
          <p:cNvPr id="677" name="Google Shape;677;p80"/>
          <p:cNvSpPr/>
          <p:nvPr/>
        </p:nvSpPr>
        <p:spPr>
          <a:xfrm>
            <a:off x="1977094" y="1867527"/>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78" name="Google Shape;678;p80"/>
          <p:cNvGrpSpPr/>
          <p:nvPr/>
        </p:nvGrpSpPr>
        <p:grpSpPr>
          <a:xfrm>
            <a:off x="4391807" y="1882531"/>
            <a:ext cx="360362" cy="328823"/>
            <a:chOff x="1958520" y="2302574"/>
            <a:chExt cx="359213" cy="327807"/>
          </a:xfrm>
        </p:grpSpPr>
        <p:sp>
          <p:nvSpPr>
            <p:cNvPr id="679" name="Google Shape;679;p80"/>
            <p:cNvSpPr/>
            <p:nvPr/>
          </p:nvSpPr>
          <p:spPr>
            <a:xfrm>
              <a:off x="1958520" y="2302574"/>
              <a:ext cx="359213" cy="327807"/>
            </a:xfrm>
            <a:custGeom>
              <a:avLst/>
              <a:gdLst/>
              <a:ahLst/>
              <a:cxnLst/>
              <a:rect l="l" t="t" r="r" b="b"/>
              <a:pathLst>
                <a:path w="11312" h="10323" extrusionOk="0">
                  <a:moveTo>
                    <a:pt x="7168" y="8132"/>
                  </a:moveTo>
                  <a:lnTo>
                    <a:pt x="7501" y="9204"/>
                  </a:lnTo>
                  <a:lnTo>
                    <a:pt x="3799" y="9204"/>
                  </a:lnTo>
                  <a:lnTo>
                    <a:pt x="4120" y="8132"/>
                  </a:lnTo>
                  <a:close/>
                  <a:moveTo>
                    <a:pt x="8466" y="9537"/>
                  </a:moveTo>
                  <a:cubicBezTo>
                    <a:pt x="8597" y="9537"/>
                    <a:pt x="8704" y="9656"/>
                    <a:pt x="8704" y="9775"/>
                  </a:cubicBezTo>
                  <a:cubicBezTo>
                    <a:pt x="8704" y="9906"/>
                    <a:pt x="8597" y="10013"/>
                    <a:pt x="8466" y="10013"/>
                  </a:cubicBezTo>
                  <a:lnTo>
                    <a:pt x="2810" y="10013"/>
                  </a:lnTo>
                  <a:cubicBezTo>
                    <a:pt x="2679" y="10013"/>
                    <a:pt x="2572" y="9906"/>
                    <a:pt x="2572" y="9775"/>
                  </a:cubicBezTo>
                  <a:cubicBezTo>
                    <a:pt x="2572" y="9644"/>
                    <a:pt x="2679" y="9537"/>
                    <a:pt x="2810" y="9537"/>
                  </a:cubicBezTo>
                  <a:close/>
                  <a:moveTo>
                    <a:pt x="1072" y="0"/>
                  </a:moveTo>
                  <a:cubicBezTo>
                    <a:pt x="477" y="0"/>
                    <a:pt x="0" y="476"/>
                    <a:pt x="0" y="1072"/>
                  </a:cubicBezTo>
                  <a:lnTo>
                    <a:pt x="0" y="7049"/>
                  </a:lnTo>
                  <a:cubicBezTo>
                    <a:pt x="0" y="7644"/>
                    <a:pt x="477" y="8120"/>
                    <a:pt x="1072" y="8120"/>
                  </a:cubicBezTo>
                  <a:lnTo>
                    <a:pt x="3763" y="8120"/>
                  </a:lnTo>
                  <a:lnTo>
                    <a:pt x="3441" y="9192"/>
                  </a:lnTo>
                  <a:lnTo>
                    <a:pt x="2822" y="9192"/>
                  </a:lnTo>
                  <a:cubicBezTo>
                    <a:pt x="2513" y="9192"/>
                    <a:pt x="2263" y="9442"/>
                    <a:pt x="2263" y="9751"/>
                  </a:cubicBezTo>
                  <a:cubicBezTo>
                    <a:pt x="2263" y="10073"/>
                    <a:pt x="2513" y="10323"/>
                    <a:pt x="2822" y="10323"/>
                  </a:cubicBezTo>
                  <a:lnTo>
                    <a:pt x="8478" y="10323"/>
                  </a:lnTo>
                  <a:cubicBezTo>
                    <a:pt x="8799" y="10323"/>
                    <a:pt x="9049" y="10073"/>
                    <a:pt x="9049" y="9751"/>
                  </a:cubicBezTo>
                  <a:cubicBezTo>
                    <a:pt x="9049" y="9442"/>
                    <a:pt x="8799" y="9192"/>
                    <a:pt x="8478" y="9192"/>
                  </a:cubicBezTo>
                  <a:lnTo>
                    <a:pt x="7870" y="9192"/>
                  </a:lnTo>
                  <a:lnTo>
                    <a:pt x="7549" y="8120"/>
                  </a:lnTo>
                  <a:lnTo>
                    <a:pt x="10240" y="8120"/>
                  </a:lnTo>
                  <a:cubicBezTo>
                    <a:pt x="10835" y="8120"/>
                    <a:pt x="11311" y="7644"/>
                    <a:pt x="11311" y="7049"/>
                  </a:cubicBezTo>
                  <a:lnTo>
                    <a:pt x="11311" y="1072"/>
                  </a:lnTo>
                  <a:cubicBezTo>
                    <a:pt x="11299" y="488"/>
                    <a:pt x="10823" y="0"/>
                    <a:pt x="10228" y="0"/>
                  </a:cubicBezTo>
                  <a:lnTo>
                    <a:pt x="2786" y="0"/>
                  </a:lnTo>
                  <a:cubicBezTo>
                    <a:pt x="2691" y="0"/>
                    <a:pt x="2620" y="72"/>
                    <a:pt x="2620" y="155"/>
                  </a:cubicBezTo>
                  <a:cubicBezTo>
                    <a:pt x="2620" y="250"/>
                    <a:pt x="2691" y="322"/>
                    <a:pt x="2786" y="322"/>
                  </a:cubicBezTo>
                  <a:lnTo>
                    <a:pt x="10228" y="322"/>
                  </a:lnTo>
                  <a:cubicBezTo>
                    <a:pt x="10621" y="322"/>
                    <a:pt x="10966" y="655"/>
                    <a:pt x="10966" y="1072"/>
                  </a:cubicBezTo>
                  <a:lnTo>
                    <a:pt x="10966" y="7049"/>
                  </a:lnTo>
                  <a:cubicBezTo>
                    <a:pt x="10966" y="7453"/>
                    <a:pt x="10645" y="7799"/>
                    <a:pt x="10228" y="7799"/>
                  </a:cubicBezTo>
                  <a:lnTo>
                    <a:pt x="1072" y="7799"/>
                  </a:lnTo>
                  <a:cubicBezTo>
                    <a:pt x="667" y="7799"/>
                    <a:pt x="322" y="7465"/>
                    <a:pt x="322" y="7049"/>
                  </a:cubicBezTo>
                  <a:lnTo>
                    <a:pt x="322" y="1072"/>
                  </a:lnTo>
                  <a:cubicBezTo>
                    <a:pt x="322" y="667"/>
                    <a:pt x="655" y="322"/>
                    <a:pt x="1072" y="322"/>
                  </a:cubicBezTo>
                  <a:lnTo>
                    <a:pt x="2108" y="322"/>
                  </a:lnTo>
                  <a:cubicBezTo>
                    <a:pt x="2203" y="322"/>
                    <a:pt x="2275" y="250"/>
                    <a:pt x="2275" y="155"/>
                  </a:cubicBezTo>
                  <a:cubicBezTo>
                    <a:pt x="2275" y="72"/>
                    <a:pt x="2203" y="0"/>
                    <a:pt x="2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80"/>
            <p:cNvSpPr/>
            <p:nvPr/>
          </p:nvSpPr>
          <p:spPr>
            <a:xfrm>
              <a:off x="1986877" y="2331313"/>
              <a:ext cx="302117" cy="184909"/>
            </a:xfrm>
            <a:custGeom>
              <a:avLst/>
              <a:gdLst/>
              <a:ahLst/>
              <a:cxnLst/>
              <a:rect l="l" t="t" r="r" b="b"/>
              <a:pathLst>
                <a:path w="9514" h="5823" extrusionOk="0">
                  <a:moveTo>
                    <a:pt x="179" y="0"/>
                  </a:moveTo>
                  <a:cubicBezTo>
                    <a:pt x="72" y="0"/>
                    <a:pt x="0" y="71"/>
                    <a:pt x="0" y="179"/>
                  </a:cubicBezTo>
                  <a:lnTo>
                    <a:pt x="0" y="5656"/>
                  </a:lnTo>
                  <a:cubicBezTo>
                    <a:pt x="0" y="5739"/>
                    <a:pt x="72" y="5822"/>
                    <a:pt x="167" y="5822"/>
                  </a:cubicBezTo>
                  <a:lnTo>
                    <a:pt x="9347" y="5822"/>
                  </a:lnTo>
                  <a:cubicBezTo>
                    <a:pt x="9430" y="5822"/>
                    <a:pt x="9513" y="5739"/>
                    <a:pt x="9513" y="5656"/>
                  </a:cubicBezTo>
                  <a:lnTo>
                    <a:pt x="9513" y="5072"/>
                  </a:lnTo>
                  <a:cubicBezTo>
                    <a:pt x="9513" y="4989"/>
                    <a:pt x="9430" y="4905"/>
                    <a:pt x="9347" y="4905"/>
                  </a:cubicBezTo>
                  <a:cubicBezTo>
                    <a:pt x="9252" y="4905"/>
                    <a:pt x="9180" y="4989"/>
                    <a:pt x="9180" y="5072"/>
                  </a:cubicBezTo>
                  <a:lnTo>
                    <a:pt x="9180" y="5489"/>
                  </a:lnTo>
                  <a:lnTo>
                    <a:pt x="346" y="5489"/>
                  </a:lnTo>
                  <a:lnTo>
                    <a:pt x="346" y="345"/>
                  </a:lnTo>
                  <a:lnTo>
                    <a:pt x="9180" y="345"/>
                  </a:lnTo>
                  <a:lnTo>
                    <a:pt x="9180" y="4405"/>
                  </a:lnTo>
                  <a:cubicBezTo>
                    <a:pt x="9168" y="4489"/>
                    <a:pt x="9240" y="4572"/>
                    <a:pt x="9347" y="4572"/>
                  </a:cubicBezTo>
                  <a:cubicBezTo>
                    <a:pt x="9430" y="4572"/>
                    <a:pt x="9513" y="4489"/>
                    <a:pt x="9513" y="4405"/>
                  </a:cubicBezTo>
                  <a:lnTo>
                    <a:pt x="9513" y="179"/>
                  </a:lnTo>
                  <a:cubicBezTo>
                    <a:pt x="9513" y="71"/>
                    <a:pt x="9430" y="0"/>
                    <a:pt x="9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80"/>
            <p:cNvSpPr/>
            <p:nvPr/>
          </p:nvSpPr>
          <p:spPr>
            <a:xfrm>
              <a:off x="2131521" y="2526701"/>
              <a:ext cx="11908" cy="10638"/>
            </a:xfrm>
            <a:custGeom>
              <a:avLst/>
              <a:gdLst/>
              <a:ahLst/>
              <a:cxnLst/>
              <a:rect l="l" t="t" r="r" b="b"/>
              <a:pathLst>
                <a:path w="375" h="335" extrusionOk="0">
                  <a:moveTo>
                    <a:pt x="176" y="0"/>
                  </a:moveTo>
                  <a:cubicBezTo>
                    <a:pt x="167" y="0"/>
                    <a:pt x="158" y="1"/>
                    <a:pt x="148" y="3"/>
                  </a:cubicBezTo>
                  <a:cubicBezTo>
                    <a:pt x="77" y="26"/>
                    <a:pt x="17" y="86"/>
                    <a:pt x="17" y="157"/>
                  </a:cubicBezTo>
                  <a:cubicBezTo>
                    <a:pt x="1" y="258"/>
                    <a:pt x="95" y="334"/>
                    <a:pt x="186" y="334"/>
                  </a:cubicBezTo>
                  <a:cubicBezTo>
                    <a:pt x="225" y="334"/>
                    <a:pt x="263" y="320"/>
                    <a:pt x="291" y="288"/>
                  </a:cubicBezTo>
                  <a:cubicBezTo>
                    <a:pt x="375" y="229"/>
                    <a:pt x="375" y="145"/>
                    <a:pt x="327" y="86"/>
                  </a:cubicBezTo>
                  <a:cubicBezTo>
                    <a:pt x="296" y="34"/>
                    <a:pt x="238"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2" name="Google Shape;682;p80"/>
          <p:cNvGrpSpPr/>
          <p:nvPr/>
        </p:nvGrpSpPr>
        <p:grpSpPr>
          <a:xfrm>
            <a:off x="6869874" y="1844499"/>
            <a:ext cx="233717" cy="404866"/>
            <a:chOff x="2656082" y="2287427"/>
            <a:chExt cx="207582" cy="359594"/>
          </a:xfrm>
        </p:grpSpPr>
        <p:sp>
          <p:nvSpPr>
            <p:cNvPr id="683" name="Google Shape;683;p80"/>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80"/>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5" name="Google Shape;685;p80"/>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6" name="Google Shape;686;p80"/>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8"/>
                                        </p:tgtEl>
                                        <p:attrNameLst>
                                          <p:attrName>style.visibility</p:attrName>
                                        </p:attrNameLst>
                                      </p:cBhvr>
                                      <p:to>
                                        <p:strVal val="visible"/>
                                      </p:to>
                                    </p:set>
                                    <p:animEffect transition="in" filter="fade">
                                      <p:cBhvr>
                                        <p:cTn id="7" dur="1000"/>
                                        <p:tgtEl>
                                          <p:spTgt spid="668"/>
                                        </p:tgtEl>
                                      </p:cBhvr>
                                    </p:animEffect>
                                  </p:childTnLst>
                                </p:cTn>
                              </p:par>
                              <p:par>
                                <p:cTn id="8" presetID="10" presetClass="entr" presetSubtype="0" fill="hold" nodeType="withEffect">
                                  <p:stCondLst>
                                    <p:cond delay="0"/>
                                  </p:stCondLst>
                                  <p:childTnLst>
                                    <p:set>
                                      <p:cBhvr>
                                        <p:cTn id="9" dur="1" fill="hold">
                                          <p:stCondLst>
                                            <p:cond delay="0"/>
                                          </p:stCondLst>
                                        </p:cTn>
                                        <p:tgtEl>
                                          <p:spTgt spid="677"/>
                                        </p:tgtEl>
                                        <p:attrNameLst>
                                          <p:attrName>style.visibility</p:attrName>
                                        </p:attrNameLst>
                                      </p:cBhvr>
                                      <p:to>
                                        <p:strVal val="visible"/>
                                      </p:to>
                                    </p:set>
                                    <p:animEffect transition="in" filter="fade">
                                      <p:cBhvr>
                                        <p:cTn id="10" dur="1000"/>
                                        <p:tgtEl>
                                          <p:spTgt spid="677"/>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671"/>
                                        </p:tgtEl>
                                        <p:attrNameLst>
                                          <p:attrName>style.visibility</p:attrName>
                                        </p:attrNameLst>
                                      </p:cBhvr>
                                      <p:to>
                                        <p:strVal val="visible"/>
                                      </p:to>
                                    </p:set>
                                    <p:animEffect transition="in" filter="fade">
                                      <p:cBhvr>
                                        <p:cTn id="14" dur="1000"/>
                                        <p:tgtEl>
                                          <p:spTgt spid="671"/>
                                        </p:tgtEl>
                                      </p:cBhvr>
                                    </p:animEffect>
                                  </p:childTnLst>
                                </p:cTn>
                              </p:par>
                              <p:par>
                                <p:cTn id="15" presetID="10" presetClass="entr" presetSubtype="0" fill="hold" nodeType="withEffect">
                                  <p:stCondLst>
                                    <p:cond delay="0"/>
                                  </p:stCondLst>
                                  <p:childTnLst>
                                    <p:set>
                                      <p:cBhvr>
                                        <p:cTn id="16" dur="1" fill="hold">
                                          <p:stCondLst>
                                            <p:cond delay="0"/>
                                          </p:stCondLst>
                                        </p:cTn>
                                        <p:tgtEl>
                                          <p:spTgt spid="672"/>
                                        </p:tgtEl>
                                        <p:attrNameLst>
                                          <p:attrName>style.visibility</p:attrName>
                                        </p:attrNameLst>
                                      </p:cBhvr>
                                      <p:to>
                                        <p:strVal val="visible"/>
                                      </p:to>
                                    </p:set>
                                    <p:animEffect transition="in" filter="fade">
                                      <p:cBhvr>
                                        <p:cTn id="17" dur="1000"/>
                                        <p:tgtEl>
                                          <p:spTgt spid="67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1"/>
                                        </p:tgtEl>
                                        <p:attrNameLst>
                                          <p:attrName>style.visibility</p:attrName>
                                        </p:attrNameLst>
                                      </p:cBhvr>
                                      <p:to>
                                        <p:strVal val="visible"/>
                                      </p:to>
                                    </p:set>
                                    <p:animEffect transition="in" filter="fade">
                                      <p:cBhvr>
                                        <p:cTn id="22" dur="1000"/>
                                        <p:tgtEl>
                                          <p:spTgt spid="661"/>
                                        </p:tgtEl>
                                      </p:cBhvr>
                                    </p:animEffect>
                                  </p:childTnLst>
                                </p:cTn>
                              </p:par>
                              <p:par>
                                <p:cTn id="23" presetID="10" presetClass="entr" presetSubtype="0" fill="hold" nodeType="withEffect">
                                  <p:stCondLst>
                                    <p:cond delay="0"/>
                                  </p:stCondLst>
                                  <p:childTnLst>
                                    <p:set>
                                      <p:cBhvr>
                                        <p:cTn id="24" dur="1" fill="hold">
                                          <p:stCondLst>
                                            <p:cond delay="0"/>
                                          </p:stCondLst>
                                        </p:cTn>
                                        <p:tgtEl>
                                          <p:spTgt spid="678"/>
                                        </p:tgtEl>
                                        <p:attrNameLst>
                                          <p:attrName>style.visibility</p:attrName>
                                        </p:attrNameLst>
                                      </p:cBhvr>
                                      <p:to>
                                        <p:strVal val="visible"/>
                                      </p:to>
                                    </p:set>
                                    <p:animEffect transition="in" filter="fade">
                                      <p:cBhvr>
                                        <p:cTn id="25" dur="1000"/>
                                        <p:tgtEl>
                                          <p:spTgt spid="678"/>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673"/>
                                        </p:tgtEl>
                                        <p:attrNameLst>
                                          <p:attrName>style.visibility</p:attrName>
                                        </p:attrNameLst>
                                      </p:cBhvr>
                                      <p:to>
                                        <p:strVal val="visible"/>
                                      </p:to>
                                    </p:set>
                                    <p:animEffect transition="in" filter="fade">
                                      <p:cBhvr>
                                        <p:cTn id="29" dur="1000"/>
                                        <p:tgtEl>
                                          <p:spTgt spid="673"/>
                                        </p:tgtEl>
                                      </p:cBhvr>
                                    </p:animEffect>
                                  </p:childTnLst>
                                </p:cTn>
                              </p:par>
                              <p:par>
                                <p:cTn id="30" presetID="10" presetClass="entr" presetSubtype="0" fill="hold" nodeType="withEffect">
                                  <p:stCondLst>
                                    <p:cond delay="0"/>
                                  </p:stCondLst>
                                  <p:childTnLst>
                                    <p:set>
                                      <p:cBhvr>
                                        <p:cTn id="31" dur="1" fill="hold">
                                          <p:stCondLst>
                                            <p:cond delay="0"/>
                                          </p:stCondLst>
                                        </p:cTn>
                                        <p:tgtEl>
                                          <p:spTgt spid="674"/>
                                        </p:tgtEl>
                                        <p:attrNameLst>
                                          <p:attrName>style.visibility</p:attrName>
                                        </p:attrNameLst>
                                      </p:cBhvr>
                                      <p:to>
                                        <p:strVal val="visible"/>
                                      </p:to>
                                    </p:set>
                                    <p:animEffect transition="in" filter="fade">
                                      <p:cBhvr>
                                        <p:cTn id="32" dur="1000"/>
                                        <p:tgtEl>
                                          <p:spTgt spid="67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65"/>
                                        </p:tgtEl>
                                        <p:attrNameLst>
                                          <p:attrName>style.visibility</p:attrName>
                                        </p:attrNameLst>
                                      </p:cBhvr>
                                      <p:to>
                                        <p:strVal val="visible"/>
                                      </p:to>
                                    </p:set>
                                    <p:animEffect transition="in" filter="fade">
                                      <p:cBhvr>
                                        <p:cTn id="37" dur="1000"/>
                                        <p:tgtEl>
                                          <p:spTgt spid="665"/>
                                        </p:tgtEl>
                                      </p:cBhvr>
                                    </p:animEffect>
                                  </p:childTnLst>
                                </p:cTn>
                              </p:par>
                              <p:par>
                                <p:cTn id="38" presetID="10" presetClass="entr" presetSubtype="0" fill="hold" nodeType="withEffect">
                                  <p:stCondLst>
                                    <p:cond delay="0"/>
                                  </p:stCondLst>
                                  <p:childTnLst>
                                    <p:set>
                                      <p:cBhvr>
                                        <p:cTn id="39" dur="1" fill="hold">
                                          <p:stCondLst>
                                            <p:cond delay="0"/>
                                          </p:stCondLst>
                                        </p:cTn>
                                        <p:tgtEl>
                                          <p:spTgt spid="682"/>
                                        </p:tgtEl>
                                        <p:attrNameLst>
                                          <p:attrName>style.visibility</p:attrName>
                                        </p:attrNameLst>
                                      </p:cBhvr>
                                      <p:to>
                                        <p:strVal val="visible"/>
                                      </p:to>
                                    </p:set>
                                    <p:animEffect transition="in" filter="fade">
                                      <p:cBhvr>
                                        <p:cTn id="40" dur="1000"/>
                                        <p:tgtEl>
                                          <p:spTgt spid="682"/>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675"/>
                                        </p:tgtEl>
                                        <p:attrNameLst>
                                          <p:attrName>style.visibility</p:attrName>
                                        </p:attrNameLst>
                                      </p:cBhvr>
                                      <p:to>
                                        <p:strVal val="visible"/>
                                      </p:to>
                                    </p:set>
                                    <p:animEffect transition="in" filter="fade">
                                      <p:cBhvr>
                                        <p:cTn id="44" dur="1000"/>
                                        <p:tgtEl>
                                          <p:spTgt spid="675"/>
                                        </p:tgtEl>
                                      </p:cBhvr>
                                    </p:animEffect>
                                  </p:childTnLst>
                                </p:cTn>
                              </p:par>
                              <p:par>
                                <p:cTn id="45" presetID="10" presetClass="entr" presetSubtype="0" fill="hold" nodeType="withEffect">
                                  <p:stCondLst>
                                    <p:cond delay="0"/>
                                  </p:stCondLst>
                                  <p:childTnLst>
                                    <p:set>
                                      <p:cBhvr>
                                        <p:cTn id="46" dur="1" fill="hold">
                                          <p:stCondLst>
                                            <p:cond delay="0"/>
                                          </p:stCondLst>
                                        </p:cTn>
                                        <p:tgtEl>
                                          <p:spTgt spid="676"/>
                                        </p:tgtEl>
                                        <p:attrNameLst>
                                          <p:attrName>style.visibility</p:attrName>
                                        </p:attrNameLst>
                                      </p:cBhvr>
                                      <p:to>
                                        <p:strVal val="visible"/>
                                      </p:to>
                                    </p:set>
                                    <p:animEffect transition="in" filter="fade">
                                      <p:cBhvr>
                                        <p:cTn id="47" dur="1000"/>
                                        <p:tgtEl>
                                          <p:spTgt spid="6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79" name="Shape 479"/>
        <p:cNvGrpSpPr/>
        <p:nvPr/>
      </p:nvGrpSpPr>
      <p:grpSpPr>
        <a:xfrm>
          <a:off x="0" y="0"/>
          <a:ext cx="0" cy="0"/>
          <a:chOff x="0" y="0"/>
          <a:chExt cx="0" cy="0"/>
        </a:xfrm>
      </p:grpSpPr>
      <p:sp>
        <p:nvSpPr>
          <p:cNvPr id="480" name="Google Shape;480;p54"/>
          <p:cNvSpPr txBox="1"/>
          <p:nvPr>
            <p:ph type="title"/>
          </p:nvPr>
        </p:nvSpPr>
        <p:spPr>
          <a:xfrm>
            <a:off x="601900" y="434070"/>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lang="en-GB"/>
          </a:p>
          <a:p>
            <a:pPr marL="0" lvl="0" indent="0" algn="l" rtl="0">
              <a:spcBef>
                <a:spcPts val="0"/>
              </a:spcBef>
              <a:spcAft>
                <a:spcPts val="0"/>
              </a:spcAft>
              <a:buNone/>
            </a:pPr>
          </a:p>
        </p:txBody>
      </p:sp>
      <p:sp>
        <p:nvSpPr>
          <p:cNvPr id="481" name="Google Shape;481;p54"/>
          <p:cNvSpPr txBox="1"/>
          <p:nvPr/>
        </p:nvSpPr>
        <p:spPr>
          <a:xfrm>
            <a:off x="601900" y="1354275"/>
            <a:ext cx="7674300" cy="2154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600">
                <a:solidFill>
                  <a:srgbClr val="212121"/>
                </a:solidFill>
                <a:latin typeface="Times New Roman" panose="02020603050405020304"/>
                <a:ea typeface="Times New Roman" panose="02020603050405020304"/>
                <a:cs typeface="Times New Roman" panose="02020603050405020304"/>
                <a:sym typeface="Times New Roman" panose="02020603050405020304"/>
              </a:rPr>
              <a:t>Text summarization is the process of </a:t>
            </a:r>
            <a:r>
              <a:rPr lang="en-GB" sz="1600" b="1">
                <a:solidFill>
                  <a:srgbClr val="212121"/>
                </a:solidFill>
                <a:latin typeface="Times New Roman" panose="02020603050405020304"/>
                <a:ea typeface="Times New Roman" panose="02020603050405020304"/>
                <a:cs typeface="Times New Roman" panose="02020603050405020304"/>
                <a:sym typeface="Times New Roman" panose="02020603050405020304"/>
              </a:rPr>
              <a:t>creating a shorter version of a longer text</a:t>
            </a:r>
            <a:r>
              <a:rPr lang="en-GB" sz="1600">
                <a:solidFill>
                  <a:srgbClr val="212121"/>
                </a:solidFill>
                <a:latin typeface="Times New Roman" panose="02020603050405020304"/>
                <a:ea typeface="Times New Roman" panose="02020603050405020304"/>
                <a:cs typeface="Times New Roman" panose="02020603050405020304"/>
                <a:sym typeface="Times New Roman" panose="02020603050405020304"/>
              </a:rPr>
              <a:t>, while preserving the most important information and the main ideas. The goal of text summarization is to </a:t>
            </a:r>
            <a:r>
              <a:rPr lang="en-GB" sz="1600" b="1">
                <a:solidFill>
                  <a:srgbClr val="212121"/>
                </a:solidFill>
                <a:latin typeface="Times New Roman" panose="02020603050405020304"/>
                <a:ea typeface="Times New Roman" panose="02020603050405020304"/>
                <a:cs typeface="Times New Roman" panose="02020603050405020304"/>
                <a:sym typeface="Times New Roman" panose="02020603050405020304"/>
              </a:rPr>
              <a:t>provide a condensed version of the original text that is easier to read and understand</a:t>
            </a:r>
            <a:r>
              <a:rPr lang="en-GB" sz="1600">
                <a:solidFill>
                  <a:srgbClr val="212121"/>
                </a:solidFill>
                <a:latin typeface="Times New Roman" panose="02020603050405020304"/>
                <a:ea typeface="Times New Roman" panose="02020603050405020304"/>
                <a:cs typeface="Times New Roman" panose="02020603050405020304"/>
                <a:sym typeface="Times New Roman" panose="02020603050405020304"/>
              </a:rPr>
              <a:t>, without losing its meaning or essential information. Text summarization can be done manually by humans, but it can also be done automatically using natural language processing techniques and machine learning algorithms. There are two main types of text summarization: </a:t>
            </a:r>
            <a:r>
              <a:rPr lang="en-GB" sz="1600" b="1">
                <a:solidFill>
                  <a:srgbClr val="212121"/>
                </a:solidFill>
                <a:latin typeface="Times New Roman" panose="02020603050405020304"/>
                <a:ea typeface="Times New Roman" panose="02020603050405020304"/>
                <a:cs typeface="Times New Roman" panose="02020603050405020304"/>
                <a:sym typeface="Times New Roman" panose="02020603050405020304"/>
              </a:rPr>
              <a:t>extractive summarization and abstractive summarization</a:t>
            </a:r>
            <a:r>
              <a:rPr lang="en-GB" sz="1600">
                <a:solidFill>
                  <a:srgbClr val="212121"/>
                </a:solidFill>
                <a:latin typeface="Times New Roman" panose="02020603050405020304"/>
                <a:ea typeface="Times New Roman" panose="02020603050405020304"/>
                <a:cs typeface="Times New Roman" panose="02020603050405020304"/>
                <a:sym typeface="Times New Roman" panose="02020603050405020304"/>
              </a:rPr>
              <a:t>, which differ in how they generate the summary.</a:t>
            </a:r>
            <a:endParaRPr sz="1500"/>
          </a:p>
        </p:txBody>
      </p:sp>
      <p:pic>
        <p:nvPicPr>
          <p:cNvPr id="482" name="Google Shape;482;p54"/>
          <p:cNvPicPr preferRelativeResize="0"/>
          <p:nvPr/>
        </p:nvPicPr>
        <p:blipFill>
          <a:blip r:embed="rId1"/>
          <a:stretch>
            <a:fillRect/>
          </a:stretch>
        </p:blipFill>
        <p:spPr>
          <a:xfrm>
            <a:off x="6061024" y="3382425"/>
            <a:ext cx="2940275" cy="1646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690" name="Shape 690"/>
        <p:cNvGrpSpPr/>
        <p:nvPr/>
      </p:nvGrpSpPr>
      <p:grpSpPr>
        <a:xfrm>
          <a:off x="0" y="0"/>
          <a:ext cx="0" cy="0"/>
          <a:chOff x="0" y="0"/>
          <a:chExt cx="0" cy="0"/>
        </a:xfrm>
      </p:grpSpPr>
      <p:sp>
        <p:nvSpPr>
          <p:cNvPr id="691" name="Google Shape;691;p81"/>
          <p:cNvSpPr txBox="1"/>
          <p:nvPr>
            <p:ph type="title"/>
          </p:nvPr>
        </p:nvSpPr>
        <p:spPr>
          <a:xfrm>
            <a:off x="2152050" y="1196700"/>
            <a:ext cx="4839900" cy="6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PROJECT DETAILS</a:t>
            </a:r>
            <a:endParaRPr lang="en-GB"/>
          </a:p>
        </p:txBody>
      </p:sp>
      <p:sp>
        <p:nvSpPr>
          <p:cNvPr id="692" name="Google Shape;692;p81"/>
          <p:cNvSpPr txBox="1"/>
          <p:nvPr>
            <p:ph type="subTitle" idx="1"/>
          </p:nvPr>
        </p:nvSpPr>
        <p:spPr>
          <a:xfrm>
            <a:off x="2152050" y="1843200"/>
            <a:ext cx="4839900" cy="210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GB"/>
              <a:t>Do you know what helps you make your point clear?</a:t>
            </a:r>
            <a:endParaRPr lang="en-GB"/>
          </a:p>
          <a:p>
            <a:pPr marL="0" lvl="0" indent="0" algn="l" rtl="0">
              <a:spcBef>
                <a:spcPts val="0"/>
              </a:spcBef>
              <a:spcAft>
                <a:spcPts val="0"/>
              </a:spcAft>
              <a:buClr>
                <a:schemeClr val="dk1"/>
              </a:buClr>
              <a:buSzPts val="1100"/>
              <a:buFont typeface="Arial" panose="020B0604020202020204"/>
              <a:buNone/>
            </a:pPr>
            <a:r>
              <a:rPr lang="en-GB"/>
              <a:t>Lists like this one:</a:t>
            </a:r>
            <a:endParaRPr lang="en-GB"/>
          </a:p>
          <a:p>
            <a:pPr marL="457200" lvl="0" indent="-292100" algn="l" rtl="0">
              <a:spcBef>
                <a:spcPts val="1600"/>
              </a:spcBef>
              <a:spcAft>
                <a:spcPts val="0"/>
              </a:spcAft>
              <a:buClr>
                <a:schemeClr val="accent1"/>
              </a:buClr>
              <a:buSzPts val="1000"/>
              <a:buFont typeface="Montserrat" panose="00000500000000000000"/>
              <a:buChar char="●"/>
            </a:pPr>
            <a:r>
              <a:rPr lang="en-GB"/>
              <a:t>They’re simple </a:t>
            </a:r>
            <a:endParaRPr lang="en-GB"/>
          </a:p>
          <a:p>
            <a:pPr marL="457200" lvl="0" indent="-292100" algn="l" rtl="0">
              <a:spcBef>
                <a:spcPts val="0"/>
              </a:spcBef>
              <a:spcAft>
                <a:spcPts val="0"/>
              </a:spcAft>
              <a:buClr>
                <a:schemeClr val="accent1"/>
              </a:buClr>
              <a:buSzPts val="1000"/>
              <a:buFont typeface="Montserrat" panose="00000500000000000000"/>
              <a:buChar char="●"/>
            </a:pPr>
            <a:r>
              <a:rPr lang="en-GB"/>
              <a:t>You can organize your ideas clearly</a:t>
            </a:r>
            <a:endParaRPr lang="en-GB"/>
          </a:p>
          <a:p>
            <a:pPr marL="457200" lvl="0" indent="-292100" algn="l" rtl="0">
              <a:spcBef>
                <a:spcPts val="0"/>
              </a:spcBef>
              <a:spcAft>
                <a:spcPts val="0"/>
              </a:spcAft>
              <a:buClr>
                <a:schemeClr val="accent1"/>
              </a:buClr>
              <a:buSzPts val="1000"/>
              <a:buFont typeface="Montserrat" panose="00000500000000000000"/>
              <a:buChar char="●"/>
            </a:pPr>
            <a:r>
              <a:rPr lang="en-GB"/>
              <a:t>You’ll never forget to buy milk!</a:t>
            </a:r>
            <a:endParaRPr lang="en-GB"/>
          </a:p>
          <a:p>
            <a:pPr marL="0" lvl="0" indent="0" algn="l" rtl="0">
              <a:spcBef>
                <a:spcPts val="1600"/>
              </a:spcBef>
              <a:spcAft>
                <a:spcPts val="0"/>
              </a:spcAft>
              <a:buNone/>
            </a:pPr>
            <a:r>
              <a:rPr lang="en-GB"/>
              <a:t>And the most important thing: the audience won’t miss the point of your presentation</a:t>
            </a:r>
            <a:endParaRPr lang="en-GB"/>
          </a:p>
        </p:txBody>
      </p:sp>
      <p:sp>
        <p:nvSpPr>
          <p:cNvPr id="693" name="Google Shape;693;p81"/>
          <p:cNvSpPr/>
          <p:nvPr/>
        </p:nvSpPr>
        <p:spPr>
          <a:xfrm>
            <a:off x="7828675" y="1480850"/>
            <a:ext cx="1996800" cy="1996800"/>
          </a:xfrm>
          <a:prstGeom prst="donut">
            <a:avLst>
              <a:gd name="adj" fmla="val 1381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4" name="Google Shape;694;p81"/>
          <p:cNvSpPr/>
          <p:nvPr/>
        </p:nvSpPr>
        <p:spPr>
          <a:xfrm>
            <a:off x="4519650" y="4307325"/>
            <a:ext cx="1639800" cy="1639800"/>
          </a:xfrm>
          <a:prstGeom prst="donut">
            <a:avLst>
              <a:gd name="adj" fmla="val 1612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698" name="Shape 698"/>
        <p:cNvGrpSpPr/>
        <p:nvPr/>
      </p:nvGrpSpPr>
      <p:grpSpPr>
        <a:xfrm>
          <a:off x="0" y="0"/>
          <a:ext cx="0" cy="0"/>
          <a:chOff x="0" y="0"/>
          <a:chExt cx="0" cy="0"/>
        </a:xfrm>
      </p:grpSpPr>
      <p:sp>
        <p:nvSpPr>
          <p:cNvPr id="699" name="Google Shape;699;p82"/>
          <p:cNvSpPr txBox="1"/>
          <p:nvPr>
            <p:ph type="title"/>
          </p:nvPr>
        </p:nvSpPr>
        <p:spPr>
          <a:xfrm>
            <a:off x="1094125" y="1417550"/>
            <a:ext cx="6678300" cy="19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panose="020B0604020202020204"/>
              <a:buNone/>
            </a:pPr>
            <a:r>
              <a:rPr lang="en-GB"/>
              <a:t>This is a quote. Words full of wisdom that someone important said and can make the reader get inspired</a:t>
            </a:r>
            <a:endParaRPr lang="en-GB"/>
          </a:p>
        </p:txBody>
      </p:sp>
      <p:sp>
        <p:nvSpPr>
          <p:cNvPr id="700" name="Google Shape;700;p82"/>
          <p:cNvSpPr txBox="1"/>
          <p:nvPr>
            <p:ph type="subTitle" idx="1"/>
          </p:nvPr>
        </p:nvSpPr>
        <p:spPr>
          <a:xfrm>
            <a:off x="1094125" y="3504250"/>
            <a:ext cx="6635100" cy="49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a:t>—</a:t>
            </a:r>
            <a:r>
              <a:rPr lang="en-GB"/>
              <a:t>SOMEONE FAMOUS</a:t>
            </a:r>
            <a:endParaRPr lang="en-GB"/>
          </a:p>
          <a:p>
            <a:pPr marL="0" lvl="0" indent="0" algn="r" rtl="0">
              <a:spcBef>
                <a:spcPts val="0"/>
              </a:spcBef>
              <a:spcAft>
                <a:spcPts val="0"/>
              </a:spcAft>
              <a:buNone/>
            </a:pPr>
          </a:p>
          <a:p>
            <a:pPr marL="0" lvl="0" indent="0" algn="r" rtl="0">
              <a:spcBef>
                <a:spcPts val="0"/>
              </a:spcBef>
              <a:spcAft>
                <a:spcPts val="0"/>
              </a:spcAft>
              <a:buNone/>
            </a:pPr>
          </a:p>
        </p:txBody>
      </p:sp>
      <p:sp>
        <p:nvSpPr>
          <p:cNvPr id="701" name="Google Shape;701;p82"/>
          <p:cNvSpPr txBox="1"/>
          <p:nvPr/>
        </p:nvSpPr>
        <p:spPr>
          <a:xfrm>
            <a:off x="799200" y="1063200"/>
            <a:ext cx="869700" cy="98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200" b="1">
                <a:solidFill>
                  <a:schemeClr val="accent3"/>
                </a:solidFill>
                <a:latin typeface="Montserrat" panose="00000500000000000000"/>
                <a:ea typeface="Montserrat" panose="00000500000000000000"/>
                <a:cs typeface="Montserrat" panose="00000500000000000000"/>
                <a:sym typeface="Montserrat" panose="00000500000000000000"/>
              </a:rPr>
              <a:t>“</a:t>
            </a:r>
            <a:endParaRPr sz="7200" b="1">
              <a:solidFill>
                <a:schemeClr val="accent3"/>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6" name="Shape 486"/>
        <p:cNvGrpSpPr/>
        <p:nvPr/>
      </p:nvGrpSpPr>
      <p:grpSpPr>
        <a:xfrm>
          <a:off x="0" y="0"/>
          <a:ext cx="0" cy="0"/>
          <a:chOff x="0" y="0"/>
          <a:chExt cx="0" cy="0"/>
        </a:xfrm>
      </p:grpSpPr>
      <p:sp>
        <p:nvSpPr>
          <p:cNvPr id="487" name="Google Shape;487;p55"/>
          <p:cNvSpPr txBox="1"/>
          <p:nvPr>
            <p:ph type="title"/>
          </p:nvPr>
        </p:nvSpPr>
        <p:spPr>
          <a:xfrm>
            <a:off x="601900" y="434070"/>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lang="en-GB"/>
          </a:p>
          <a:p>
            <a:pPr marL="0" lvl="0" indent="0" algn="l" rtl="0">
              <a:spcBef>
                <a:spcPts val="0"/>
              </a:spcBef>
              <a:spcAft>
                <a:spcPts val="0"/>
              </a:spcAft>
              <a:buNone/>
            </a:pPr>
          </a:p>
        </p:txBody>
      </p:sp>
      <p:sp>
        <p:nvSpPr>
          <p:cNvPr id="488" name="Google Shape;488;p55"/>
          <p:cNvSpPr txBox="1"/>
          <p:nvPr/>
        </p:nvSpPr>
        <p:spPr>
          <a:xfrm>
            <a:off x="601900" y="1354275"/>
            <a:ext cx="7674300" cy="2601300"/>
          </a:xfrm>
          <a:prstGeom prst="rect">
            <a:avLst/>
          </a:prstGeom>
          <a:noFill/>
          <a:ln>
            <a:noFill/>
          </a:ln>
        </p:spPr>
        <p:txBody>
          <a:bodyPr spcFirstLastPara="1" wrap="square" lIns="91425" tIns="91425" rIns="91425" bIns="91425" anchor="t" anchorCtr="0">
            <a:spAutoFit/>
          </a:bodyPr>
          <a:lstStyle/>
          <a:p>
            <a:pPr marL="0" lvl="0" indent="0" algn="just" rtl="0">
              <a:spcBef>
                <a:spcPts val="120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There are two main approaches to text summarization using machine learning: extractive and abstractive. Extractive summarization involves </a:t>
            </a:r>
            <a:r>
              <a:rPr lang="en-GB" b="1">
                <a:latin typeface="Times New Roman" panose="02020603050405020304"/>
                <a:ea typeface="Times New Roman" panose="02020603050405020304"/>
                <a:cs typeface="Times New Roman" panose="02020603050405020304"/>
                <a:sym typeface="Times New Roman" panose="02020603050405020304"/>
              </a:rPr>
              <a:t>selecting and combining the most important sentences or phrases from the original text</a:t>
            </a:r>
            <a:r>
              <a:rPr lang="en-GB">
                <a:latin typeface="Times New Roman" panose="02020603050405020304"/>
                <a:ea typeface="Times New Roman" panose="02020603050405020304"/>
                <a:cs typeface="Times New Roman" panose="02020603050405020304"/>
                <a:sym typeface="Times New Roman" panose="02020603050405020304"/>
              </a:rPr>
              <a:t>, while abstractive summarization </a:t>
            </a:r>
            <a:r>
              <a:rPr lang="en-GB" b="1">
                <a:latin typeface="Times New Roman" panose="02020603050405020304"/>
                <a:ea typeface="Times New Roman" panose="02020603050405020304"/>
                <a:cs typeface="Times New Roman" panose="02020603050405020304"/>
                <a:sym typeface="Times New Roman" panose="02020603050405020304"/>
              </a:rPr>
              <a:t>involves generating new sentences that capture the essence of the original text.</a:t>
            </a:r>
            <a:endParaRPr b="1">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200"/>
              </a:spcBef>
              <a:spcAft>
                <a:spcPts val="0"/>
              </a:spcAft>
              <a:buNone/>
            </a:pPr>
            <a:r>
              <a:rPr lang="en-GB">
                <a:latin typeface="Times New Roman" panose="02020603050405020304"/>
                <a:ea typeface="Times New Roman" panose="02020603050405020304"/>
                <a:cs typeface="Times New Roman" panose="02020603050405020304"/>
                <a:sym typeface="Times New Roman" panose="02020603050405020304"/>
              </a:rPr>
              <a:t>Text summarization has many applications, such as in </a:t>
            </a:r>
            <a:r>
              <a:rPr lang="en-GB" b="1">
                <a:latin typeface="Times New Roman" panose="02020603050405020304"/>
                <a:ea typeface="Times New Roman" panose="02020603050405020304"/>
                <a:cs typeface="Times New Roman" panose="02020603050405020304"/>
                <a:sym typeface="Times New Roman" panose="02020603050405020304"/>
              </a:rPr>
              <a:t>news and content curation, document management, and search engine optimization.</a:t>
            </a:r>
            <a:r>
              <a:rPr lang="en-GB">
                <a:latin typeface="Times New Roman" panose="02020603050405020304"/>
                <a:ea typeface="Times New Roman" panose="02020603050405020304"/>
                <a:cs typeface="Times New Roman" panose="02020603050405020304"/>
                <a:sym typeface="Times New Roman" panose="02020603050405020304"/>
              </a:rPr>
              <a:t> It can help users quickly and efficiently identify the most important information in a large volume of text, saving time and effort.</a:t>
            </a: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0" algn="just" rtl="0">
              <a:spcBef>
                <a:spcPts val="1200"/>
              </a:spcBef>
              <a:spcAft>
                <a:spcPts val="0"/>
              </a:spcAft>
              <a:buNone/>
            </a:pP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1200"/>
              </a:spcBef>
              <a:spcAft>
                <a:spcPts val="0"/>
              </a:spcAft>
              <a:buNone/>
            </a:pPr>
            <a:endParaRPr sz="1600">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89" name="Google Shape;489;p55"/>
          <p:cNvPicPr preferRelativeResize="0"/>
          <p:nvPr/>
        </p:nvPicPr>
        <p:blipFill>
          <a:blip r:embed="rId1"/>
          <a:stretch>
            <a:fillRect/>
          </a:stretch>
        </p:blipFill>
        <p:spPr>
          <a:xfrm>
            <a:off x="6679175" y="3303123"/>
            <a:ext cx="1660925" cy="1660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93" name="Shape 493"/>
        <p:cNvGrpSpPr/>
        <p:nvPr/>
      </p:nvGrpSpPr>
      <p:grpSpPr>
        <a:xfrm>
          <a:off x="0" y="0"/>
          <a:ext cx="0" cy="0"/>
          <a:chOff x="0" y="0"/>
          <a:chExt cx="0" cy="0"/>
        </a:xfrm>
      </p:grpSpPr>
      <p:sp>
        <p:nvSpPr>
          <p:cNvPr id="494" name="Google Shape;494;p56"/>
          <p:cNvSpPr txBox="1"/>
          <p:nvPr>
            <p:ph type="title"/>
          </p:nvPr>
        </p:nvSpPr>
        <p:spPr>
          <a:xfrm>
            <a:off x="601900" y="434070"/>
            <a:ext cx="773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Introduction</a:t>
            </a:r>
            <a:endParaRPr lang="en-GB"/>
          </a:p>
          <a:p>
            <a:pPr marL="0" lvl="0" indent="0" algn="l" rtl="0">
              <a:spcBef>
                <a:spcPts val="0"/>
              </a:spcBef>
              <a:spcAft>
                <a:spcPts val="0"/>
              </a:spcAft>
              <a:buNone/>
            </a:pPr>
          </a:p>
        </p:txBody>
      </p:sp>
      <p:sp>
        <p:nvSpPr>
          <p:cNvPr id="495" name="Google Shape;495;p56"/>
          <p:cNvSpPr txBox="1"/>
          <p:nvPr/>
        </p:nvSpPr>
        <p:spPr>
          <a:xfrm>
            <a:off x="4217988" y="4728000"/>
            <a:ext cx="708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500" b="1">
                <a:latin typeface="Times New Roman" panose="02020603050405020304"/>
                <a:ea typeface="Times New Roman" panose="02020603050405020304"/>
                <a:cs typeface="Times New Roman" panose="02020603050405020304"/>
                <a:sym typeface="Times New Roman" panose="02020603050405020304"/>
              </a:rPr>
              <a:t>Fig.1</a:t>
            </a:r>
            <a:endParaRPr sz="1500" b="1">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496" name="Google Shape;496;p56"/>
          <p:cNvGraphicFramePr/>
          <p:nvPr/>
        </p:nvGraphicFramePr>
        <p:xfrm>
          <a:off x="952500" y="2381250"/>
          <a:ext cx="7239000" cy="3000000"/>
        </p:xfrm>
        <a:graphic>
          <a:graphicData uri="http://schemas.openxmlformats.org/drawingml/2006/table">
            <a:tbl>
              <a:tblPr>
                <a:noFill/>
                <a:tableStyleId>{6BCF2FCB-0B23-4820-9702-EABEA8250934}</a:tableStyleId>
              </a:tblPr>
              <a:tblGrid>
                <a:gridCol w="7239000"/>
              </a:tblGrid>
              <a:tr h="381000">
                <a:tc>
                  <a:txBody>
                    <a:bodyPr/>
                    <a:lstStyle/>
                    <a:p>
                      <a:pPr marL="0" lvl="0" indent="0" algn="l" rtl="0">
                        <a:spcBef>
                          <a:spcPts val="0"/>
                        </a:spcBef>
                        <a:spcAft>
                          <a:spcPts val="0"/>
                        </a:spcAft>
                        <a:buNone/>
                      </a:pPr>
                    </a:p>
                  </a:txBody>
                  <a:tcPr marL="91425" marR="91425" marT="91425" marB="91425"/>
                </a:tc>
              </a:tr>
            </a:tbl>
          </a:graphicData>
        </a:graphic>
      </p:graphicFrame>
      <p:pic>
        <p:nvPicPr>
          <p:cNvPr id="497" name="Google Shape;497;p56"/>
          <p:cNvPicPr preferRelativeResize="0"/>
          <p:nvPr/>
        </p:nvPicPr>
        <p:blipFill>
          <a:blip r:embed="rId1"/>
          <a:stretch>
            <a:fillRect/>
          </a:stretch>
        </p:blipFill>
        <p:spPr>
          <a:xfrm>
            <a:off x="763312" y="1160200"/>
            <a:ext cx="7415376" cy="3672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01" name="Shape 501"/>
        <p:cNvGrpSpPr/>
        <p:nvPr/>
      </p:nvGrpSpPr>
      <p:grpSpPr>
        <a:xfrm>
          <a:off x="0" y="0"/>
          <a:ext cx="0" cy="0"/>
          <a:chOff x="0" y="0"/>
          <a:chExt cx="0" cy="0"/>
        </a:xfrm>
      </p:grpSpPr>
      <p:sp>
        <p:nvSpPr>
          <p:cNvPr id="502" name="Google Shape;502;p57"/>
          <p:cNvSpPr txBox="1"/>
          <p:nvPr>
            <p:ph type="title"/>
          </p:nvPr>
        </p:nvSpPr>
        <p:spPr>
          <a:xfrm>
            <a:off x="155550" y="-123130"/>
            <a:ext cx="7738200" cy="572700"/>
          </a:xfrm>
          <a:prstGeom prst="rect">
            <a:avLst/>
          </a:prstGeom>
        </p:spPr>
        <p:txBody>
          <a:bodyPr spcFirstLastPara="1" wrap="square" lIns="91425" tIns="91425" rIns="91425" bIns="91425" anchor="t" anchorCtr="0">
            <a:noAutofit/>
          </a:bodyPr>
          <a:lstStyle/>
          <a:p>
            <a:pPr marL="23495" lvl="0" indent="0" algn="l" rtl="0">
              <a:spcBef>
                <a:spcPts val="245"/>
              </a:spcBef>
              <a:spcAft>
                <a:spcPts val="0"/>
              </a:spcAft>
              <a:buNone/>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2: LITERATURE REVIEW</a:t>
            </a:r>
            <a:endPar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03" name="Google Shape;503;p57"/>
          <p:cNvSpPr txBox="1"/>
          <p:nvPr/>
        </p:nvSpPr>
        <p:spPr>
          <a:xfrm>
            <a:off x="9346813" y="4921275"/>
            <a:ext cx="3000000" cy="661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100">
              <a:latin typeface="Roboto" panose="02000000000000000000"/>
              <a:ea typeface="Roboto" panose="02000000000000000000"/>
              <a:cs typeface="Roboto" panose="02000000000000000000"/>
              <a:sym typeface="Roboto" panose="02000000000000000000"/>
            </a:endParaRPr>
          </a:p>
        </p:txBody>
      </p:sp>
      <p:graphicFrame>
        <p:nvGraphicFramePr>
          <p:cNvPr id="504" name="Google Shape;504;p57"/>
          <p:cNvGraphicFramePr/>
          <p:nvPr/>
        </p:nvGraphicFramePr>
        <p:xfrm>
          <a:off x="294813" y="775345"/>
          <a:ext cx="8123300" cy="4207525"/>
        </p:xfrm>
        <a:graphic>
          <a:graphicData uri="http://schemas.openxmlformats.org/drawingml/2006/table">
            <a:tbl>
              <a:tblPr>
                <a:noFill/>
                <a:tableStyleId>{C9E0C18F-883A-45E6-9803-8BBA73A7767F}</a:tableStyleId>
              </a:tblPr>
              <a:tblGrid>
                <a:gridCol w="655000"/>
                <a:gridCol w="2023550"/>
                <a:gridCol w="897750"/>
                <a:gridCol w="993475"/>
                <a:gridCol w="988000"/>
                <a:gridCol w="1098675"/>
                <a:gridCol w="1466850"/>
              </a:tblGrid>
              <a:tr h="385325">
                <a:tc>
                  <a:txBody>
                    <a:bodyPr/>
                    <a:lstStyle/>
                    <a:p>
                      <a:pPr marL="0" lvl="0" indent="0" algn="l" rtl="0">
                        <a:lnSpc>
                          <a:spcPct val="115000"/>
                        </a:lnSpc>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SERIAL NO.</a:t>
                      </a:r>
                      <a:endParaRPr sz="8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EA9999"/>
                    </a:solidFill>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Paper Title</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EA9999"/>
                    </a:solidFill>
                  </a:tcPr>
                </a:tc>
                <a:tc>
                  <a:txBody>
                    <a:bodyPr/>
                    <a:lstStyle/>
                    <a:p>
                      <a:pPr marL="0" lvl="0" indent="0" algn="l" rtl="0">
                        <a:lnSpc>
                          <a:spcPct val="115000"/>
                        </a:lnSpc>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Year</a:t>
                      </a:r>
                      <a:endParaRPr sz="8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EA9999"/>
                    </a:solidFill>
                  </a:tcPr>
                </a:tc>
                <a:tc>
                  <a:txBody>
                    <a:bodyPr/>
                    <a:lstStyle/>
                    <a:p>
                      <a:pPr marL="0" lvl="0" indent="0" algn="l" rtl="0">
                        <a:lnSpc>
                          <a:spcPct val="115000"/>
                        </a:lnSpc>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Technique Use</a:t>
                      </a:r>
                      <a:endParaRPr sz="8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EA9999"/>
                    </a:solidFill>
                  </a:tcPr>
                </a:tc>
                <a:tc>
                  <a:txBody>
                    <a:bodyPr/>
                    <a:lstStyle/>
                    <a:p>
                      <a:pPr marL="0" lvl="0" indent="0" algn="l" rtl="0">
                        <a:lnSpc>
                          <a:spcPct val="115000"/>
                        </a:lnSpc>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Limitation</a:t>
                      </a:r>
                      <a:endParaRPr sz="8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EA9999"/>
                    </a:solidFill>
                  </a:tcPr>
                </a:tc>
                <a:tc>
                  <a:txBody>
                    <a:bodyPr/>
                    <a:lstStyle/>
                    <a:p>
                      <a:pPr marL="0" lvl="0" indent="0" algn="l" rtl="0">
                        <a:lnSpc>
                          <a:spcPct val="115000"/>
                        </a:lnSpc>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Future Scope</a:t>
                      </a:r>
                      <a:endParaRPr sz="8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EA9999"/>
                    </a:solidFill>
                  </a:tcPr>
                </a:tc>
                <a:tc>
                  <a:txBody>
                    <a:bodyPr/>
                    <a:lstStyle/>
                    <a:p>
                      <a:pPr marL="0" lvl="0" indent="0" algn="l" rtl="0">
                        <a:lnSpc>
                          <a:spcPct val="115000"/>
                        </a:lnSpc>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Steps for Text </a:t>
                      </a:r>
                      <a:r>
                        <a:rPr lang="en-GB" sz="800">
                          <a:latin typeface="Times New Roman" panose="02020603050405020304"/>
                          <a:ea typeface="Times New Roman" panose="02020603050405020304"/>
                          <a:cs typeface="Times New Roman" panose="02020603050405020304"/>
                          <a:sym typeface="Times New Roman" panose="02020603050405020304"/>
                        </a:rPr>
                        <a:t>Summarization</a:t>
                      </a:r>
                      <a:endParaRPr sz="8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solidFill>
                      <a:srgbClr val="EA9999"/>
                    </a:solidFill>
                  </a:tcPr>
                </a:tc>
              </a:tr>
              <a:tr h="49400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1</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A review paper on text summarisation of Hindi Documents</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2015</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Based on a combination of two techniques.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Interpretation </a:t>
                      </a:r>
                      <a:endParaRPr sz="10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Summarization</a:t>
                      </a:r>
                      <a:endParaRPr sz="1000" b="1">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Refining the Data</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Import the Libraries</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r>
              <a:tr h="64670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2</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Survey on Text Summarization</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2017</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Machine Learning Based Summarization Approaches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Summary Generation</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Help to Learn</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Parse the Dataset file.</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r>
              <a:tr h="44290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3</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Text Summarization</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2018</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Sklearn (based on extractive methods)</a:t>
                      </a:r>
                      <a:endParaRPr sz="9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Evaluation</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Focus On worth Text</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Pre-processing.</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r>
              <a:tr h="590525">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4</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Recent Progress on Text Summarization</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2020</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Abstractive methods (Structure-based methods)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Practical Text</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7625"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Advance Learning</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Splitting the records.</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r>
              <a:tr h="49400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5</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Text Summarization Techniques and Applications</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2020</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Statistical-based algorithms using keras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Help to Industry OR Other Work</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Text Vectorization</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r>
              <a:tr h="557700">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6</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Text Summarization Using Machine Learning LSTM</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2021</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Summarization through Abstractive Approaches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Build the model.</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r>
              <a:tr h="359275">
                <a:tc>
                  <a:txBody>
                    <a:bodyPr/>
                    <a:lstStyle/>
                    <a:p>
                      <a:pPr marL="0" lvl="0" indent="0" algn="l" rtl="0">
                        <a:lnSpc>
                          <a:spcPct val="115000"/>
                        </a:lnSpc>
                        <a:spcBef>
                          <a:spcPts val="0"/>
                        </a:spcBef>
                        <a:spcAft>
                          <a:spcPts val="0"/>
                        </a:spcAft>
                        <a:buNone/>
                      </a:pPr>
                      <a:r>
                        <a:rPr lang="en-GB" sz="1200">
                          <a:latin typeface="Times New Roman" panose="02020603050405020304"/>
                          <a:ea typeface="Times New Roman" panose="02020603050405020304"/>
                          <a:cs typeface="Times New Roman" panose="02020603050405020304"/>
                          <a:sym typeface="Times New Roman" panose="02020603050405020304"/>
                        </a:rPr>
                        <a:t>7</a:t>
                      </a:r>
                      <a:endParaRPr sz="12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Text Summarisation and its evaluation technique</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2021</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Graph based Methods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Train the model.</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r>
              <a:tr h="237100">
                <a:tc>
                  <a:txBody>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Text Summarizer Output</a:t>
                      </a:r>
                      <a:endParaRPr sz="10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lnL w="12700" cap="flat" cmpd="sng">
                      <a:solidFill>
                        <a:srgbClr val="CCCCCC"/>
                      </a:solidFill>
                      <a:prstDash val="solid"/>
                      <a:round/>
                      <a:headEnd type="none" w="sm" len="sm"/>
                      <a:tailEnd type="none" w="sm" len="sm"/>
                    </a:lnL>
                    <a:lnR w="12700" cap="flat" cmpd="sng">
                      <a:solidFill>
                        <a:srgbClr val="CCCCCC"/>
                      </a:solidFill>
                      <a:prstDash val="solid"/>
                      <a:round/>
                      <a:headEnd type="none" w="sm" len="sm"/>
                      <a:tailEnd type="none" w="sm" len="sm"/>
                    </a:lnR>
                    <a:lnT w="12700" cap="flat" cmpd="sng">
                      <a:solidFill>
                        <a:srgbClr val="CCCCCC"/>
                      </a:solidFill>
                      <a:prstDash val="solid"/>
                      <a:round/>
                      <a:headEnd type="none" w="sm" len="sm"/>
                      <a:tailEnd type="none" w="sm" len="sm"/>
                    </a:lnT>
                    <a:lnB w="12700" cap="flat" cmpd="sng">
                      <a:solidFill>
                        <a:srgbClr val="CCCCCC"/>
                      </a:solidFill>
                      <a:prstDash val="solid"/>
                      <a:round/>
                      <a:headEnd type="none" w="sm" len="sm"/>
                      <a:tailEnd type="none" w="sm" len="sm"/>
                    </a:lnB>
                  </a:tcPr>
                </a:tc>
              </a:tr>
            </a:tbl>
          </a:graphicData>
        </a:graphic>
      </p:graphicFrame>
      <p:sp>
        <p:nvSpPr>
          <p:cNvPr id="505" name="Google Shape;505;p57"/>
          <p:cNvSpPr txBox="1"/>
          <p:nvPr/>
        </p:nvSpPr>
        <p:spPr>
          <a:xfrm>
            <a:off x="294825" y="364825"/>
            <a:ext cx="3000000" cy="4926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Times New Roman" panose="02020603050405020304"/>
              <a:buAutoNum type="arabicPeriod"/>
            </a:pPr>
            <a:r>
              <a:rPr lang="en-GB" sz="2000" b="1">
                <a:latin typeface="Times New Roman" panose="02020603050405020304"/>
                <a:ea typeface="Times New Roman" panose="02020603050405020304"/>
                <a:cs typeface="Times New Roman" panose="02020603050405020304"/>
                <a:sym typeface="Times New Roman" panose="02020603050405020304"/>
              </a:rPr>
              <a:t>Machine Learning</a:t>
            </a:r>
            <a:endParaRPr lang="en-GB" sz="20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9" name="Shape 509"/>
        <p:cNvGrpSpPr/>
        <p:nvPr/>
      </p:nvGrpSpPr>
      <p:grpSpPr>
        <a:xfrm>
          <a:off x="0" y="0"/>
          <a:ext cx="0" cy="0"/>
          <a:chOff x="0" y="0"/>
          <a:chExt cx="0" cy="0"/>
        </a:xfrm>
      </p:grpSpPr>
      <p:sp>
        <p:nvSpPr>
          <p:cNvPr id="510" name="Google Shape;510;p58"/>
          <p:cNvSpPr txBox="1"/>
          <p:nvPr>
            <p:ph type="title"/>
          </p:nvPr>
        </p:nvSpPr>
        <p:spPr>
          <a:xfrm>
            <a:off x="137525" y="-137480"/>
            <a:ext cx="7738200" cy="572700"/>
          </a:xfrm>
          <a:prstGeom prst="rect">
            <a:avLst/>
          </a:prstGeom>
        </p:spPr>
        <p:txBody>
          <a:bodyPr spcFirstLastPara="1" wrap="square" lIns="91425" tIns="91425" rIns="91425" bIns="91425" anchor="t" anchorCtr="0">
            <a:noAutofit/>
          </a:bodyPr>
          <a:lstStyle/>
          <a:p>
            <a:pPr marL="0" lvl="0" indent="0" algn="l" rtl="0">
              <a:spcBef>
                <a:spcPts val="245"/>
              </a:spcBef>
              <a:spcAft>
                <a:spcPts val="0"/>
              </a:spcAft>
              <a:buNone/>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2.Deep learning</a:t>
            </a:r>
            <a:endPar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511" name="Google Shape;511;p58"/>
          <p:cNvGraphicFramePr/>
          <p:nvPr/>
        </p:nvGraphicFramePr>
        <p:xfrm>
          <a:off x="137525" y="435225"/>
          <a:ext cx="8868950" cy="4337475"/>
        </p:xfrm>
        <a:graphic>
          <a:graphicData uri="http://schemas.openxmlformats.org/drawingml/2006/table">
            <a:tbl>
              <a:tblPr>
                <a:noFill/>
                <a:tableStyleId>{C9E0C18F-883A-45E6-9803-8BBA73A7767F}</a:tableStyleId>
              </a:tblPr>
              <a:tblGrid>
                <a:gridCol w="368775"/>
                <a:gridCol w="2360125"/>
                <a:gridCol w="460975"/>
                <a:gridCol w="1982150"/>
                <a:gridCol w="1484300"/>
                <a:gridCol w="1041775"/>
                <a:gridCol w="1170850"/>
              </a:tblGrid>
              <a:tr h="251450">
                <a:tc>
                  <a:txBody>
                    <a:bodyPr/>
                    <a:lstStyle/>
                    <a:p>
                      <a:pPr marL="0" lvl="0" indent="0" algn="l" rtl="0">
                        <a:spcBef>
                          <a:spcPts val="0"/>
                        </a:spcBef>
                        <a:spcAft>
                          <a:spcPts val="0"/>
                        </a:spcAft>
                        <a:buNone/>
                      </a:pPr>
                      <a:endParaRPr sz="13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D5A6BD"/>
                    </a:solidFill>
                  </a:tcPr>
                </a:tc>
                <a:tc>
                  <a:txBody>
                    <a:bodyPr/>
                    <a:lstStyle/>
                    <a:p>
                      <a:pPr marL="0" lvl="0" indent="0" algn="l" rtl="0">
                        <a:lnSpc>
                          <a:spcPct val="115000"/>
                        </a:lnSpc>
                        <a:spcBef>
                          <a:spcPts val="0"/>
                        </a:spcBef>
                        <a:spcAft>
                          <a:spcPts val="0"/>
                        </a:spcAft>
                        <a:buNone/>
                      </a:pPr>
                      <a:r>
                        <a:rPr lang="en-GB" sz="700" b="1">
                          <a:latin typeface="Times New Roman" panose="02020603050405020304"/>
                          <a:ea typeface="Times New Roman" panose="02020603050405020304"/>
                          <a:cs typeface="Times New Roman" panose="02020603050405020304"/>
                          <a:sym typeface="Times New Roman" panose="02020603050405020304"/>
                        </a:rPr>
                        <a:t>Text Summarization Using Deep Learning</a:t>
                      </a:r>
                      <a:endParaRPr sz="700" b="1">
                        <a:latin typeface="Times New Roman" panose="02020603050405020304"/>
                        <a:ea typeface="Times New Roman" panose="02020603050405020304"/>
                        <a:cs typeface="Times New Roman" panose="02020603050405020304"/>
                        <a:sym typeface="Times New Roman" panose="02020603050405020304"/>
                      </a:endParaRPr>
                    </a:p>
                  </a:txBody>
                  <a:tcPr marL="91425" marR="91425" marT="19050" marB="19050" anchor="b">
                    <a:lnL w="7625" cap="flat" cmpd="sng">
                      <a:solidFill>
                        <a:srgbClr val="CCCCCC"/>
                      </a:solidFill>
                      <a:prstDash val="solid"/>
                      <a:round/>
                      <a:headEnd type="none" w="sm" len="sm"/>
                      <a:tailEnd type="none" w="sm" len="sm"/>
                    </a:lnL>
                    <a:lnR w="95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9525" cap="flat" cmpd="sng">
                      <a:solidFill>
                        <a:srgbClr val="000000"/>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D5A6BD"/>
                    </a:solidFill>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D5A6BD"/>
                    </a:solidFill>
                  </a:tcPr>
                </a:tc>
              </a:tr>
              <a:tr h="324900">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SERIAL NO</a:t>
                      </a:r>
                      <a:r>
                        <a:rPr lang="en-GB" sz="900">
                          <a:latin typeface="Times New Roman" panose="02020603050405020304"/>
                          <a:ea typeface="Times New Roman" panose="02020603050405020304"/>
                          <a:cs typeface="Times New Roman" panose="02020603050405020304"/>
                          <a:sym typeface="Times New Roman" panose="02020603050405020304"/>
                        </a:rPr>
                        <a:t>.</a:t>
                      </a:r>
                      <a:endParaRPr sz="9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EAD1DC"/>
                    </a:solidFill>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Paper Title</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EAD1DC"/>
                    </a:solidFill>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Year</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EAD1DC"/>
                    </a:solidFill>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Technique Used</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EAD1DC"/>
                    </a:solidFill>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Limitation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EAD1DC"/>
                    </a:solidFill>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Future Scope</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EAD1DC"/>
                    </a:solidFill>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Steps for Text Summarization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EAD1DC"/>
                    </a:solidFill>
                  </a:tcPr>
                </a:tc>
              </a:tr>
              <a:tr h="447850">
                <a:tc>
                  <a:txBody>
                    <a:bodyPr/>
                    <a:lstStyle/>
                    <a:p>
                      <a:pPr marL="0" lvl="0" indent="0" algn="ctr" rtl="0">
                        <a:lnSpc>
                          <a:spcPct val="115000"/>
                        </a:lnSpc>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1</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Automatic Evaluation of Summaries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2004</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Based On The computer-generated summary , summaries cre-</a:t>
                      </a:r>
                      <a:endParaRPr sz="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ated by humans.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Import the Libraries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310750">
                <a:tc>
                  <a:txBody>
                    <a:bodyPr/>
                    <a:lstStyle/>
                    <a:p>
                      <a:pPr marL="0" lvl="0" indent="0" algn="ctr" rtl="0">
                        <a:lnSpc>
                          <a:spcPct val="115000"/>
                        </a:lnSpc>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2</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AUTOMATIC TEXT SUMMARIZATION USING DEEP LEARNING AND NLP MODEL</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2010</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Using LSTM Model Create Summary Repetitive to Precise data</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shifting from extractive to abstractive summarization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Building the Model And predefined</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Parse the Dataset file.</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584950">
                <a:tc>
                  <a:txBody>
                    <a:bodyPr/>
                    <a:lstStyle/>
                    <a:p>
                      <a:pPr marL="0" lvl="0" indent="0" algn="ctr" rtl="0">
                        <a:lnSpc>
                          <a:spcPct val="115000"/>
                        </a:lnSpc>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3</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Abstractive Text Summarization using Sequence-to-sequence RNNs and</a:t>
                      </a:r>
                      <a:endParaRPr sz="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Beyond</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2016</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Based On Encoder-Decoder Recurrent Neural Networks,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The Decode use of search size 5 to generate the summary,</a:t>
                      </a:r>
                      <a:endParaRPr sz="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and limited the size summary max 30 words.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consisting of multi-sentence summaries,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Pre-processing.</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447850">
                <a:tc>
                  <a:txBody>
                    <a:bodyPr/>
                    <a:lstStyle/>
                    <a:p>
                      <a:pPr marL="0" lvl="0" indent="0" algn="ctr" rtl="0">
                        <a:lnSpc>
                          <a:spcPct val="115000"/>
                        </a:lnSpc>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4</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The Transformer generalizes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2017</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Effective self-training for parsing.</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Limited training data.</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would Be increase the maximum</a:t>
                      </a:r>
                      <a:endParaRPr sz="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path length to O(n/r).</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Splitting the records.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447850">
                <a:tc>
                  <a:txBody>
                    <a:bodyPr/>
                    <a:lstStyle/>
                    <a:p>
                      <a:pPr marL="0" lvl="0" indent="0" algn="ctr" rtl="0">
                        <a:lnSpc>
                          <a:spcPct val="115000"/>
                        </a:lnSpc>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5</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Automatic Document Summarization Using Deep Learning Mechanism with</a:t>
                      </a:r>
                      <a:endParaRPr sz="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Competent Analysis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2019</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Deep Learning Algorithm with the help of RBM Algorithms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It is defined over a vocabulary of words in a file.</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summary generation from the multiple</a:t>
                      </a:r>
                      <a:endParaRPr sz="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documents.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Text Vectorization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447850">
                <a:tc>
                  <a:txBody>
                    <a:bodyPr/>
                    <a:lstStyle/>
                    <a:p>
                      <a:pPr marL="0" lvl="0" indent="0" algn="ctr" rtl="0">
                        <a:lnSpc>
                          <a:spcPct val="115000"/>
                        </a:lnSpc>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6</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Pre-training with Extracted Gap-sentences for Abstractive Summarization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2020</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LM and autoencoder </a:t>
                      </a:r>
                      <a:r>
                        <a:rPr lang="en-GB" sz="700">
                          <a:latin typeface="Times New Roman" panose="02020603050405020304"/>
                          <a:ea typeface="Times New Roman" panose="02020603050405020304"/>
                          <a:cs typeface="Times New Roman" panose="02020603050405020304"/>
                          <a:sym typeface="Times New Roman" panose="02020603050405020304"/>
                        </a:rPr>
                        <a:t>pretraining</a:t>
                      </a:r>
                      <a:r>
                        <a:rPr lang="en-GB" sz="700">
                          <a:latin typeface="Times New Roman" panose="02020603050405020304"/>
                          <a:ea typeface="Times New Roman" panose="02020603050405020304"/>
                          <a:cs typeface="Times New Roman" panose="02020603050405020304"/>
                          <a:sym typeface="Times New Roman" panose="02020603050405020304"/>
                        </a:rPr>
                        <a:t> on in-domain data</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Data validated our results using human evaluation</a:t>
                      </a:r>
                      <a:endParaRPr sz="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and Show multiple dataset.</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Datasets measured by ROUGE Scores.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Build the model.</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584950">
                <a:tc>
                  <a:txBody>
                    <a:bodyPr/>
                    <a:lstStyle/>
                    <a:p>
                      <a:pPr marL="0" lvl="0" indent="0" algn="ctr" rtl="0">
                        <a:lnSpc>
                          <a:spcPct val="115000"/>
                        </a:lnSpc>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7</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Abstractive text summarization of low-resourced languages using deep learning</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2023</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(NLP),manageable reading and search information from many</a:t>
                      </a:r>
                      <a:endParaRPr sz="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papers by creating smaller versions without losing significance.</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Sentences are limited to non-summary or summary</a:t>
                      </a:r>
                      <a:endParaRPr sz="7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based on each attribute.</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Urdu Text Document Summarization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Train the model.</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37625">
                <a:tc>
                  <a:txBody>
                    <a:bodyPr/>
                    <a:lstStyle/>
                    <a:p>
                      <a:pPr marL="0" lvl="0" indent="0" algn="ctr" rtl="0">
                        <a:lnSpc>
                          <a:spcPct val="115000"/>
                        </a:lnSpc>
                        <a:spcBef>
                          <a:spcPts val="0"/>
                        </a:spcBef>
                        <a:spcAft>
                          <a:spcPts val="0"/>
                        </a:spcAft>
                        <a:buNone/>
                      </a:pPr>
                      <a:r>
                        <a:rPr lang="en-GB" sz="1100">
                          <a:latin typeface="Times New Roman" panose="02020603050405020304"/>
                          <a:ea typeface="Times New Roman" panose="02020603050405020304"/>
                          <a:cs typeface="Times New Roman" panose="02020603050405020304"/>
                          <a:sym typeface="Times New Roman" panose="02020603050405020304"/>
                        </a:rPr>
                        <a:t>8</a:t>
                      </a:r>
                      <a:endParaRPr sz="11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Inference Model.</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r h="251450">
                <a:tc>
                  <a:txBody>
                    <a:bodyPr/>
                    <a:lstStyle/>
                    <a:p>
                      <a:pPr marL="0" lvl="0" indent="0" algn="l" rtl="0">
                        <a:spcBef>
                          <a:spcPts val="0"/>
                        </a:spcBef>
                        <a:spcAft>
                          <a:spcPts val="0"/>
                        </a:spcAft>
                        <a:buNone/>
                      </a:pPr>
                      <a:endParaRPr sz="13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700">
                          <a:latin typeface="Times New Roman" panose="02020603050405020304"/>
                          <a:ea typeface="Times New Roman" panose="02020603050405020304"/>
                          <a:cs typeface="Times New Roman" panose="02020603050405020304"/>
                          <a:sym typeface="Times New Roman" panose="02020603050405020304"/>
                        </a:rPr>
                        <a:t>Text Summarizer Output</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5" name="Shape 515"/>
        <p:cNvGrpSpPr/>
        <p:nvPr/>
      </p:nvGrpSpPr>
      <p:grpSpPr>
        <a:xfrm>
          <a:off x="0" y="0"/>
          <a:ext cx="0" cy="0"/>
          <a:chOff x="0" y="0"/>
          <a:chExt cx="0" cy="0"/>
        </a:xfrm>
      </p:grpSpPr>
      <p:sp>
        <p:nvSpPr>
          <p:cNvPr id="516" name="Google Shape;516;p59"/>
          <p:cNvSpPr txBox="1"/>
          <p:nvPr>
            <p:ph type="title"/>
          </p:nvPr>
        </p:nvSpPr>
        <p:spPr>
          <a:xfrm>
            <a:off x="141850" y="-80105"/>
            <a:ext cx="7738200" cy="572700"/>
          </a:xfrm>
          <a:prstGeom prst="rect">
            <a:avLst/>
          </a:prstGeom>
        </p:spPr>
        <p:txBody>
          <a:bodyPr spcFirstLastPara="1" wrap="square" lIns="91425" tIns="91425" rIns="91425" bIns="91425" anchor="t" anchorCtr="0">
            <a:noAutofit/>
          </a:bodyPr>
          <a:lstStyle/>
          <a:p>
            <a:pPr marL="23495" lvl="0" indent="0" algn="l" rtl="0">
              <a:spcBef>
                <a:spcPts val="245"/>
              </a:spcBef>
              <a:spcAft>
                <a:spcPts val="0"/>
              </a:spcAft>
              <a:buNone/>
            </a:pPr>
            <a:r>
              <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rPr>
              <a:t>3.HYBRID</a:t>
            </a:r>
            <a:endParaRPr lang="en-GB" sz="23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517" name="Google Shape;517;p59"/>
          <p:cNvGraphicFramePr/>
          <p:nvPr/>
        </p:nvGraphicFramePr>
        <p:xfrm>
          <a:off x="984950" y="492600"/>
          <a:ext cx="7174075" cy="4484950"/>
        </p:xfrm>
        <a:graphic>
          <a:graphicData uri="http://schemas.openxmlformats.org/drawingml/2006/table">
            <a:tbl>
              <a:tblPr>
                <a:noFill/>
                <a:tableStyleId>{B143B300-8D59-41E9-9A4D-7C374B38FCAE}</a:tableStyleId>
              </a:tblPr>
              <a:tblGrid>
                <a:gridCol w="901475"/>
                <a:gridCol w="1510975"/>
                <a:gridCol w="517275"/>
                <a:gridCol w="1530600"/>
                <a:gridCol w="1624500"/>
                <a:gridCol w="1089250"/>
              </a:tblGrid>
              <a:tr h="0">
                <a:tc>
                  <a:txBody>
                    <a:bodyPr/>
                    <a:lstStyle/>
                    <a:p>
                      <a:pPr marL="0" lvl="0" indent="0" algn="l" rtl="0">
                        <a:lnSpc>
                          <a:spcPct val="115000"/>
                        </a:lnSpc>
                        <a:spcBef>
                          <a:spcPts val="0"/>
                        </a:spcBef>
                        <a:spcAft>
                          <a:spcPts val="0"/>
                        </a:spcAft>
                        <a:buNone/>
                      </a:pPr>
                      <a:endParaRPr sz="8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8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8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800">
                          <a:latin typeface="Times New Roman" panose="02020603050405020304"/>
                          <a:ea typeface="Times New Roman" panose="02020603050405020304"/>
                          <a:cs typeface="Times New Roman" panose="02020603050405020304"/>
                          <a:sym typeface="Times New Roman" panose="02020603050405020304"/>
                        </a:rPr>
                        <a:t>Hybrid Model</a:t>
                      </a:r>
                      <a:endParaRPr sz="8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8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8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r>
              <a:tr h="380175">
                <a:tc>
                  <a:txBody>
                    <a:bodyPr/>
                    <a:lstStyle/>
                    <a:p>
                      <a:pPr marL="0" lvl="0" indent="0" algn="ctr" rtl="0">
                        <a:lnSpc>
                          <a:spcPct val="115000"/>
                        </a:lnSpc>
                        <a:spcBef>
                          <a:spcPts val="0"/>
                        </a:spcBef>
                        <a:spcAft>
                          <a:spcPts val="0"/>
                        </a:spcAft>
                        <a:buNone/>
                      </a:pPr>
                      <a:r>
                        <a:rPr lang="en-GB" sz="900" u="sng">
                          <a:solidFill>
                            <a:srgbClr val="1155CC"/>
                          </a:solidFill>
                          <a:latin typeface="Times New Roman" panose="02020603050405020304"/>
                          <a:ea typeface="Times New Roman" panose="02020603050405020304"/>
                          <a:cs typeface="Times New Roman" panose="02020603050405020304"/>
                          <a:sym typeface="Times New Roman" panose="02020603050405020304"/>
                          <a:hlinkClick r:id="rId1"/>
                        </a:rPr>
                        <a:t>S.No</a:t>
                      </a:r>
                      <a:r>
                        <a:rPr lang="en-GB" sz="900">
                          <a:latin typeface="Times New Roman" panose="02020603050405020304"/>
                          <a:ea typeface="Times New Roman" panose="02020603050405020304"/>
                          <a:cs typeface="Times New Roman" panose="02020603050405020304"/>
                          <a:sym typeface="Times New Roman" panose="02020603050405020304"/>
                        </a:rPr>
                        <a:t>.</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Title</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Year Published</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Technique Used</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Limitation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Accuracy</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r>
              <a:tr h="573500">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1</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Hybrid Approach To Abstractive Summarization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2018</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1000">
                          <a:latin typeface="Times New Roman" panose="02020603050405020304"/>
                          <a:ea typeface="Times New Roman" panose="02020603050405020304"/>
                          <a:cs typeface="Times New Roman" panose="02020603050405020304"/>
                          <a:sym typeface="Times New Roman" panose="02020603050405020304"/>
                        </a:rPr>
                        <a:t>Anaphoric Relation, Transition Relation, Sentence Position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Only Simple and Compound sentences are considered for sentence fusion task.</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71%</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r>
              <a:tr h="380175">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2</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A Hybrid Approach to Text Summarization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2017</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Fuzzy Logic, Feature extraction, Sentiment scoring</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65%</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r>
              <a:tr h="873125">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3</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A Hybrid Approach for Text Summarization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2020</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Introduction of merging algorithm, Use of Fuzzy logic,</a:t>
                      </a:r>
                      <a:endParaRPr sz="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Use of semantic graph approach, Use of graph positioning algorithm.</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Assigning various weights to every technique utilized,</a:t>
                      </a:r>
                      <a:endParaRPr sz="9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The proposed method can be implemented using standard data sets.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ctr">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70%</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ctr">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r>
              <a:tr h="708800">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4</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Hybrid Extractive/Abstractive Summarization Using</a:t>
                      </a:r>
                      <a:endParaRPr sz="900">
                        <a:latin typeface="Times New Roman" panose="02020603050405020304"/>
                        <a:ea typeface="Times New Roman" panose="02020603050405020304"/>
                        <a:cs typeface="Times New Roman" panose="02020603050405020304"/>
                        <a:sym typeface="Times New Roman" panose="02020603050405020304"/>
                      </a:endParaRPr>
                    </a:p>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Pre-Trained Sequence-to-Sequence Models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2020</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Sequence-to-sequence pre-trained Transformer model</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ctr">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Weak validation for transferability of our approaches to other domains.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ctr">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r>
              <a:tr h="544500">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5</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Hybrid Model For Abstractive Text Summarization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2020</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Tex Rank algorithm, LEX Rank method, LSA algorithm, Fuzzy logic</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r>
              <a:tr h="380175">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6</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Top approaches to abstractive text summarization: A survey</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2020</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Machine learning approach, Graph Based approach,</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Costly, Time taking and likely to suffer from Human variability.</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r>
              <a:tr h="544500">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7</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Towards a New Hybrid Approach for abstractive text summarization</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2018</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Combining both Extractive and Abstractive techniques in Arabic Language</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GB" sz="900">
                          <a:latin typeface="Times New Roman" panose="02020603050405020304"/>
                          <a:ea typeface="Times New Roman" panose="02020603050405020304"/>
                          <a:cs typeface="Times New Roman" panose="02020603050405020304"/>
                          <a:sym typeface="Times New Roman" panose="02020603050405020304"/>
                        </a:rPr>
                        <a:t>Get good results for short and simple sentences</a:t>
                      </a: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endParaRPr sz="700">
                        <a:latin typeface="Times New Roman" panose="02020603050405020304"/>
                        <a:ea typeface="Times New Roman" panose="02020603050405020304"/>
                        <a:cs typeface="Times New Roman" panose="02020603050405020304"/>
                        <a:sym typeface="Times New Roman" panose="02020603050405020304"/>
                      </a:endParaRPr>
                    </a:p>
                  </a:txBody>
                  <a:tcPr marL="25400" marR="25400" marT="25400" marB="25400" anchor="b">
                    <a:lnL w="11900" cap="flat" cmpd="sng">
                      <a:solidFill>
                        <a:srgbClr val="CCCCCC"/>
                      </a:solidFill>
                      <a:prstDash val="solid"/>
                      <a:round/>
                      <a:headEnd type="none" w="sm" len="sm"/>
                      <a:tailEnd type="none" w="sm" len="sm"/>
                    </a:lnL>
                    <a:lnR w="11900" cap="flat" cmpd="sng">
                      <a:solidFill>
                        <a:srgbClr val="CCCCCC"/>
                      </a:solidFill>
                      <a:prstDash val="solid"/>
                      <a:round/>
                      <a:headEnd type="none" w="sm" len="sm"/>
                      <a:tailEnd type="none" w="sm" len="sm"/>
                    </a:lnR>
                    <a:lnT w="11900" cap="flat" cmpd="sng">
                      <a:solidFill>
                        <a:srgbClr val="CCCCCC"/>
                      </a:solidFill>
                      <a:prstDash val="solid"/>
                      <a:round/>
                      <a:headEnd type="none" w="sm" len="sm"/>
                      <a:tailEnd type="none" w="sm" len="sm"/>
                    </a:lnT>
                    <a:lnB w="11900" cap="flat" cmpd="sng">
                      <a:solidFill>
                        <a:srgbClr val="CCCCCC"/>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21" name="Shape 521"/>
        <p:cNvGrpSpPr/>
        <p:nvPr/>
      </p:nvGrpSpPr>
      <p:grpSpPr>
        <a:xfrm>
          <a:off x="0" y="0"/>
          <a:ext cx="0" cy="0"/>
          <a:chOff x="0" y="0"/>
          <a:chExt cx="0" cy="0"/>
        </a:xfrm>
      </p:grpSpPr>
      <p:sp>
        <p:nvSpPr>
          <p:cNvPr id="522" name="Google Shape;522;p60"/>
          <p:cNvSpPr txBox="1"/>
          <p:nvPr>
            <p:ph type="title"/>
          </p:nvPr>
        </p:nvSpPr>
        <p:spPr>
          <a:xfrm>
            <a:off x="1333525" y="834350"/>
            <a:ext cx="6723900" cy="646500"/>
          </a:xfrm>
          <a:prstGeom prst="rect">
            <a:avLst/>
          </a:prstGeom>
        </p:spPr>
        <p:txBody>
          <a:bodyPr spcFirstLastPara="1" wrap="square" lIns="91425" tIns="91425" rIns="91425" bIns="91425" anchor="t" anchorCtr="0">
            <a:noAutofit/>
          </a:bodyPr>
          <a:lstStyle/>
          <a:p>
            <a:pPr marL="0" lvl="0" indent="0" algn="l" rtl="0">
              <a:spcBef>
                <a:spcPts val="270"/>
              </a:spcBef>
              <a:spcAft>
                <a:spcPts val="0"/>
              </a:spcAft>
              <a:buNone/>
            </a:pPr>
            <a:r>
              <a:rPr lang="en-GB" sz="2300" u="sng">
                <a:solidFill>
                  <a:srgbClr val="222222"/>
                </a:solidFill>
                <a:latin typeface="Times New Roman" panose="02020603050405020304"/>
                <a:ea typeface="Times New Roman" panose="02020603050405020304"/>
                <a:cs typeface="Times New Roman" panose="02020603050405020304"/>
                <a:sym typeface="Times New Roman" panose="02020603050405020304"/>
              </a:rPr>
              <a:t>DRAWBACKS OF EXISTING SYSTEM.</a:t>
            </a:r>
            <a:endParaRPr sz="2300" u="sng">
              <a:solidFill>
                <a:srgbClr val="21212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23" name="Google Shape;523;p60"/>
          <p:cNvSpPr/>
          <p:nvPr/>
        </p:nvSpPr>
        <p:spPr>
          <a:xfrm>
            <a:off x="7828675" y="1480850"/>
            <a:ext cx="1996800" cy="1996800"/>
          </a:xfrm>
          <a:prstGeom prst="donut">
            <a:avLst>
              <a:gd name="adj" fmla="val 1381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60"/>
          <p:cNvSpPr/>
          <p:nvPr/>
        </p:nvSpPr>
        <p:spPr>
          <a:xfrm>
            <a:off x="4519650" y="4307325"/>
            <a:ext cx="1639800" cy="1639800"/>
          </a:xfrm>
          <a:prstGeom prst="donut">
            <a:avLst>
              <a:gd name="adj" fmla="val 1612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60"/>
          <p:cNvSpPr txBox="1"/>
          <p:nvPr/>
        </p:nvSpPr>
        <p:spPr>
          <a:xfrm>
            <a:off x="927475" y="1480850"/>
            <a:ext cx="6901200" cy="3336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GB" sz="1500">
                <a:latin typeface="Times New Roman" panose="02020603050405020304"/>
                <a:ea typeface="Times New Roman" panose="02020603050405020304"/>
                <a:cs typeface="Times New Roman" panose="02020603050405020304"/>
                <a:sym typeface="Times New Roman" panose="02020603050405020304"/>
              </a:rPr>
              <a:t>Text summarization includes topic identification, interpretation, summary generation, and evaluation of the generated summary. Most practical text summarization systems are based on some form o</a:t>
            </a:r>
            <a:r>
              <a:rPr lang="en-GB" sz="1500">
                <a:latin typeface="Times New Roman" panose="02020603050405020304"/>
                <a:ea typeface="Times New Roman" panose="02020603050405020304"/>
                <a:cs typeface="Times New Roman" panose="02020603050405020304"/>
                <a:sym typeface="Times New Roman" panose="02020603050405020304"/>
              </a:rPr>
              <a:t>f Abs</a:t>
            </a:r>
            <a:r>
              <a:rPr lang="en-GB" sz="1500">
                <a:latin typeface="Times New Roman" panose="02020603050405020304"/>
                <a:ea typeface="Times New Roman" panose="02020603050405020304"/>
                <a:cs typeface="Times New Roman" panose="02020603050405020304"/>
                <a:sym typeface="Times New Roman" panose="02020603050405020304"/>
              </a:rPr>
              <a:t>tractive summarization.</a:t>
            </a:r>
            <a:endParaRPr sz="15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SzPts val="1300"/>
              <a:buFont typeface="Times New Roman" panose="02020603050405020304"/>
              <a:buAutoNum type="arabicPeriod"/>
            </a:pPr>
            <a:r>
              <a:rPr lang="en-GB" sz="1300">
                <a:latin typeface="Times New Roman" panose="02020603050405020304"/>
                <a:ea typeface="Times New Roman" panose="02020603050405020304"/>
                <a:cs typeface="Times New Roman" panose="02020603050405020304"/>
                <a:sym typeface="Times New Roman" panose="02020603050405020304"/>
              </a:rPr>
              <a:t>Quality and Coherence</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SzPts val="1300"/>
              <a:buFont typeface="Times New Roman" panose="02020603050405020304"/>
              <a:buAutoNum type="arabicPeriod"/>
            </a:pPr>
            <a:r>
              <a:rPr lang="en-GB" sz="1300">
                <a:latin typeface="Times New Roman" panose="02020603050405020304"/>
                <a:ea typeface="Times New Roman" panose="02020603050405020304"/>
                <a:cs typeface="Times New Roman" panose="02020603050405020304"/>
                <a:sym typeface="Times New Roman" panose="02020603050405020304"/>
              </a:rPr>
              <a:t>Information Loss</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SzPts val="1300"/>
              <a:buFont typeface="Times New Roman" panose="02020603050405020304"/>
              <a:buAutoNum type="arabicPeriod"/>
            </a:pPr>
            <a:r>
              <a:rPr lang="en-GB" sz="1300">
                <a:latin typeface="Times New Roman" panose="02020603050405020304"/>
                <a:ea typeface="Times New Roman" panose="02020603050405020304"/>
                <a:cs typeface="Times New Roman" panose="02020603050405020304"/>
                <a:sym typeface="Times New Roman" panose="02020603050405020304"/>
              </a:rPr>
              <a:t>Lack of Control</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SzPts val="1300"/>
              <a:buFont typeface="Times New Roman" panose="02020603050405020304"/>
              <a:buAutoNum type="arabicPeriod"/>
            </a:pPr>
            <a:r>
              <a:rPr lang="en-GB" sz="1300">
                <a:latin typeface="Times New Roman" panose="02020603050405020304"/>
                <a:ea typeface="Times New Roman" panose="02020603050405020304"/>
                <a:cs typeface="Times New Roman" panose="02020603050405020304"/>
                <a:sym typeface="Times New Roman" panose="02020603050405020304"/>
              </a:rPr>
              <a:t>Evaluation Challenges</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SzPts val="1300"/>
              <a:buFont typeface="Times New Roman" panose="02020603050405020304"/>
              <a:buAutoNum type="arabicPeriod"/>
            </a:pPr>
            <a:r>
              <a:rPr lang="en-GB" sz="1300">
                <a:latin typeface="Times New Roman" panose="02020603050405020304"/>
                <a:ea typeface="Times New Roman" panose="02020603050405020304"/>
                <a:cs typeface="Times New Roman" panose="02020603050405020304"/>
                <a:sym typeface="Times New Roman" panose="02020603050405020304"/>
              </a:rPr>
              <a:t>Ethical Considerations</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endParaRPr sz="1700">
              <a:latin typeface="Roboto Condensed Light" panose="02000000000000000000"/>
              <a:ea typeface="Roboto Condensed Light" panose="02000000000000000000"/>
              <a:cs typeface="Roboto Condensed Light" panose="02000000000000000000"/>
              <a:sym typeface="Roboto Condensed Light" panose="02000000000000000000"/>
            </a:endParaRPr>
          </a:p>
          <a:p>
            <a:pPr marL="0" lvl="0" indent="0" algn="just" rtl="0">
              <a:spcBef>
                <a:spcPts val="0"/>
              </a:spcBef>
              <a:spcAft>
                <a:spcPts val="0"/>
              </a:spcAft>
              <a:buNone/>
            </a:pPr>
            <a:endParaRPr sz="1700">
              <a:latin typeface="Roboto Condensed Light" panose="02000000000000000000"/>
              <a:ea typeface="Roboto Condensed Light" panose="02000000000000000000"/>
              <a:cs typeface="Roboto Condensed Light" panose="02000000000000000000"/>
              <a:sym typeface="Roboto Condensed Light" panose="02000000000000000000"/>
            </a:endParaRPr>
          </a:p>
          <a:p>
            <a:pPr marL="0" lvl="0" indent="0" algn="just" rtl="0">
              <a:spcBef>
                <a:spcPts val="0"/>
              </a:spcBef>
              <a:spcAft>
                <a:spcPts val="0"/>
              </a:spcAft>
              <a:buNone/>
            </a:pPr>
            <a:endParaRPr sz="1700">
              <a:latin typeface="Roboto Condensed Light" panose="02000000000000000000"/>
              <a:ea typeface="Roboto Condensed Light" panose="02000000000000000000"/>
              <a:cs typeface="Roboto Condensed Light" panose="02000000000000000000"/>
              <a:sym typeface="Roboto Condensed Light" panose="02000000000000000000"/>
            </a:endParaRPr>
          </a:p>
          <a:p>
            <a:pPr marL="0" lvl="0" indent="0" algn="just" rtl="0">
              <a:spcBef>
                <a:spcPts val="0"/>
              </a:spcBef>
              <a:spcAft>
                <a:spcPts val="0"/>
              </a:spcAft>
              <a:buNone/>
            </a:pPr>
            <a:endParaRPr sz="1700">
              <a:latin typeface="Roboto Condensed Light" panose="02000000000000000000"/>
              <a:ea typeface="Roboto Condensed Light" panose="02000000000000000000"/>
              <a:cs typeface="Roboto Condensed Light" panose="02000000000000000000"/>
              <a:sym typeface="Roboto Condensed Light" panose="02000000000000000000"/>
            </a:endParaRPr>
          </a:p>
          <a:p>
            <a:pPr marL="0" lvl="0" indent="0" algn="just" rtl="0">
              <a:spcBef>
                <a:spcPts val="0"/>
              </a:spcBef>
              <a:spcAft>
                <a:spcPts val="0"/>
              </a:spcAft>
              <a:buNone/>
            </a:pPr>
            <a:endParaRPr sz="1700">
              <a:latin typeface="Roboto Condensed Light" panose="02000000000000000000"/>
              <a:ea typeface="Roboto Condensed Light" panose="02000000000000000000"/>
              <a:cs typeface="Roboto Condensed Light" panose="02000000000000000000"/>
              <a:sym typeface="Roboto Condensed Light" panose="02000000000000000000"/>
            </a:endParaRPr>
          </a:p>
        </p:txBody>
      </p:sp>
    </p:spTree>
  </p:cSld>
  <p:clrMapOvr>
    <a:masterClrMapping/>
  </p:clrMapOvr>
</p:sld>
</file>

<file path=ppt/theme/theme1.xml><?xml version="1.0" encoding="utf-8"?>
<a:theme xmlns:a="http://schemas.openxmlformats.org/drawingml/2006/main" name="Livine Meeting XL by Slidesgo">
  <a:themeElements>
    <a:clrScheme name="Simple Light">
      <a:dk1>
        <a:srgbClr val="FFFFFF"/>
      </a:dk1>
      <a:lt1>
        <a:srgbClr val="FFFFFF"/>
      </a:lt1>
      <a:dk2>
        <a:srgbClr val="595959"/>
      </a:dk2>
      <a:lt2>
        <a:srgbClr val="EEEEEE"/>
      </a:lt2>
      <a:accent1>
        <a:srgbClr val="27316F"/>
      </a:accent1>
      <a:accent2>
        <a:srgbClr val="75C4C0"/>
      </a:accent2>
      <a:accent3>
        <a:srgbClr val="FFC800"/>
      </a:accent3>
      <a:accent4>
        <a:srgbClr val="FFFFFF"/>
      </a:accent4>
      <a:accent5>
        <a:srgbClr val="C2C2C2"/>
      </a:accent5>
      <a:accent6>
        <a:srgbClr val="F2F2F2"/>
      </a:accent6>
      <a:hlink>
        <a:srgbClr val="27316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15288</Words>
  <Application>WPS Presentation</Application>
  <PresentationFormat/>
  <Paragraphs>568</Paragraphs>
  <Slides>31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31</vt:i4>
      </vt:variant>
    </vt:vector>
  </HeadingPairs>
  <TitlesOfParts>
    <vt:vector size="44" baseType="lpstr">
      <vt:lpstr>Arial</vt:lpstr>
      <vt:lpstr>SimSun</vt:lpstr>
      <vt:lpstr>Wingdings</vt:lpstr>
      <vt:lpstr>Arial</vt:lpstr>
      <vt:lpstr>Montserrat</vt:lpstr>
      <vt:lpstr>PT Sans</vt:lpstr>
      <vt:lpstr>Times New Roman</vt:lpstr>
      <vt:lpstr>Georgia</vt:lpstr>
      <vt:lpstr>Roboto</vt:lpstr>
      <vt:lpstr>Roboto Condensed Light</vt:lpstr>
      <vt:lpstr>Microsoft YaHei</vt:lpstr>
      <vt:lpstr>Arial Unicode MS</vt:lpstr>
      <vt:lpstr>Livine Meeting XL by Slidesgo</vt:lpstr>
      <vt:lpstr>Text Summarization Using Machine Learning </vt:lpstr>
      <vt:lpstr>PowerPoint 演示文稿</vt:lpstr>
      <vt:lpstr>Introduction</vt:lpstr>
      <vt:lpstr>Introduction</vt:lpstr>
      <vt:lpstr>Introduction</vt:lpstr>
      <vt:lpstr>2: LITERATURE REVIEW</vt:lpstr>
      <vt:lpstr>2.Deep learning</vt:lpstr>
      <vt:lpstr>3.HYBRID</vt:lpstr>
      <vt:lpstr>DRAWBACKS OF EXISTING SYSTEM.</vt:lpstr>
      <vt:lpstr>  OBJECTIVE</vt:lpstr>
      <vt:lpstr>3.1 PROPOSED METHODOLOGY</vt:lpstr>
      <vt:lpstr> Tools Used</vt:lpstr>
      <vt:lpstr> Advantages:</vt:lpstr>
      <vt:lpstr>Disadvantages:</vt:lpstr>
      <vt:lpstr>CHAPTER 4: ANALYSIS AND DESIGN</vt:lpstr>
      <vt:lpstr>4.2 Class &amp; Object Diagram</vt:lpstr>
      <vt:lpstr>4.3 Data flow diagram(DFD)</vt:lpstr>
      <vt:lpstr>CHAPTER 5: RESULTS AND DISCUSSION</vt:lpstr>
      <vt:lpstr> 5.2 RESULTS</vt:lpstr>
      <vt:lpstr> 5.2 RESULTS</vt:lpstr>
      <vt:lpstr> 5.2 RESULTS</vt:lpstr>
      <vt:lpstr> 5.2 RESULTS</vt:lpstr>
      <vt:lpstr>6.1 FUTURE SCOPE</vt:lpstr>
      <vt:lpstr> CHAPTER 6: CONCLUSION AND FUTURE SCOPE</vt:lpstr>
      <vt:lpstr>7. REFERENCES</vt:lpstr>
      <vt:lpstr>7. REFERENCES</vt:lpstr>
      <vt:lpstr>PowerPoint 演示文稿</vt:lpstr>
      <vt:lpstr>PowerPoint 演示文稿</vt:lpstr>
      <vt:lpstr>MEETING OBJECTIVES</vt:lpstr>
      <vt:lpstr>PROJECT DETAILS</vt:lpstr>
      <vt:lpstr>This is a quote. Words full of wisdom that someone important said and can make the reader get inspired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Using Machine Learning </dc:title>
  <dc:creator/>
  <cp:lastModifiedBy>Paarth</cp:lastModifiedBy>
  <cp:revision>1</cp:revision>
  <dcterms:created xsi:type="dcterms:W3CDTF">2023-08-10T05:50:34Z</dcterms:created>
  <dcterms:modified xsi:type="dcterms:W3CDTF">2023-08-10T05:50:35Z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F26256D97E394EB9BF3C9FCEE3626D9D</vt:lpwstr>
  </property>
  <property fmtid="{D5CDD505-2E9C-101B-9397-08002B2CF9AE}" pid="3" name="KSOProductBuildVer">
    <vt:lpwstr>1033-11.2.0.11537</vt:lpwstr>
  </property>
</Properties>
</file>