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ae46351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ae46351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ae46351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ae46351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ae46351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ae46351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ae46351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ae46351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ae463518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ae46351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ae46351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ae46351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ae46351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ae46351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ae46351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ae46351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PAAS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Pronunciation as a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A3A3A"/>
                </a:solidFill>
                <a:highlight>
                  <a:srgbClr val="FFFFFF"/>
                </a:highlight>
              </a:rPr>
              <a:t>Our names are entwined with our personal identities, often chosen with care and laden with meaning. </a:t>
            </a:r>
            <a:endParaRPr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D2D2D"/>
                </a:solidFill>
              </a:rPr>
              <a:t>They</a:t>
            </a:r>
            <a:r>
              <a:rPr lang="en-GB">
                <a:solidFill>
                  <a:srgbClr val="2D2D2D"/>
                </a:solidFill>
              </a:rPr>
              <a:t> can represent who we are, where we come from or who we strive to be.</a:t>
            </a:r>
            <a:endParaRPr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A3A3A"/>
                </a:solidFill>
                <a:highlight>
                  <a:srgbClr val="FFFFFF"/>
                </a:highlight>
              </a:rPr>
              <a:t>Yet people live with a name they do not feel is their own.</a:t>
            </a:r>
            <a:endParaRPr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3A3A3A"/>
                </a:solidFill>
                <a:highlight>
                  <a:srgbClr val="FFFFFF"/>
                </a:highlight>
              </a:rPr>
              <a:t>Because they feel compelled to adapt their name or adopt a new name entirely to “fit in”, or </a:t>
            </a:r>
            <a:r>
              <a:rPr b="1" lang="en-GB">
                <a:solidFill>
                  <a:srgbClr val="3A3A3A"/>
                </a:solidFill>
                <a:highlight>
                  <a:srgbClr val="FFFF00"/>
                </a:highlight>
              </a:rPr>
              <a:t>because their name is routinely mispronounced</a:t>
            </a:r>
            <a:r>
              <a:rPr lang="en-GB">
                <a:solidFill>
                  <a:srgbClr val="3A3A3A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PAAS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A</a:t>
            </a:r>
            <a:r>
              <a:rPr b="1" lang="en-GB" sz="2350"/>
              <a:t>dd a voice to your name!</a:t>
            </a:r>
            <a:endParaRPr b="1"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50"/>
              <a:t>Paas </a:t>
            </a:r>
            <a:r>
              <a:rPr lang="en-GB" sz="2350"/>
              <a:t>has the ability to render standard pronunciations from trusted third party softwares/api and also has the ability to record own preferred pronunciations.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50"/>
              <a:t>Paas </a:t>
            </a:r>
            <a:r>
              <a:rPr lang="en-GB" sz="2350"/>
              <a:t>has the ability to produce pronunciations from an open source library and also licensed software both , with just a toggle of a switch.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50"/>
              <a:t>Paas </a:t>
            </a:r>
            <a:r>
              <a:rPr lang="en-GB" sz="2350"/>
              <a:t>provides options for the employee to multiple  pronunciations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0"/>
              <a:t>Eg : Rajappa, Primary pronunciation : </a:t>
            </a:r>
            <a:r>
              <a:rPr lang="en-GB" sz="2350">
                <a:solidFill>
                  <a:srgbClr val="70757A"/>
                </a:solidFill>
                <a:highlight>
                  <a:srgbClr val="FFFFFF"/>
                </a:highlight>
              </a:rPr>
              <a:t>raajappa ,</a:t>
            </a:r>
            <a:r>
              <a:rPr lang="en-GB" sz="2350"/>
              <a:t>   Secondary pronunciation: </a:t>
            </a:r>
            <a:r>
              <a:rPr lang="en-GB" sz="2350">
                <a:solidFill>
                  <a:srgbClr val="70757A"/>
                </a:solidFill>
                <a:highlight>
                  <a:srgbClr val="FFFFFF"/>
                </a:highlight>
              </a:rPr>
              <a:t>raaj</a:t>
            </a:r>
            <a:endParaRPr sz="23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PAAS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/>
              <a:t>The Name: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	In the age of distributed systems and cloud offerings where platforms and infrastructures are available as reusable services (paas/Iaas), the name </a:t>
            </a:r>
            <a:r>
              <a:rPr b="1" lang="en-GB"/>
              <a:t>PAAS </a:t>
            </a:r>
            <a:r>
              <a:rPr lang="en-GB"/>
              <a:t>resonates and echoes the need to build solutions similar to Platform as a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/>
              <a:t>Paas offers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 robust GUI to enable employees to listen, add and manage pronunciations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 reusable api which can be used across the enterprise on their respective implementation.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Hosted on cloud, managing is not anybody’s headache.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Paas?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Paas has three major </a:t>
            </a:r>
            <a:r>
              <a:rPr lang="en-GB"/>
              <a:t>components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 UI at the front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 Spring Boot at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Yugabyte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pluggable and reusable api hosted on the azure cloud, which can be used from anywhere from across the enterprise, which conforms to W3C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75" y="1628525"/>
            <a:ext cx="7324676" cy="321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Ability to differentiate primary and secondary preferred pronunciation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other rules like gender, county to get better </a:t>
            </a:r>
            <a:r>
              <a:rPr lang="en-GB"/>
              <a:t>pronunciation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Diversity friendly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ADA </a:t>
            </a:r>
            <a:r>
              <a:rPr lang="en-GB"/>
              <a:t>complaint</a:t>
            </a:r>
            <a:r>
              <a:rPr lang="en-GB"/>
              <a:t> features to make it </a:t>
            </a:r>
            <a:r>
              <a:rPr lang="en-GB"/>
              <a:t>friendly</a:t>
            </a:r>
            <a:r>
              <a:rPr lang="en-GB"/>
              <a:t> for employees with disability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Fetch </a:t>
            </a:r>
            <a:r>
              <a:rPr lang="en-GB"/>
              <a:t>phonetic strings to enable people with hearing disability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Integrate with Teams/Skype to listen before starting a conversation.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Chandra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Suresh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Krishna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Ashwin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400"/>
              <a:t>Thank You</a:t>
            </a:r>
            <a:endParaRPr b="1"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