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387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798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3"/>
            <a:ext cx="9624059" cy="121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5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7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4446"/>
            <a:ext cx="10692003" cy="6011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4446"/>
            <a:ext cx="10692003" cy="6011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4446"/>
            <a:ext cx="10692003" cy="6011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4446"/>
            <a:ext cx="10692003" cy="6011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4446"/>
            <a:ext cx="10692003" cy="6011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4446"/>
            <a:ext cx="10692003" cy="6011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4446"/>
            <a:ext cx="10692003" cy="6011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4446"/>
            <a:ext cx="10692003" cy="6011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4446"/>
            <a:ext cx="10692003" cy="6011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4446"/>
            <a:ext cx="10692003" cy="6011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4446"/>
            <a:ext cx="10692003" cy="6011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4446"/>
            <a:ext cx="10692003" cy="6011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4446"/>
            <a:ext cx="10692003" cy="6011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4446"/>
            <a:ext cx="10692003" cy="6011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4446"/>
            <a:ext cx="10692003" cy="6011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Paawan Pandey</cp:lastModifiedBy>
  <cp:revision>1</cp:revision>
  <dcterms:created xsi:type="dcterms:W3CDTF">2022-03-05T05:24:59Z</dcterms:created>
  <dcterms:modified xsi:type="dcterms:W3CDTF">2022-03-05T04:27:54Z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2022-03-05T00:00:00Z</vt:filetime>
  </property>
  <property fmtid="{D5CDD505-2E9C-101B-9397-08002B2CF9AE}" pid="3" name="LastSaved">
    <vt:filetime>2022-03-05T00:00:00Z</vt:filetime>
  </property>
</Properties>
</file>