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0"/>
  </p:notesMasterIdLst>
  <p:sldIdLst>
    <p:sldId id="360" r:id="rId4"/>
    <p:sldId id="357" r:id="rId5"/>
    <p:sldId id="362" r:id="rId6"/>
    <p:sldId id="363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2378E49D-65AE-4D04-8461-65932C231A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353072" y="2"/>
            <a:ext cx="5472876" cy="6857999"/>
          </a:xfrm>
          <a:custGeom>
            <a:avLst/>
            <a:gdLst>
              <a:gd name="connsiteX0" fmla="*/ 1236560 w 5472876"/>
              <a:gd name="connsiteY0" fmla="*/ 0 h 6857999"/>
              <a:gd name="connsiteX1" fmla="*/ 5472876 w 5472876"/>
              <a:gd name="connsiteY1" fmla="*/ 0 h 6857999"/>
              <a:gd name="connsiteX2" fmla="*/ 4236316 w 5472876"/>
              <a:gd name="connsiteY2" fmla="*/ 6857999 h 6857999"/>
              <a:gd name="connsiteX3" fmla="*/ 0 w 5472876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2876" h="6857999">
                <a:moveTo>
                  <a:pt x="1236560" y="0"/>
                </a:moveTo>
                <a:lnTo>
                  <a:pt x="5472876" y="0"/>
                </a:lnTo>
                <a:lnTo>
                  <a:pt x="4236316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371CC08-7ED8-444C-AD50-E4F0B0AEC74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518837" y="1259959"/>
            <a:ext cx="7673163" cy="433808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2223866-8657-4507-B95A-AA93AAD075BE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FF7A32B-7592-4FB4-B321-813DB4998A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0">
            <a:extLst>
              <a:ext uri="{FF2B5EF4-FFF2-40B4-BE49-F238E27FC236}">
                <a16:creationId xmlns:a16="http://schemas.microsoft.com/office/drawing/2014/main" id="{33E9DFB3-473C-4F65-9CAA-7B305D46D700}"/>
              </a:ext>
            </a:extLst>
          </p:cNvPr>
          <p:cNvSpPr/>
          <p:nvPr userDrawn="1"/>
        </p:nvSpPr>
        <p:spPr>
          <a:xfrm>
            <a:off x="-336024" y="5716837"/>
            <a:ext cx="4546999" cy="477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3D5A3E9-5F90-4F91-B28A-43C2C98E3F16}"/>
              </a:ext>
            </a:extLst>
          </p:cNvPr>
          <p:cNvGrpSpPr/>
          <p:nvPr userDrawn="1"/>
        </p:nvGrpSpPr>
        <p:grpSpPr>
          <a:xfrm>
            <a:off x="729449" y="169529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B859249-B134-47D3-87C6-1F1F3B0B0537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E4FFDB9C-6874-4FC1-BCF1-3527B52793C2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FC4A25A-3E8D-4CA6-8074-CFC9C4AAF2C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4AD85B98-04BC-4149-9AAF-A83CD27FD44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6BED880-04D6-4CDF-80DE-4718F4DC121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6673C15-C2F2-4D33-B6B8-CE7B8C3D6D9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089470"/>
            <a:ext cx="2152765" cy="34255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33F060D-44E8-44A8-8EA8-CF85F4E1C2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7E0328-9919-4AA5-B345-D27443B0F5D3}"/>
              </a:ext>
            </a:extLst>
          </p:cNvPr>
          <p:cNvSpPr/>
          <p:nvPr userDrawn="1"/>
        </p:nvSpPr>
        <p:spPr>
          <a:xfrm>
            <a:off x="1544417" y="1816072"/>
            <a:ext cx="2627534" cy="196215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8DB0C8-2C48-43B8-8A2B-D023690A459E}"/>
              </a:ext>
            </a:extLst>
          </p:cNvPr>
          <p:cNvSpPr/>
          <p:nvPr userDrawn="1"/>
        </p:nvSpPr>
        <p:spPr>
          <a:xfrm>
            <a:off x="5197607" y="1816072"/>
            <a:ext cx="2627534" cy="196215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2F0998-0191-4AA1-BD74-CC67C4ECD3F2}"/>
              </a:ext>
            </a:extLst>
          </p:cNvPr>
          <p:cNvSpPr/>
          <p:nvPr userDrawn="1"/>
        </p:nvSpPr>
        <p:spPr>
          <a:xfrm>
            <a:off x="8850797" y="1816072"/>
            <a:ext cx="2627534" cy="1962150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629ABE-2596-48D1-A7D6-BD92DDC92F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91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BE804E2-1E79-4617-AD0C-DB0A5DDDBF5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410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E947BF4F-120D-4F3B-BAE0-307CA5772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97292" y="1943644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DA801E-D0AA-4624-AA3C-65562798CCC5}"/>
              </a:ext>
            </a:extLst>
          </p:cNvPr>
          <p:cNvSpPr/>
          <p:nvPr userDrawn="1"/>
        </p:nvSpPr>
        <p:spPr>
          <a:xfrm>
            <a:off x="1544417" y="4159030"/>
            <a:ext cx="2627534" cy="1962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FDBBF-0181-4065-ADD7-596A70ED15E7}"/>
              </a:ext>
            </a:extLst>
          </p:cNvPr>
          <p:cNvSpPr/>
          <p:nvPr userDrawn="1"/>
        </p:nvSpPr>
        <p:spPr>
          <a:xfrm>
            <a:off x="5197607" y="4159030"/>
            <a:ext cx="2627534" cy="1962150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1A4459-21FA-4E2C-AB09-A6E10F9BAE3B}"/>
              </a:ext>
            </a:extLst>
          </p:cNvPr>
          <p:cNvSpPr/>
          <p:nvPr userDrawn="1"/>
        </p:nvSpPr>
        <p:spPr>
          <a:xfrm>
            <a:off x="8850797" y="4159030"/>
            <a:ext cx="2627534" cy="1962150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824B42AE-110B-46E6-B255-2A380981FD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91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5B75D05D-FB0D-4FB0-BE9C-F5CD22E432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410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D76F4C8-E444-4F51-BA1A-BFEADCC3669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97292" y="4286602"/>
            <a:ext cx="1707010" cy="17070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E09DA-7582-43D5-8FE5-16F6E45B9AEE}"/>
              </a:ext>
            </a:extLst>
          </p:cNvPr>
          <p:cNvSpPr/>
          <p:nvPr userDrawn="1"/>
        </p:nvSpPr>
        <p:spPr>
          <a:xfrm>
            <a:off x="8658318" y="966364"/>
            <a:ext cx="2627534" cy="2628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4D7C61-8DAE-43B3-828D-8EBCFECF75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67165" y="1103928"/>
            <a:ext cx="2628000" cy="262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A74FD28-79BD-4707-8D4E-19091726CAC2}"/>
              </a:ext>
            </a:extLst>
          </p:cNvPr>
          <p:cNvSpPr/>
          <p:nvPr userDrawn="1"/>
        </p:nvSpPr>
        <p:spPr>
          <a:xfrm>
            <a:off x="6257409" y="3345796"/>
            <a:ext cx="2902614" cy="29031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3E80315-C694-40E6-985F-E608ECE88B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65742" y="3250976"/>
            <a:ext cx="2903128" cy="2903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id="{97B5B012-5088-4057-BFDA-B56D0EFB7C7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05ED100-9A79-4997-BDFA-8362CEE05BA8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DBBD408-FB29-43A7-A202-10C1284689A4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DA54A23B-F3F9-4A05-BF9E-0D55C07F9CE1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8E18F695-0ED6-4175-A549-77B7CC890A66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8AFD1071-D8E2-4E93-B96A-EA90009FB8E7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6F99B297-FE3C-455A-AB5B-AF72DD17E811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B1B806E9-4115-46A7-9DEB-BCA56ABFAE35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4FF48343-44D5-4F80-A2D1-6FFD733B0B7E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87921273-B43D-4085-8FF6-F7444AE7C480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148FFA99-BA9E-478B-9980-603EA4B5B0E5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50447D60-E4C1-4CEC-AA75-C3D5C0867FF4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B8551F6-C920-47F1-9EAB-3FD8221760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B15A05-CA07-417F-9666-5228808E368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E2C7528-1052-4DD6-934E-F055F8A0B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3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7" name="Oval 50">
            <a:extLst>
              <a:ext uri="{FF2B5EF4-FFF2-40B4-BE49-F238E27FC236}">
                <a16:creationId xmlns:a16="http://schemas.microsoft.com/office/drawing/2014/main" id="{43E79C13-A1FB-4CC4-B0E2-5713545028BF}"/>
              </a:ext>
            </a:extLst>
          </p:cNvPr>
          <p:cNvSpPr/>
          <p:nvPr userDrawn="1"/>
        </p:nvSpPr>
        <p:spPr>
          <a:xfrm>
            <a:off x="5322516" y="4766617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inar 2 - Herramientas de accesibilidad en productos de Amazon - web CTI">
            <a:extLst>
              <a:ext uri="{FF2B5EF4-FFF2-40B4-BE49-F238E27FC236}">
                <a16:creationId xmlns:a16="http://schemas.microsoft.com/office/drawing/2014/main" id="{A827FF5E-5971-0469-C965-FAD79E6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30" y="-182362"/>
            <a:ext cx="4965539" cy="208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é es OpenAI y cómo está cambiando el futuro? – Soluciones Inába">
            <a:extLst>
              <a:ext uri="{FF2B5EF4-FFF2-40B4-BE49-F238E27FC236}">
                <a16:creationId xmlns:a16="http://schemas.microsoft.com/office/drawing/2014/main" id="{FE181D23-81D9-3182-E305-7AA85863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63" y="1766977"/>
            <a:ext cx="5093206" cy="332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98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0F3B62-13B3-264A-0341-690E1BF2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46706"/>
            <a:ext cx="12006804" cy="67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8853D6D-53C7-D10B-3E00-8EFE6681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491380"/>
            <a:ext cx="11470511" cy="13489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FDA7799-1EE8-A83F-97E5-628022B94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0" y="2498384"/>
            <a:ext cx="11552539" cy="37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0E2B57-334C-3EF9-F37F-7F3697A6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31" y="2198164"/>
            <a:ext cx="5448300" cy="410527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7C41C3C-96B6-1F1C-1CA0-D5DFF78EE7A1}"/>
              </a:ext>
            </a:extLst>
          </p:cNvPr>
          <p:cNvSpPr/>
          <p:nvPr/>
        </p:nvSpPr>
        <p:spPr>
          <a:xfrm>
            <a:off x="1505085" y="55456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D1A649-3DF1-44FF-AB3C-E33A4DCC8104}"/>
              </a:ext>
            </a:extLst>
          </p:cNvPr>
          <p:cNvSpPr/>
          <p:nvPr/>
        </p:nvSpPr>
        <p:spPr>
          <a:xfrm>
            <a:off x="7004491" y="292951"/>
            <a:ext cx="454909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</a:t>
            </a:r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Forest</a:t>
            </a:r>
          </a:p>
          <a:p>
            <a:pPr algn="ctr"/>
            <a:r>
              <a:rPr lang="es-E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11C2B4-517D-C260-DC62-35E9309C6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37" y="1798114"/>
            <a:ext cx="5410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DF48F03-5E5C-8FBC-9BD4-DCC07253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707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0E52680-F55F-22EA-DADF-A5626D6C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05" y="1929841"/>
            <a:ext cx="5733327" cy="29983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1D3C4F-CD66-B685-C56B-69B5AB61D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5" y="5387218"/>
            <a:ext cx="9496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3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E65B66-A3EA-623B-7229-D42E4A67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26" y="1223661"/>
            <a:ext cx="8829675" cy="54292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D060323-F72F-29FA-10AF-A26022241AE3}"/>
              </a:ext>
            </a:extLst>
          </p:cNvPr>
          <p:cNvSpPr/>
          <p:nvPr/>
        </p:nvSpPr>
        <p:spPr>
          <a:xfrm>
            <a:off x="3810758" y="96813"/>
            <a:ext cx="457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¿Eliminamos?</a:t>
            </a:r>
          </a:p>
        </p:txBody>
      </p:sp>
    </p:spTree>
    <p:extLst>
      <p:ext uri="{BB962C8B-B14F-4D97-AF65-F5344CB8AC3E}">
        <p14:creationId xmlns:p14="http://schemas.microsoft.com/office/powerpoint/2010/main" val="9779551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7</Words>
  <Application>Microsoft Office PowerPoint</Application>
  <PresentationFormat>Panorámica</PresentationFormat>
  <Paragraphs>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Pablo Sánchez García</cp:lastModifiedBy>
  <cp:revision>92</cp:revision>
  <dcterms:created xsi:type="dcterms:W3CDTF">2020-01-20T05:08:25Z</dcterms:created>
  <dcterms:modified xsi:type="dcterms:W3CDTF">2024-07-05T12:52:26Z</dcterms:modified>
</cp:coreProperties>
</file>