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4" r:id="rId4"/>
    <p:sldId id="265" r:id="rId5"/>
    <p:sldId id="267" r:id="rId6"/>
    <p:sldId id="268" r:id="rId7"/>
    <p:sldId id="269" r:id="rId8"/>
    <p:sldId id="271" r:id="rId9"/>
    <p:sldId id="270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D6B881-9436-4AE3-9A34-D33703733EA6}" v="52" dt="2023-02-20T09:37:09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me Gonzalez Rodriguez" userId="545d365ff4ed060f" providerId="LiveId" clId="{B7D6B881-9436-4AE3-9A34-D33703733EA6}"/>
    <pc:docChg chg="undo custSel addSld delSld modSld sldOrd">
      <pc:chgData name="Jaime Gonzalez Rodriguez" userId="545d365ff4ed060f" providerId="LiveId" clId="{B7D6B881-9436-4AE3-9A34-D33703733EA6}" dt="2023-02-20T14:22:42.387" v="5478" actId="47"/>
      <pc:docMkLst>
        <pc:docMk/>
      </pc:docMkLst>
      <pc:sldChg chg="add del">
        <pc:chgData name="Jaime Gonzalez Rodriguez" userId="545d365ff4ed060f" providerId="LiveId" clId="{B7D6B881-9436-4AE3-9A34-D33703733EA6}" dt="2023-02-20T14:22:42.387" v="5478" actId="47"/>
        <pc:sldMkLst>
          <pc:docMk/>
          <pc:sldMk cId="3959983442" sldId="256"/>
        </pc:sldMkLst>
      </pc:sldChg>
      <pc:sldChg chg="add del">
        <pc:chgData name="Jaime Gonzalez Rodriguez" userId="545d365ff4ed060f" providerId="LiveId" clId="{B7D6B881-9436-4AE3-9A34-D33703733EA6}" dt="2023-02-20T14:22:42.387" v="5478" actId="47"/>
        <pc:sldMkLst>
          <pc:docMk/>
          <pc:sldMk cId="2429980238" sldId="257"/>
        </pc:sldMkLst>
      </pc:sldChg>
      <pc:sldChg chg="add del">
        <pc:chgData name="Jaime Gonzalez Rodriguez" userId="545d365ff4ed060f" providerId="LiveId" clId="{B7D6B881-9436-4AE3-9A34-D33703733EA6}" dt="2023-02-20T14:22:42.387" v="5478" actId="47"/>
        <pc:sldMkLst>
          <pc:docMk/>
          <pc:sldMk cId="1551699143" sldId="258"/>
        </pc:sldMkLst>
      </pc:sldChg>
      <pc:sldChg chg="add del">
        <pc:chgData name="Jaime Gonzalez Rodriguez" userId="545d365ff4ed060f" providerId="LiveId" clId="{B7D6B881-9436-4AE3-9A34-D33703733EA6}" dt="2023-02-20T14:22:42.387" v="5478" actId="47"/>
        <pc:sldMkLst>
          <pc:docMk/>
          <pc:sldMk cId="28012273" sldId="259"/>
        </pc:sldMkLst>
      </pc:sldChg>
      <pc:sldChg chg="add del">
        <pc:chgData name="Jaime Gonzalez Rodriguez" userId="545d365ff4ed060f" providerId="LiveId" clId="{B7D6B881-9436-4AE3-9A34-D33703733EA6}" dt="2023-02-20T14:22:42.387" v="5478" actId="47"/>
        <pc:sldMkLst>
          <pc:docMk/>
          <pc:sldMk cId="1856473591" sldId="260"/>
        </pc:sldMkLst>
      </pc:sldChg>
      <pc:sldChg chg="add del">
        <pc:chgData name="Jaime Gonzalez Rodriguez" userId="545d365ff4ed060f" providerId="LiveId" clId="{B7D6B881-9436-4AE3-9A34-D33703733EA6}" dt="2023-02-20T14:22:42.387" v="5478" actId="47"/>
        <pc:sldMkLst>
          <pc:docMk/>
          <pc:sldMk cId="2149142803" sldId="262"/>
        </pc:sldMkLst>
      </pc:sldChg>
      <pc:sldChg chg="addSp modSp mod">
        <pc:chgData name="Jaime Gonzalez Rodriguez" userId="545d365ff4ed060f" providerId="LiveId" clId="{B7D6B881-9436-4AE3-9A34-D33703733EA6}" dt="2023-02-20T08:32:06.296" v="243" actId="20577"/>
        <pc:sldMkLst>
          <pc:docMk/>
          <pc:sldMk cId="2858800105" sldId="264"/>
        </pc:sldMkLst>
        <pc:spChg chg="mod">
          <ac:chgData name="Jaime Gonzalez Rodriguez" userId="545d365ff4ed060f" providerId="LiveId" clId="{B7D6B881-9436-4AE3-9A34-D33703733EA6}" dt="2023-02-20T08:23:59.489" v="0" actId="164"/>
          <ac:spMkLst>
            <pc:docMk/>
            <pc:sldMk cId="2858800105" sldId="264"/>
            <ac:spMk id="6" creationId="{65EF1436-765A-AC37-F329-48FD3A2F5100}"/>
          </ac:spMkLst>
        </pc:spChg>
        <pc:spChg chg="mod">
          <ac:chgData name="Jaime Gonzalez Rodriguez" userId="545d365ff4ed060f" providerId="LiveId" clId="{B7D6B881-9436-4AE3-9A34-D33703733EA6}" dt="2023-02-20T08:23:59.489" v="0" actId="164"/>
          <ac:spMkLst>
            <pc:docMk/>
            <pc:sldMk cId="2858800105" sldId="264"/>
            <ac:spMk id="8" creationId="{5DF336C1-DF96-0E05-4693-7E159C872B08}"/>
          </ac:spMkLst>
        </pc:spChg>
        <pc:spChg chg="mod">
          <ac:chgData name="Jaime Gonzalez Rodriguez" userId="545d365ff4ed060f" providerId="LiveId" clId="{B7D6B881-9436-4AE3-9A34-D33703733EA6}" dt="2023-02-20T08:24:08.961" v="1" actId="164"/>
          <ac:spMkLst>
            <pc:docMk/>
            <pc:sldMk cId="2858800105" sldId="264"/>
            <ac:spMk id="9" creationId="{B8B69DE5-3F5C-9595-A996-B34EE109F705}"/>
          </ac:spMkLst>
        </pc:spChg>
        <pc:spChg chg="mod">
          <ac:chgData name="Jaime Gonzalez Rodriguez" userId="545d365ff4ed060f" providerId="LiveId" clId="{B7D6B881-9436-4AE3-9A34-D33703733EA6}" dt="2023-02-20T08:32:06.296" v="243" actId="20577"/>
          <ac:spMkLst>
            <pc:docMk/>
            <pc:sldMk cId="2858800105" sldId="264"/>
            <ac:spMk id="11" creationId="{3790F842-452F-293C-33DA-1569AEB5E98B}"/>
          </ac:spMkLst>
        </pc:spChg>
        <pc:spChg chg="add mod">
          <ac:chgData name="Jaime Gonzalez Rodriguez" userId="545d365ff4ed060f" providerId="LiveId" clId="{B7D6B881-9436-4AE3-9A34-D33703733EA6}" dt="2023-02-20T08:31:05.275" v="218" actId="313"/>
          <ac:spMkLst>
            <pc:docMk/>
            <pc:sldMk cId="2858800105" sldId="264"/>
            <ac:spMk id="28" creationId="{76BA045F-1C9F-B3AF-0A35-9FB28DB1AEA5}"/>
          </ac:spMkLst>
        </pc:spChg>
        <pc:grpChg chg="add mod">
          <ac:chgData name="Jaime Gonzalez Rodriguez" userId="545d365ff4ed060f" providerId="LiveId" clId="{B7D6B881-9436-4AE3-9A34-D33703733EA6}" dt="2023-02-20T08:24:15.793" v="2" actId="554"/>
          <ac:grpSpMkLst>
            <pc:docMk/>
            <pc:sldMk cId="2858800105" sldId="264"/>
            <ac:grpSpMk id="3" creationId="{9592FF6B-7D25-DEBC-1107-60CAC5F9EAAE}"/>
          </ac:grpSpMkLst>
        </pc:grpChg>
        <pc:grpChg chg="add mod">
          <ac:chgData name="Jaime Gonzalez Rodriguez" userId="545d365ff4ed060f" providerId="LiveId" clId="{B7D6B881-9436-4AE3-9A34-D33703733EA6}" dt="2023-02-20T08:24:15.793" v="2" actId="554"/>
          <ac:grpSpMkLst>
            <pc:docMk/>
            <pc:sldMk cId="2858800105" sldId="264"/>
            <ac:grpSpMk id="4" creationId="{8317EF2E-E0FA-B30B-9BCE-6C2B17EDFB08}"/>
          </ac:grpSpMkLst>
        </pc:grpChg>
        <pc:picChg chg="add mod">
          <ac:chgData name="Jaime Gonzalez Rodriguez" userId="545d365ff4ed060f" providerId="LiveId" clId="{B7D6B881-9436-4AE3-9A34-D33703733EA6}" dt="2023-02-20T08:24:36.055" v="4" actId="1076"/>
          <ac:picMkLst>
            <pc:docMk/>
            <pc:sldMk cId="2858800105" sldId="264"/>
            <ac:picMk id="5" creationId="{9F322DA3-2798-3DD5-4824-51ED728BB13E}"/>
          </ac:picMkLst>
        </pc:picChg>
        <pc:picChg chg="mod">
          <ac:chgData name="Jaime Gonzalez Rodriguez" userId="545d365ff4ed060f" providerId="LiveId" clId="{B7D6B881-9436-4AE3-9A34-D33703733EA6}" dt="2023-02-20T08:23:59.489" v="0" actId="164"/>
          <ac:picMkLst>
            <pc:docMk/>
            <pc:sldMk cId="2858800105" sldId="264"/>
            <ac:picMk id="7" creationId="{51C19B1C-B590-3648-F8D7-D9AB314D7FF9}"/>
          </ac:picMkLst>
        </pc:picChg>
        <pc:picChg chg="mod">
          <ac:chgData name="Jaime Gonzalez Rodriguez" userId="545d365ff4ed060f" providerId="LiveId" clId="{B7D6B881-9436-4AE3-9A34-D33703733EA6}" dt="2023-02-20T08:24:08.961" v="1" actId="164"/>
          <ac:picMkLst>
            <pc:docMk/>
            <pc:sldMk cId="2858800105" sldId="264"/>
            <ac:picMk id="10" creationId="{DC882ED9-BBC2-13BB-CCFC-8EC3DF8127B6}"/>
          </ac:picMkLst>
        </pc:picChg>
        <pc:picChg chg="add mod">
          <ac:chgData name="Jaime Gonzalez Rodriguez" userId="545d365ff4ed060f" providerId="LiveId" clId="{B7D6B881-9436-4AE3-9A34-D33703733EA6}" dt="2023-02-20T08:26:53.482" v="6" actId="1076"/>
          <ac:picMkLst>
            <pc:docMk/>
            <pc:sldMk cId="2858800105" sldId="264"/>
            <ac:picMk id="13" creationId="{24A02D6D-F14A-2EF0-A98E-0DD89DCF9E37}"/>
          </ac:picMkLst>
        </pc:picChg>
        <pc:picChg chg="add mod">
          <ac:chgData name="Jaime Gonzalez Rodriguez" userId="545d365ff4ed060f" providerId="LiveId" clId="{B7D6B881-9436-4AE3-9A34-D33703733EA6}" dt="2023-02-20T08:27:05.430" v="13" actId="1076"/>
          <ac:picMkLst>
            <pc:docMk/>
            <pc:sldMk cId="2858800105" sldId="264"/>
            <ac:picMk id="14" creationId="{EF8DEB22-B8B9-67A1-0EE4-9BA25B331F63}"/>
          </ac:picMkLst>
        </pc:picChg>
        <pc:picChg chg="add mod">
          <ac:chgData name="Jaime Gonzalez Rodriguez" userId="545d365ff4ed060f" providerId="LiveId" clId="{B7D6B881-9436-4AE3-9A34-D33703733EA6}" dt="2023-02-20T08:27:16.768" v="15" actId="1076"/>
          <ac:picMkLst>
            <pc:docMk/>
            <pc:sldMk cId="2858800105" sldId="264"/>
            <ac:picMk id="15" creationId="{7684F8AA-2B35-3567-A984-C5C9CA1A3A63}"/>
          </ac:picMkLst>
        </pc:picChg>
        <pc:picChg chg="add mod">
          <ac:chgData name="Jaime Gonzalez Rodriguez" userId="545d365ff4ed060f" providerId="LiveId" clId="{B7D6B881-9436-4AE3-9A34-D33703733EA6}" dt="2023-02-20T08:29:43.736" v="23" actId="1076"/>
          <ac:picMkLst>
            <pc:docMk/>
            <pc:sldMk cId="2858800105" sldId="264"/>
            <ac:picMk id="19" creationId="{72DC2DD2-3DD2-805F-5B95-4CF46EE66A4D}"/>
          </ac:picMkLst>
        </pc:picChg>
        <pc:picChg chg="add mod">
          <ac:chgData name="Jaime Gonzalez Rodriguez" userId="545d365ff4ed060f" providerId="LiveId" clId="{B7D6B881-9436-4AE3-9A34-D33703733EA6}" dt="2023-02-20T08:29:41.680" v="22" actId="1076"/>
          <ac:picMkLst>
            <pc:docMk/>
            <pc:sldMk cId="2858800105" sldId="264"/>
            <ac:picMk id="21" creationId="{E8D3DFB2-7D09-CE99-BA72-3E38357724B4}"/>
          </ac:picMkLst>
        </pc:picChg>
        <pc:cxnChg chg="add">
          <ac:chgData name="Jaime Gonzalez Rodriguez" userId="545d365ff4ed060f" providerId="LiveId" clId="{B7D6B881-9436-4AE3-9A34-D33703733EA6}" dt="2023-02-20T08:27:22.890" v="16" actId="11529"/>
          <ac:cxnSpMkLst>
            <pc:docMk/>
            <pc:sldMk cId="2858800105" sldId="264"/>
            <ac:cxnSpMk id="17" creationId="{3328EDEC-C94C-A2E9-0F6F-86605E048A40}"/>
          </ac:cxnSpMkLst>
        </pc:cxnChg>
        <pc:cxnChg chg="add mod">
          <ac:chgData name="Jaime Gonzalez Rodriguez" userId="545d365ff4ed060f" providerId="LiveId" clId="{B7D6B881-9436-4AE3-9A34-D33703733EA6}" dt="2023-02-20T08:29:54.094" v="26" actId="14100"/>
          <ac:cxnSpMkLst>
            <pc:docMk/>
            <pc:sldMk cId="2858800105" sldId="264"/>
            <ac:cxnSpMk id="22" creationId="{DB3A1D04-7CFD-ABB0-738D-BA2BC319BC3F}"/>
          </ac:cxnSpMkLst>
        </pc:cxnChg>
        <pc:cxnChg chg="add mod">
          <ac:chgData name="Jaime Gonzalez Rodriguez" userId="545d365ff4ed060f" providerId="LiveId" clId="{B7D6B881-9436-4AE3-9A34-D33703733EA6}" dt="2023-02-20T08:30:03.375" v="29" actId="14100"/>
          <ac:cxnSpMkLst>
            <pc:docMk/>
            <pc:sldMk cId="2858800105" sldId="264"/>
            <ac:cxnSpMk id="25" creationId="{840DA839-540C-A593-4B93-5C4722197EF0}"/>
          </ac:cxnSpMkLst>
        </pc:cxnChg>
      </pc:sldChg>
      <pc:sldChg chg="addSp delSp modSp add mod">
        <pc:chgData name="Jaime Gonzalez Rodriguez" userId="545d365ff4ed060f" providerId="LiveId" clId="{B7D6B881-9436-4AE3-9A34-D33703733EA6}" dt="2023-02-20T08:48:04.973" v="1193" actId="1076"/>
        <pc:sldMkLst>
          <pc:docMk/>
          <pc:sldMk cId="3408366775" sldId="265"/>
        </pc:sldMkLst>
        <pc:spChg chg="mod">
          <ac:chgData name="Jaime Gonzalez Rodriguez" userId="545d365ff4ed060f" providerId="LiveId" clId="{B7D6B881-9436-4AE3-9A34-D33703733EA6}" dt="2023-02-20T08:36:52.608" v="518" actId="20577"/>
          <ac:spMkLst>
            <pc:docMk/>
            <pc:sldMk cId="3408366775" sldId="265"/>
            <ac:spMk id="11" creationId="{3790F842-452F-293C-33DA-1569AEB5E98B}"/>
          </ac:spMkLst>
        </pc:spChg>
        <pc:spChg chg="add mod">
          <ac:chgData name="Jaime Gonzalez Rodriguez" userId="545d365ff4ed060f" providerId="LiveId" clId="{B7D6B881-9436-4AE3-9A34-D33703733EA6}" dt="2023-02-20T08:33:13.070" v="374" actId="1076"/>
          <ac:spMkLst>
            <pc:docMk/>
            <pc:sldMk cId="3408366775" sldId="265"/>
            <ac:spMk id="12" creationId="{881447D5-5EDD-D1EB-046C-3A1C7A9F5C15}"/>
          </ac:spMkLst>
        </pc:spChg>
        <pc:spChg chg="del mod">
          <ac:chgData name="Jaime Gonzalez Rodriguez" userId="545d365ff4ed060f" providerId="LiveId" clId="{B7D6B881-9436-4AE3-9A34-D33703733EA6}" dt="2023-02-20T08:47:57.952" v="1191" actId="478"/>
          <ac:spMkLst>
            <pc:docMk/>
            <pc:sldMk cId="3408366775" sldId="265"/>
            <ac:spMk id="28" creationId="{76BA045F-1C9F-B3AF-0A35-9FB28DB1AEA5}"/>
          </ac:spMkLst>
        </pc:spChg>
        <pc:spChg chg="add mod">
          <ac:chgData name="Jaime Gonzalez Rodriguez" userId="545d365ff4ed060f" providerId="LiveId" clId="{B7D6B881-9436-4AE3-9A34-D33703733EA6}" dt="2023-02-20T08:44:08.444" v="969" actId="20577"/>
          <ac:spMkLst>
            <pc:docMk/>
            <pc:sldMk cId="3408366775" sldId="265"/>
            <ac:spMk id="35" creationId="{DAAE76CC-8F2A-68EA-6413-FC83570C79ED}"/>
          </ac:spMkLst>
        </pc:spChg>
        <pc:spChg chg="add mod">
          <ac:chgData name="Jaime Gonzalez Rodriguez" userId="545d365ff4ed060f" providerId="LiveId" clId="{B7D6B881-9436-4AE3-9A34-D33703733EA6}" dt="2023-02-20T08:48:04.973" v="1193" actId="1076"/>
          <ac:spMkLst>
            <pc:docMk/>
            <pc:sldMk cId="3408366775" sldId="265"/>
            <ac:spMk id="36" creationId="{7F5E1239-EC59-653D-1978-D1C7699DDACD}"/>
          </ac:spMkLst>
        </pc:spChg>
        <pc:spChg chg="add mod">
          <ac:chgData name="Jaime Gonzalez Rodriguez" userId="545d365ff4ed060f" providerId="LiveId" clId="{B7D6B881-9436-4AE3-9A34-D33703733EA6}" dt="2023-02-20T08:48:04.973" v="1193" actId="1076"/>
          <ac:spMkLst>
            <pc:docMk/>
            <pc:sldMk cId="3408366775" sldId="265"/>
            <ac:spMk id="41" creationId="{96A80CE9-C8E3-7AE3-BA11-D2D5D78102E7}"/>
          </ac:spMkLst>
        </pc:spChg>
        <pc:grpChg chg="del">
          <ac:chgData name="Jaime Gonzalez Rodriguez" userId="545d365ff4ed060f" providerId="LiveId" clId="{B7D6B881-9436-4AE3-9A34-D33703733EA6}" dt="2023-02-20T08:31:35.221" v="220" actId="478"/>
          <ac:grpSpMkLst>
            <pc:docMk/>
            <pc:sldMk cId="3408366775" sldId="265"/>
            <ac:grpSpMk id="3" creationId="{9592FF6B-7D25-DEBC-1107-60CAC5F9EAAE}"/>
          </ac:grpSpMkLst>
        </pc:grpChg>
        <pc:grpChg chg="mod">
          <ac:chgData name="Jaime Gonzalez Rodriguez" userId="545d365ff4ed060f" providerId="LiveId" clId="{B7D6B881-9436-4AE3-9A34-D33703733EA6}" dt="2023-02-20T08:31:47.844" v="222" actId="1076"/>
          <ac:grpSpMkLst>
            <pc:docMk/>
            <pc:sldMk cId="3408366775" sldId="265"/>
            <ac:grpSpMk id="4" creationId="{8317EF2E-E0FA-B30B-9BCE-6C2B17EDFB08}"/>
          </ac:grpSpMkLst>
        </pc:grpChg>
        <pc:grpChg chg="add del mod">
          <ac:chgData name="Jaime Gonzalez Rodriguez" userId="545d365ff4ed060f" providerId="LiveId" clId="{B7D6B881-9436-4AE3-9A34-D33703733EA6}" dt="2023-02-20T08:47:57.952" v="1191" actId="478"/>
          <ac:grpSpMkLst>
            <pc:docMk/>
            <pc:sldMk cId="3408366775" sldId="265"/>
            <ac:grpSpMk id="34" creationId="{6BF79DB9-3067-FD6D-6E03-6E097B33D71E}"/>
          </ac:grpSpMkLst>
        </pc:grpChg>
        <pc:grpChg chg="add mod">
          <ac:chgData name="Jaime Gonzalez Rodriguez" userId="545d365ff4ed060f" providerId="LiveId" clId="{B7D6B881-9436-4AE3-9A34-D33703733EA6}" dt="2023-02-20T08:48:04.973" v="1193" actId="1076"/>
          <ac:grpSpMkLst>
            <pc:docMk/>
            <pc:sldMk cId="3408366775" sldId="265"/>
            <ac:grpSpMk id="37" creationId="{8A3EFAB0-0829-557C-A1D5-7B2F7370860B}"/>
          </ac:grpSpMkLst>
        </pc:grpChg>
        <pc:picChg chg="mod">
          <ac:chgData name="Jaime Gonzalez Rodriguez" userId="545d365ff4ed060f" providerId="LiveId" clId="{B7D6B881-9436-4AE3-9A34-D33703733EA6}" dt="2023-02-20T08:37:02.899" v="519" actId="1076"/>
          <ac:picMkLst>
            <pc:docMk/>
            <pc:sldMk cId="3408366775" sldId="265"/>
            <ac:picMk id="5" creationId="{9F322DA3-2798-3DD5-4824-51ED728BB13E}"/>
          </ac:picMkLst>
        </pc:picChg>
        <pc:picChg chg="del">
          <ac:chgData name="Jaime Gonzalez Rodriguez" userId="545d365ff4ed060f" providerId="LiveId" clId="{B7D6B881-9436-4AE3-9A34-D33703733EA6}" dt="2023-02-20T08:31:35.221" v="220" actId="478"/>
          <ac:picMkLst>
            <pc:docMk/>
            <pc:sldMk cId="3408366775" sldId="265"/>
            <ac:picMk id="13" creationId="{24A02D6D-F14A-2EF0-A98E-0DD89DCF9E37}"/>
          </ac:picMkLst>
        </pc:picChg>
        <pc:picChg chg="mod">
          <ac:chgData name="Jaime Gonzalez Rodriguez" userId="545d365ff4ed060f" providerId="LiveId" clId="{B7D6B881-9436-4AE3-9A34-D33703733EA6}" dt="2023-02-20T08:31:47.844" v="222" actId="1076"/>
          <ac:picMkLst>
            <pc:docMk/>
            <pc:sldMk cId="3408366775" sldId="265"/>
            <ac:picMk id="14" creationId="{EF8DEB22-B8B9-67A1-0EE4-9BA25B331F63}"/>
          </ac:picMkLst>
        </pc:picChg>
        <pc:picChg chg="mod">
          <ac:chgData name="Jaime Gonzalez Rodriguez" userId="545d365ff4ed060f" providerId="LiveId" clId="{B7D6B881-9436-4AE3-9A34-D33703733EA6}" dt="2023-02-20T08:31:47.844" v="222" actId="1076"/>
          <ac:picMkLst>
            <pc:docMk/>
            <pc:sldMk cId="3408366775" sldId="265"/>
            <ac:picMk id="15" creationId="{7684F8AA-2B35-3567-A984-C5C9CA1A3A63}"/>
          </ac:picMkLst>
        </pc:picChg>
        <pc:picChg chg="add mod">
          <ac:chgData name="Jaime Gonzalez Rodriguez" userId="545d365ff4ed060f" providerId="LiveId" clId="{B7D6B881-9436-4AE3-9A34-D33703733EA6}" dt="2023-02-20T08:37:07.333" v="521" actId="1076"/>
          <ac:picMkLst>
            <pc:docMk/>
            <pc:sldMk cId="3408366775" sldId="265"/>
            <ac:picMk id="18" creationId="{43D3A1DF-A30C-EAEC-9F01-F8D11E1BAA62}"/>
          </ac:picMkLst>
        </pc:picChg>
        <pc:picChg chg="mod">
          <ac:chgData name="Jaime Gonzalez Rodriguez" userId="545d365ff4ed060f" providerId="LiveId" clId="{B7D6B881-9436-4AE3-9A34-D33703733EA6}" dt="2023-02-20T08:37:11.272" v="523" actId="1076"/>
          <ac:picMkLst>
            <pc:docMk/>
            <pc:sldMk cId="3408366775" sldId="265"/>
            <ac:picMk id="19" creationId="{72DC2DD2-3DD2-805F-5B95-4CF46EE66A4D}"/>
          </ac:picMkLst>
        </pc:picChg>
        <pc:picChg chg="mod">
          <ac:chgData name="Jaime Gonzalez Rodriguez" userId="545d365ff4ed060f" providerId="LiveId" clId="{B7D6B881-9436-4AE3-9A34-D33703733EA6}" dt="2023-02-20T08:37:09.248" v="522" actId="1076"/>
          <ac:picMkLst>
            <pc:docMk/>
            <pc:sldMk cId="3408366775" sldId="265"/>
            <ac:picMk id="21" creationId="{E8D3DFB2-7D09-CE99-BA72-3E38357724B4}"/>
          </ac:picMkLst>
        </pc:picChg>
        <pc:picChg chg="add mod">
          <ac:chgData name="Jaime Gonzalez Rodriguez" userId="545d365ff4ed060f" providerId="LiveId" clId="{B7D6B881-9436-4AE3-9A34-D33703733EA6}" dt="2023-02-20T08:40:09.927" v="727" actId="164"/>
          <ac:picMkLst>
            <pc:docMk/>
            <pc:sldMk cId="3408366775" sldId="265"/>
            <ac:picMk id="31" creationId="{509BAE0E-A1D1-401F-1784-E9CFC50DF8B8}"/>
          </ac:picMkLst>
        </pc:picChg>
        <pc:picChg chg="add mod">
          <ac:chgData name="Jaime Gonzalez Rodriguez" userId="545d365ff4ed060f" providerId="LiveId" clId="{B7D6B881-9436-4AE3-9A34-D33703733EA6}" dt="2023-02-20T08:40:09.927" v="727" actId="164"/>
          <ac:picMkLst>
            <pc:docMk/>
            <pc:sldMk cId="3408366775" sldId="265"/>
            <ac:picMk id="32" creationId="{C148CD62-9EB5-07F3-8E19-D62184B77683}"/>
          </ac:picMkLst>
        </pc:picChg>
        <pc:picChg chg="add mod">
          <ac:chgData name="Jaime Gonzalez Rodriguez" userId="545d365ff4ed060f" providerId="LiveId" clId="{B7D6B881-9436-4AE3-9A34-D33703733EA6}" dt="2023-02-20T08:40:09.927" v="727" actId="164"/>
          <ac:picMkLst>
            <pc:docMk/>
            <pc:sldMk cId="3408366775" sldId="265"/>
            <ac:picMk id="33" creationId="{20A5543D-444E-7E2F-E09F-5B77057C4C75}"/>
          </ac:picMkLst>
        </pc:picChg>
        <pc:picChg chg="mod">
          <ac:chgData name="Jaime Gonzalez Rodriguez" userId="545d365ff4ed060f" providerId="LiveId" clId="{B7D6B881-9436-4AE3-9A34-D33703733EA6}" dt="2023-02-20T08:47:58.670" v="1192"/>
          <ac:picMkLst>
            <pc:docMk/>
            <pc:sldMk cId="3408366775" sldId="265"/>
            <ac:picMk id="38" creationId="{250DABF6-E72B-6237-50BF-6D39A3971F75}"/>
          </ac:picMkLst>
        </pc:picChg>
        <pc:picChg chg="mod">
          <ac:chgData name="Jaime Gonzalez Rodriguez" userId="545d365ff4ed060f" providerId="LiveId" clId="{B7D6B881-9436-4AE3-9A34-D33703733EA6}" dt="2023-02-20T08:47:58.670" v="1192"/>
          <ac:picMkLst>
            <pc:docMk/>
            <pc:sldMk cId="3408366775" sldId="265"/>
            <ac:picMk id="39" creationId="{F409FD57-0160-8A07-04D3-A32C1E65D8E8}"/>
          </ac:picMkLst>
        </pc:picChg>
        <pc:picChg chg="mod">
          <ac:chgData name="Jaime Gonzalez Rodriguez" userId="545d365ff4ed060f" providerId="LiveId" clId="{B7D6B881-9436-4AE3-9A34-D33703733EA6}" dt="2023-02-20T08:47:58.670" v="1192"/>
          <ac:picMkLst>
            <pc:docMk/>
            <pc:sldMk cId="3408366775" sldId="265"/>
            <ac:picMk id="40" creationId="{CADE0BBC-8F56-472B-1635-5337C29D09F5}"/>
          </ac:picMkLst>
        </pc:picChg>
        <pc:cxnChg chg="mod">
          <ac:chgData name="Jaime Gonzalez Rodriguez" userId="545d365ff4ed060f" providerId="LiveId" clId="{B7D6B881-9436-4AE3-9A34-D33703733EA6}" dt="2023-02-20T08:31:47.844" v="222" actId="1076"/>
          <ac:cxnSpMkLst>
            <pc:docMk/>
            <pc:sldMk cId="3408366775" sldId="265"/>
            <ac:cxnSpMk id="17" creationId="{3328EDEC-C94C-A2E9-0F6F-86605E048A40}"/>
          </ac:cxnSpMkLst>
        </pc:cxnChg>
        <pc:cxnChg chg="del mod">
          <ac:chgData name="Jaime Gonzalez Rodriguez" userId="545d365ff4ed060f" providerId="LiveId" clId="{B7D6B881-9436-4AE3-9A34-D33703733EA6}" dt="2023-02-20T08:32:55.005" v="370" actId="478"/>
          <ac:cxnSpMkLst>
            <pc:docMk/>
            <pc:sldMk cId="3408366775" sldId="265"/>
            <ac:cxnSpMk id="22" creationId="{DB3A1D04-7CFD-ABB0-738D-BA2BC319BC3F}"/>
          </ac:cxnSpMkLst>
        </pc:cxnChg>
        <pc:cxnChg chg="add">
          <ac:chgData name="Jaime Gonzalez Rodriguez" userId="545d365ff4ed060f" providerId="LiveId" clId="{B7D6B881-9436-4AE3-9A34-D33703733EA6}" dt="2023-02-20T08:37:20.498" v="524" actId="11529"/>
          <ac:cxnSpMkLst>
            <pc:docMk/>
            <pc:sldMk cId="3408366775" sldId="265"/>
            <ac:cxnSpMk id="23" creationId="{DEA56297-750A-C991-6CA6-CDA8831F3C15}"/>
          </ac:cxnSpMkLst>
        </pc:cxnChg>
        <pc:cxnChg chg="add mod">
          <ac:chgData name="Jaime Gonzalez Rodriguez" userId="545d365ff4ed060f" providerId="LiveId" clId="{B7D6B881-9436-4AE3-9A34-D33703733EA6}" dt="2023-02-20T08:37:26.032" v="526" actId="14100"/>
          <ac:cxnSpMkLst>
            <pc:docMk/>
            <pc:sldMk cId="3408366775" sldId="265"/>
            <ac:cxnSpMk id="24" creationId="{D0BF3F2E-82A8-8817-526D-2855A0BAEAA8}"/>
          </ac:cxnSpMkLst>
        </pc:cxnChg>
        <pc:cxnChg chg="mod">
          <ac:chgData name="Jaime Gonzalez Rodriguez" userId="545d365ff4ed060f" providerId="LiveId" clId="{B7D6B881-9436-4AE3-9A34-D33703733EA6}" dt="2023-02-20T08:33:10.126" v="373" actId="14100"/>
          <ac:cxnSpMkLst>
            <pc:docMk/>
            <pc:sldMk cId="3408366775" sldId="265"/>
            <ac:cxnSpMk id="25" creationId="{840DA839-540C-A593-4B93-5C4722197EF0}"/>
          </ac:cxnSpMkLst>
        </pc:cxnChg>
        <pc:cxnChg chg="add mod">
          <ac:chgData name="Jaime Gonzalez Rodriguez" userId="545d365ff4ed060f" providerId="LiveId" clId="{B7D6B881-9436-4AE3-9A34-D33703733EA6}" dt="2023-02-20T08:37:32.865" v="529" actId="14100"/>
          <ac:cxnSpMkLst>
            <pc:docMk/>
            <pc:sldMk cId="3408366775" sldId="265"/>
            <ac:cxnSpMk id="27" creationId="{A85F05B8-1548-1B12-7F64-8765D61A320F}"/>
          </ac:cxnSpMkLst>
        </pc:cxnChg>
      </pc:sldChg>
      <pc:sldChg chg="new del">
        <pc:chgData name="Jaime Gonzalez Rodriguez" userId="545d365ff4ed060f" providerId="LiveId" clId="{B7D6B881-9436-4AE3-9A34-D33703733EA6}" dt="2023-02-20T09:26:43.520" v="4912" actId="47"/>
        <pc:sldMkLst>
          <pc:docMk/>
          <pc:sldMk cId="3969613124" sldId="266"/>
        </pc:sldMkLst>
      </pc:sldChg>
      <pc:sldChg chg="addSp delSp modSp add mod">
        <pc:chgData name="Jaime Gonzalez Rodriguez" userId="545d365ff4ed060f" providerId="LiveId" clId="{B7D6B881-9436-4AE3-9A34-D33703733EA6}" dt="2023-02-20T08:52:00.628" v="1424" actId="478"/>
        <pc:sldMkLst>
          <pc:docMk/>
          <pc:sldMk cId="3289951258" sldId="267"/>
        </pc:sldMkLst>
        <pc:spChg chg="mod">
          <ac:chgData name="Jaime Gonzalez Rodriguez" userId="545d365ff4ed060f" providerId="LiveId" clId="{B7D6B881-9436-4AE3-9A34-D33703733EA6}" dt="2023-02-20T08:45:16.588" v="1054" actId="20577"/>
          <ac:spMkLst>
            <pc:docMk/>
            <pc:sldMk cId="3289951258" sldId="267"/>
            <ac:spMk id="2" creationId="{37C0FD3D-17CE-78B5-BF9D-CF48DA62663B}"/>
          </ac:spMkLst>
        </pc:spChg>
        <pc:spChg chg="add del mod">
          <ac:chgData name="Jaime Gonzalez Rodriguez" userId="545d365ff4ed060f" providerId="LiveId" clId="{B7D6B881-9436-4AE3-9A34-D33703733EA6}" dt="2023-02-20T08:46:17.757" v="1062" actId="478"/>
          <ac:spMkLst>
            <pc:docMk/>
            <pc:sldMk cId="3289951258" sldId="267"/>
            <ac:spMk id="3" creationId="{8130B7DC-9B25-4E7C-0A39-B627C419A484}"/>
          </ac:spMkLst>
        </pc:spChg>
        <pc:spChg chg="add mod">
          <ac:chgData name="Jaime Gonzalez Rodriguez" userId="545d365ff4ed060f" providerId="LiveId" clId="{B7D6B881-9436-4AE3-9A34-D33703733EA6}" dt="2023-02-20T08:49:51.393" v="1392" actId="1076"/>
          <ac:spMkLst>
            <pc:docMk/>
            <pc:sldMk cId="3289951258" sldId="267"/>
            <ac:spMk id="6" creationId="{3BC2A633-3FC5-7533-200A-CD6B9BDE09CF}"/>
          </ac:spMkLst>
        </pc:spChg>
        <pc:spChg chg="add mod">
          <ac:chgData name="Jaime Gonzalez Rodriguez" userId="545d365ff4ed060f" providerId="LiveId" clId="{B7D6B881-9436-4AE3-9A34-D33703733EA6}" dt="2023-02-20T08:47:30.591" v="1190" actId="1036"/>
          <ac:spMkLst>
            <pc:docMk/>
            <pc:sldMk cId="3289951258" sldId="267"/>
            <ac:spMk id="7" creationId="{D7CE1290-1943-F33B-BA8F-C74110D6B369}"/>
          </ac:spMkLst>
        </pc:spChg>
        <pc:spChg chg="add del mod">
          <ac:chgData name="Jaime Gonzalez Rodriguez" userId="545d365ff4ed060f" providerId="LiveId" clId="{B7D6B881-9436-4AE3-9A34-D33703733EA6}" dt="2023-02-20T08:52:00.628" v="1424" actId="478"/>
          <ac:spMkLst>
            <pc:docMk/>
            <pc:sldMk cId="3289951258" sldId="267"/>
            <ac:spMk id="8" creationId="{800CE4EB-CCA0-1F1D-E7C5-2A7E4DF5EEFF}"/>
          </ac:spMkLst>
        </pc:spChg>
        <pc:spChg chg="mod">
          <ac:chgData name="Jaime Gonzalez Rodriguez" userId="545d365ff4ed060f" providerId="LiveId" clId="{B7D6B881-9436-4AE3-9A34-D33703733EA6}" dt="2023-02-20T08:45:49.520" v="1058" actId="1076"/>
          <ac:spMkLst>
            <pc:docMk/>
            <pc:sldMk cId="3289951258" sldId="267"/>
            <ac:spMk id="12" creationId="{881447D5-5EDD-D1EB-046C-3A1C7A9F5C15}"/>
          </ac:spMkLst>
        </pc:spChg>
        <pc:spChg chg="add mod">
          <ac:chgData name="Jaime Gonzalez Rodriguez" userId="545d365ff4ed060f" providerId="LiveId" clId="{B7D6B881-9436-4AE3-9A34-D33703733EA6}" dt="2023-02-20T08:51:20.763" v="1422" actId="1076"/>
          <ac:spMkLst>
            <pc:docMk/>
            <pc:sldMk cId="3289951258" sldId="267"/>
            <ac:spMk id="13" creationId="{66BAE1E0-A7AC-C673-0F81-6912478A4E0C}"/>
          </ac:spMkLst>
        </pc:spChg>
        <pc:spChg chg="mod">
          <ac:chgData name="Jaime Gonzalez Rodriguez" userId="545d365ff4ed060f" providerId="LiveId" clId="{B7D6B881-9436-4AE3-9A34-D33703733EA6}" dt="2023-02-20T08:47:12.709" v="1172" actId="20577"/>
          <ac:spMkLst>
            <pc:docMk/>
            <pc:sldMk cId="3289951258" sldId="267"/>
            <ac:spMk id="28" creationId="{76BA045F-1C9F-B3AF-0A35-9FB28DB1AEA5}"/>
          </ac:spMkLst>
        </pc:spChg>
        <pc:spChg chg="del mod">
          <ac:chgData name="Jaime Gonzalez Rodriguez" userId="545d365ff4ed060f" providerId="LiveId" clId="{B7D6B881-9436-4AE3-9A34-D33703733EA6}" dt="2023-02-20T08:46:20.167" v="1063" actId="478"/>
          <ac:spMkLst>
            <pc:docMk/>
            <pc:sldMk cId="3289951258" sldId="267"/>
            <ac:spMk id="35" creationId="{DAAE76CC-8F2A-68EA-6413-FC83570C79ED}"/>
          </ac:spMkLst>
        </pc:spChg>
        <pc:grpChg chg="del">
          <ac:chgData name="Jaime Gonzalez Rodriguez" userId="545d365ff4ed060f" providerId="LiveId" clId="{B7D6B881-9436-4AE3-9A34-D33703733EA6}" dt="2023-02-20T08:45:32.002" v="1055" actId="478"/>
          <ac:grpSpMkLst>
            <pc:docMk/>
            <pc:sldMk cId="3289951258" sldId="267"/>
            <ac:grpSpMk id="4" creationId="{8317EF2E-E0FA-B30B-9BCE-6C2B17EDFB08}"/>
          </ac:grpSpMkLst>
        </pc:grpChg>
        <pc:grpChg chg="mod">
          <ac:chgData name="Jaime Gonzalez Rodriguez" userId="545d365ff4ed060f" providerId="LiveId" clId="{B7D6B881-9436-4AE3-9A34-D33703733EA6}" dt="2023-02-20T08:46:05.617" v="1060" actId="1076"/>
          <ac:grpSpMkLst>
            <pc:docMk/>
            <pc:sldMk cId="3289951258" sldId="267"/>
            <ac:grpSpMk id="34" creationId="{6BF79DB9-3067-FD6D-6E03-6E097B33D71E}"/>
          </ac:grpSpMkLst>
        </pc:grpChg>
        <pc:picChg chg="mod">
          <ac:chgData name="Jaime Gonzalez Rodriguez" userId="545d365ff4ed060f" providerId="LiveId" clId="{B7D6B881-9436-4AE3-9A34-D33703733EA6}" dt="2023-02-20T08:45:49.520" v="1058" actId="1076"/>
          <ac:picMkLst>
            <pc:docMk/>
            <pc:sldMk cId="3289951258" sldId="267"/>
            <ac:picMk id="5" creationId="{9F322DA3-2798-3DD5-4824-51ED728BB13E}"/>
          </ac:picMkLst>
        </pc:picChg>
        <pc:picChg chg="mod">
          <ac:chgData name="Jaime Gonzalez Rodriguez" userId="545d365ff4ed060f" providerId="LiveId" clId="{B7D6B881-9436-4AE3-9A34-D33703733EA6}" dt="2023-02-20T08:45:49.520" v="1058" actId="1076"/>
          <ac:picMkLst>
            <pc:docMk/>
            <pc:sldMk cId="3289951258" sldId="267"/>
            <ac:picMk id="14" creationId="{EF8DEB22-B8B9-67A1-0EE4-9BA25B331F63}"/>
          </ac:picMkLst>
        </pc:picChg>
        <pc:picChg chg="del">
          <ac:chgData name="Jaime Gonzalez Rodriguez" userId="545d365ff4ed060f" providerId="LiveId" clId="{B7D6B881-9436-4AE3-9A34-D33703733EA6}" dt="2023-02-20T08:45:34.479" v="1056" actId="478"/>
          <ac:picMkLst>
            <pc:docMk/>
            <pc:sldMk cId="3289951258" sldId="267"/>
            <ac:picMk id="15" creationId="{7684F8AA-2B35-3567-A984-C5C9CA1A3A63}"/>
          </ac:picMkLst>
        </pc:picChg>
        <pc:picChg chg="mod">
          <ac:chgData name="Jaime Gonzalez Rodriguez" userId="545d365ff4ed060f" providerId="LiveId" clId="{B7D6B881-9436-4AE3-9A34-D33703733EA6}" dt="2023-02-20T08:45:49.520" v="1058" actId="1076"/>
          <ac:picMkLst>
            <pc:docMk/>
            <pc:sldMk cId="3289951258" sldId="267"/>
            <ac:picMk id="18" creationId="{43D3A1DF-A30C-EAEC-9F01-F8D11E1BAA62}"/>
          </ac:picMkLst>
        </pc:picChg>
        <pc:picChg chg="mod">
          <ac:chgData name="Jaime Gonzalez Rodriguez" userId="545d365ff4ed060f" providerId="LiveId" clId="{B7D6B881-9436-4AE3-9A34-D33703733EA6}" dt="2023-02-20T08:45:49.520" v="1058" actId="1076"/>
          <ac:picMkLst>
            <pc:docMk/>
            <pc:sldMk cId="3289951258" sldId="267"/>
            <ac:picMk id="19" creationId="{72DC2DD2-3DD2-805F-5B95-4CF46EE66A4D}"/>
          </ac:picMkLst>
        </pc:picChg>
        <pc:picChg chg="mod">
          <ac:chgData name="Jaime Gonzalez Rodriguez" userId="545d365ff4ed060f" providerId="LiveId" clId="{B7D6B881-9436-4AE3-9A34-D33703733EA6}" dt="2023-02-20T08:45:49.520" v="1058" actId="1076"/>
          <ac:picMkLst>
            <pc:docMk/>
            <pc:sldMk cId="3289951258" sldId="267"/>
            <ac:picMk id="21" creationId="{E8D3DFB2-7D09-CE99-BA72-3E38357724B4}"/>
          </ac:picMkLst>
        </pc:picChg>
        <pc:cxnChg chg="del mod">
          <ac:chgData name="Jaime Gonzalez Rodriguez" userId="545d365ff4ed060f" providerId="LiveId" clId="{B7D6B881-9436-4AE3-9A34-D33703733EA6}" dt="2023-02-20T08:45:36.220" v="1057" actId="478"/>
          <ac:cxnSpMkLst>
            <pc:docMk/>
            <pc:sldMk cId="3289951258" sldId="267"/>
            <ac:cxnSpMk id="17" creationId="{3328EDEC-C94C-A2E9-0F6F-86605E048A40}"/>
          </ac:cxnSpMkLst>
        </pc:cxnChg>
        <pc:cxnChg chg="mod">
          <ac:chgData name="Jaime Gonzalez Rodriguez" userId="545d365ff4ed060f" providerId="LiveId" clId="{B7D6B881-9436-4AE3-9A34-D33703733EA6}" dt="2023-02-20T08:45:49.520" v="1058" actId="1076"/>
          <ac:cxnSpMkLst>
            <pc:docMk/>
            <pc:sldMk cId="3289951258" sldId="267"/>
            <ac:cxnSpMk id="23" creationId="{DEA56297-750A-C991-6CA6-CDA8831F3C15}"/>
          </ac:cxnSpMkLst>
        </pc:cxnChg>
        <pc:cxnChg chg="mod">
          <ac:chgData name="Jaime Gonzalez Rodriguez" userId="545d365ff4ed060f" providerId="LiveId" clId="{B7D6B881-9436-4AE3-9A34-D33703733EA6}" dt="2023-02-20T08:45:49.520" v="1058" actId="1076"/>
          <ac:cxnSpMkLst>
            <pc:docMk/>
            <pc:sldMk cId="3289951258" sldId="267"/>
            <ac:cxnSpMk id="24" creationId="{D0BF3F2E-82A8-8817-526D-2855A0BAEAA8}"/>
          </ac:cxnSpMkLst>
        </pc:cxnChg>
        <pc:cxnChg chg="mod">
          <ac:chgData name="Jaime Gonzalez Rodriguez" userId="545d365ff4ed060f" providerId="LiveId" clId="{B7D6B881-9436-4AE3-9A34-D33703733EA6}" dt="2023-02-20T08:45:49.520" v="1058" actId="1076"/>
          <ac:cxnSpMkLst>
            <pc:docMk/>
            <pc:sldMk cId="3289951258" sldId="267"/>
            <ac:cxnSpMk id="25" creationId="{840DA839-540C-A593-4B93-5C4722197EF0}"/>
          </ac:cxnSpMkLst>
        </pc:cxnChg>
        <pc:cxnChg chg="mod">
          <ac:chgData name="Jaime Gonzalez Rodriguez" userId="545d365ff4ed060f" providerId="LiveId" clId="{B7D6B881-9436-4AE3-9A34-D33703733EA6}" dt="2023-02-20T08:45:49.520" v="1058" actId="1076"/>
          <ac:cxnSpMkLst>
            <pc:docMk/>
            <pc:sldMk cId="3289951258" sldId="267"/>
            <ac:cxnSpMk id="27" creationId="{A85F05B8-1548-1B12-7F64-8765D61A320F}"/>
          </ac:cxnSpMkLst>
        </pc:cxnChg>
      </pc:sldChg>
      <pc:sldChg chg="addSp modSp add mod">
        <pc:chgData name="Jaime Gonzalez Rodriguez" userId="545d365ff4ed060f" providerId="LiveId" clId="{B7D6B881-9436-4AE3-9A34-D33703733EA6}" dt="2023-02-20T08:54:31.646" v="1932" actId="1076"/>
        <pc:sldMkLst>
          <pc:docMk/>
          <pc:sldMk cId="3609026181" sldId="268"/>
        </pc:sldMkLst>
        <pc:spChg chg="add mod">
          <ac:chgData name="Jaime Gonzalez Rodriguez" userId="545d365ff4ed060f" providerId="LiveId" clId="{B7D6B881-9436-4AE3-9A34-D33703733EA6}" dt="2023-02-20T08:54:31.646" v="1932" actId="1076"/>
          <ac:spMkLst>
            <pc:docMk/>
            <pc:sldMk cId="3609026181" sldId="268"/>
            <ac:spMk id="3" creationId="{30F071F5-CB51-CD3D-4922-734C0CBF9AD1}"/>
          </ac:spMkLst>
        </pc:spChg>
        <pc:spChg chg="mod">
          <ac:chgData name="Jaime Gonzalez Rodriguez" userId="545d365ff4ed060f" providerId="LiveId" clId="{B7D6B881-9436-4AE3-9A34-D33703733EA6}" dt="2023-02-20T08:52:04.710" v="1425" actId="1076"/>
          <ac:spMkLst>
            <pc:docMk/>
            <pc:sldMk cId="3609026181" sldId="268"/>
            <ac:spMk id="13" creationId="{66BAE1E0-A7AC-C673-0F81-6912478A4E0C}"/>
          </ac:spMkLst>
        </pc:spChg>
      </pc:sldChg>
      <pc:sldChg chg="addSp delSp modSp add mod">
        <pc:chgData name="Jaime Gonzalez Rodriguez" userId="545d365ff4ed060f" providerId="LiveId" clId="{B7D6B881-9436-4AE3-9A34-D33703733EA6}" dt="2023-02-20T09:05:18.948" v="3848" actId="5793"/>
        <pc:sldMkLst>
          <pc:docMk/>
          <pc:sldMk cId="3045518718" sldId="269"/>
        </pc:sldMkLst>
        <pc:spChg chg="mod">
          <ac:chgData name="Jaime Gonzalez Rodriguez" userId="545d365ff4ed060f" providerId="LiveId" clId="{B7D6B881-9436-4AE3-9A34-D33703733EA6}" dt="2023-02-20T08:54:54.551" v="1937" actId="20577"/>
          <ac:spMkLst>
            <pc:docMk/>
            <pc:sldMk cId="3045518718" sldId="269"/>
            <ac:spMk id="2" creationId="{37C0FD3D-17CE-78B5-BF9D-CF48DA62663B}"/>
          </ac:spMkLst>
        </pc:spChg>
        <pc:spChg chg="add del mod">
          <ac:chgData name="Jaime Gonzalez Rodriguez" userId="545d365ff4ed060f" providerId="LiveId" clId="{B7D6B881-9436-4AE3-9A34-D33703733EA6}" dt="2023-02-20T09:05:18.948" v="3848" actId="5793"/>
          <ac:spMkLst>
            <pc:docMk/>
            <pc:sldMk cId="3045518718" sldId="269"/>
            <ac:spMk id="3" creationId="{30F071F5-CB51-CD3D-4922-734C0CBF9AD1}"/>
          </ac:spMkLst>
        </pc:spChg>
        <pc:spChg chg="del">
          <ac:chgData name="Jaime Gonzalez Rodriguez" userId="545d365ff4ed060f" providerId="LiveId" clId="{B7D6B881-9436-4AE3-9A34-D33703733EA6}" dt="2023-02-20T08:55:05.922" v="1939" actId="478"/>
          <ac:spMkLst>
            <pc:docMk/>
            <pc:sldMk cId="3045518718" sldId="269"/>
            <ac:spMk id="6" creationId="{3BC2A633-3FC5-7533-200A-CD6B9BDE09CF}"/>
          </ac:spMkLst>
        </pc:spChg>
        <pc:spChg chg="del">
          <ac:chgData name="Jaime Gonzalez Rodriguez" userId="545d365ff4ed060f" providerId="LiveId" clId="{B7D6B881-9436-4AE3-9A34-D33703733EA6}" dt="2023-02-20T08:57:47.021" v="2462" actId="21"/>
          <ac:spMkLst>
            <pc:docMk/>
            <pc:sldMk cId="3045518718" sldId="269"/>
            <ac:spMk id="7" creationId="{D7CE1290-1943-F33B-BA8F-C74110D6B369}"/>
          </ac:spMkLst>
        </pc:spChg>
        <pc:spChg chg="del">
          <ac:chgData name="Jaime Gonzalez Rodriguez" userId="545d365ff4ed060f" providerId="LiveId" clId="{B7D6B881-9436-4AE3-9A34-D33703733EA6}" dt="2023-02-20T08:57:47.021" v="2462" actId="21"/>
          <ac:spMkLst>
            <pc:docMk/>
            <pc:sldMk cId="3045518718" sldId="269"/>
            <ac:spMk id="8" creationId="{800CE4EB-CCA0-1F1D-E7C5-2A7E4DF5EEFF}"/>
          </ac:spMkLst>
        </pc:spChg>
        <pc:spChg chg="del">
          <ac:chgData name="Jaime Gonzalez Rodriguez" userId="545d365ff4ed060f" providerId="LiveId" clId="{B7D6B881-9436-4AE3-9A34-D33703733EA6}" dt="2023-02-20T08:57:47.021" v="2462" actId="21"/>
          <ac:spMkLst>
            <pc:docMk/>
            <pc:sldMk cId="3045518718" sldId="269"/>
            <ac:spMk id="12" creationId="{881447D5-5EDD-D1EB-046C-3A1C7A9F5C15}"/>
          </ac:spMkLst>
        </pc:spChg>
        <pc:spChg chg="mod">
          <ac:chgData name="Jaime Gonzalez Rodriguez" userId="545d365ff4ed060f" providerId="LiveId" clId="{B7D6B881-9436-4AE3-9A34-D33703733EA6}" dt="2023-02-20T09:03:44.954" v="3802" actId="1076"/>
          <ac:spMkLst>
            <pc:docMk/>
            <pc:sldMk cId="3045518718" sldId="269"/>
            <ac:spMk id="13" creationId="{66BAE1E0-A7AC-C673-0F81-6912478A4E0C}"/>
          </ac:spMkLst>
        </pc:spChg>
        <pc:spChg chg="add del mod">
          <ac:chgData name="Jaime Gonzalez Rodriguez" userId="545d365ff4ed060f" providerId="LiveId" clId="{B7D6B881-9436-4AE3-9A34-D33703733EA6}" dt="2023-02-20T08:57:50.017" v="2464" actId="21"/>
          <ac:spMkLst>
            <pc:docMk/>
            <pc:sldMk cId="3045518718" sldId="269"/>
            <ac:spMk id="16" creationId="{044F1A1A-5740-81F3-7151-53DA497C9FAD}"/>
          </ac:spMkLst>
        </pc:spChg>
        <pc:spChg chg="add del mod">
          <ac:chgData name="Jaime Gonzalez Rodriguez" userId="545d365ff4ed060f" providerId="LiveId" clId="{B7D6B881-9436-4AE3-9A34-D33703733EA6}" dt="2023-02-20T08:57:50.017" v="2464" actId="21"/>
          <ac:spMkLst>
            <pc:docMk/>
            <pc:sldMk cId="3045518718" sldId="269"/>
            <ac:spMk id="17" creationId="{FE71465E-4804-EAF6-9AC8-58917A9448EC}"/>
          </ac:spMkLst>
        </pc:spChg>
        <pc:spChg chg="del">
          <ac:chgData name="Jaime Gonzalez Rodriguez" userId="545d365ff4ed060f" providerId="LiveId" clId="{B7D6B881-9436-4AE3-9A34-D33703733EA6}" dt="2023-02-20T08:57:47.021" v="2462" actId="21"/>
          <ac:spMkLst>
            <pc:docMk/>
            <pc:sldMk cId="3045518718" sldId="269"/>
            <ac:spMk id="28" creationId="{76BA045F-1C9F-B3AF-0A35-9FB28DB1AEA5}"/>
          </ac:spMkLst>
        </pc:spChg>
        <pc:spChg chg="add del mod">
          <ac:chgData name="Jaime Gonzalez Rodriguez" userId="545d365ff4ed060f" providerId="LiveId" clId="{B7D6B881-9436-4AE3-9A34-D33703733EA6}" dt="2023-02-20T08:57:50.017" v="2464" actId="21"/>
          <ac:spMkLst>
            <pc:docMk/>
            <pc:sldMk cId="3045518718" sldId="269"/>
            <ac:spMk id="38" creationId="{D7F02F8C-4C79-63D4-CBF4-BB55644DD8B9}"/>
          </ac:spMkLst>
        </pc:spChg>
        <pc:spChg chg="add del mod">
          <ac:chgData name="Jaime Gonzalez Rodriguez" userId="545d365ff4ed060f" providerId="LiveId" clId="{B7D6B881-9436-4AE3-9A34-D33703733EA6}" dt="2023-02-20T08:57:50.017" v="2464" actId="21"/>
          <ac:spMkLst>
            <pc:docMk/>
            <pc:sldMk cId="3045518718" sldId="269"/>
            <ac:spMk id="39" creationId="{4260AED5-A1CC-4EEB-FF10-90D509DCE6F5}"/>
          </ac:spMkLst>
        </pc:spChg>
        <pc:grpChg chg="add del mod">
          <ac:chgData name="Jaime Gonzalez Rodriguez" userId="545d365ff4ed060f" providerId="LiveId" clId="{B7D6B881-9436-4AE3-9A34-D33703733EA6}" dt="2023-02-20T08:57:50.017" v="2464" actId="21"/>
          <ac:grpSpMkLst>
            <pc:docMk/>
            <pc:sldMk cId="3045518718" sldId="269"/>
            <ac:grpSpMk id="30" creationId="{30C2058E-A945-0A7B-ACF9-3A8B60996E0F}"/>
          </ac:grpSpMkLst>
        </pc:grpChg>
        <pc:grpChg chg="del">
          <ac:chgData name="Jaime Gonzalez Rodriguez" userId="545d365ff4ed060f" providerId="LiveId" clId="{B7D6B881-9436-4AE3-9A34-D33703733EA6}" dt="2023-02-20T08:57:47.021" v="2462" actId="21"/>
          <ac:grpSpMkLst>
            <pc:docMk/>
            <pc:sldMk cId="3045518718" sldId="269"/>
            <ac:grpSpMk id="34" creationId="{6BF79DB9-3067-FD6D-6E03-6E097B33D71E}"/>
          </ac:grpSpMkLst>
        </pc:grpChg>
        <pc:picChg chg="add del mod">
          <ac:chgData name="Jaime Gonzalez Rodriguez" userId="545d365ff4ed060f" providerId="LiveId" clId="{B7D6B881-9436-4AE3-9A34-D33703733EA6}" dt="2023-02-20T08:57:50.017" v="2464" actId="21"/>
          <ac:picMkLst>
            <pc:docMk/>
            <pc:sldMk cId="3045518718" sldId="269"/>
            <ac:picMk id="4" creationId="{E1A2A600-78CD-FE71-74C2-4B4FD9B88A32}"/>
          </ac:picMkLst>
        </pc:picChg>
        <pc:picChg chg="del">
          <ac:chgData name="Jaime Gonzalez Rodriguez" userId="545d365ff4ed060f" providerId="LiveId" clId="{B7D6B881-9436-4AE3-9A34-D33703733EA6}" dt="2023-02-20T08:57:47.021" v="2462" actId="21"/>
          <ac:picMkLst>
            <pc:docMk/>
            <pc:sldMk cId="3045518718" sldId="269"/>
            <ac:picMk id="5" creationId="{9F322DA3-2798-3DD5-4824-51ED728BB13E}"/>
          </ac:picMkLst>
        </pc:picChg>
        <pc:picChg chg="add del mod">
          <ac:chgData name="Jaime Gonzalez Rodriguez" userId="545d365ff4ed060f" providerId="LiveId" clId="{B7D6B881-9436-4AE3-9A34-D33703733EA6}" dt="2023-02-20T08:57:50.017" v="2464" actId="21"/>
          <ac:picMkLst>
            <pc:docMk/>
            <pc:sldMk cId="3045518718" sldId="269"/>
            <ac:picMk id="9" creationId="{B2E4F700-F6E8-0462-3222-F4BBDF8B6074}"/>
          </ac:picMkLst>
        </pc:picChg>
        <pc:picChg chg="add del mod">
          <ac:chgData name="Jaime Gonzalez Rodriguez" userId="545d365ff4ed060f" providerId="LiveId" clId="{B7D6B881-9436-4AE3-9A34-D33703733EA6}" dt="2023-02-20T08:57:50.017" v="2464" actId="21"/>
          <ac:picMkLst>
            <pc:docMk/>
            <pc:sldMk cId="3045518718" sldId="269"/>
            <ac:picMk id="10" creationId="{63968B02-D744-45E2-AC61-DAB694EF90FD}"/>
          </ac:picMkLst>
        </pc:picChg>
        <pc:picChg chg="add del mod">
          <ac:chgData name="Jaime Gonzalez Rodriguez" userId="545d365ff4ed060f" providerId="LiveId" clId="{B7D6B881-9436-4AE3-9A34-D33703733EA6}" dt="2023-02-20T08:57:50.017" v="2464" actId="21"/>
          <ac:picMkLst>
            <pc:docMk/>
            <pc:sldMk cId="3045518718" sldId="269"/>
            <ac:picMk id="11" creationId="{D5C6E04C-0BF5-2C22-5079-96E49769D550}"/>
          </ac:picMkLst>
        </pc:picChg>
        <pc:picChg chg="del">
          <ac:chgData name="Jaime Gonzalez Rodriguez" userId="545d365ff4ed060f" providerId="LiveId" clId="{B7D6B881-9436-4AE3-9A34-D33703733EA6}" dt="2023-02-20T08:57:47.021" v="2462" actId="21"/>
          <ac:picMkLst>
            <pc:docMk/>
            <pc:sldMk cId="3045518718" sldId="269"/>
            <ac:picMk id="14" creationId="{EF8DEB22-B8B9-67A1-0EE4-9BA25B331F63}"/>
          </ac:picMkLst>
        </pc:picChg>
        <pc:picChg chg="del">
          <ac:chgData name="Jaime Gonzalez Rodriguez" userId="545d365ff4ed060f" providerId="LiveId" clId="{B7D6B881-9436-4AE3-9A34-D33703733EA6}" dt="2023-02-20T08:57:47.021" v="2462" actId="21"/>
          <ac:picMkLst>
            <pc:docMk/>
            <pc:sldMk cId="3045518718" sldId="269"/>
            <ac:picMk id="18" creationId="{43D3A1DF-A30C-EAEC-9F01-F8D11E1BAA62}"/>
          </ac:picMkLst>
        </pc:picChg>
        <pc:picChg chg="del">
          <ac:chgData name="Jaime Gonzalez Rodriguez" userId="545d365ff4ed060f" providerId="LiveId" clId="{B7D6B881-9436-4AE3-9A34-D33703733EA6}" dt="2023-02-20T08:57:47.021" v="2462" actId="21"/>
          <ac:picMkLst>
            <pc:docMk/>
            <pc:sldMk cId="3045518718" sldId="269"/>
            <ac:picMk id="19" creationId="{72DC2DD2-3DD2-805F-5B95-4CF46EE66A4D}"/>
          </ac:picMkLst>
        </pc:picChg>
        <pc:picChg chg="add del mod">
          <ac:chgData name="Jaime Gonzalez Rodriguez" userId="545d365ff4ed060f" providerId="LiveId" clId="{B7D6B881-9436-4AE3-9A34-D33703733EA6}" dt="2023-02-20T08:57:50.017" v="2464" actId="21"/>
          <ac:picMkLst>
            <pc:docMk/>
            <pc:sldMk cId="3045518718" sldId="269"/>
            <ac:picMk id="20" creationId="{5943A3D7-2D28-2A18-7D90-75B35F1DDB4D}"/>
          </ac:picMkLst>
        </pc:picChg>
        <pc:picChg chg="del">
          <ac:chgData name="Jaime Gonzalez Rodriguez" userId="545d365ff4ed060f" providerId="LiveId" clId="{B7D6B881-9436-4AE3-9A34-D33703733EA6}" dt="2023-02-20T08:57:47.021" v="2462" actId="21"/>
          <ac:picMkLst>
            <pc:docMk/>
            <pc:sldMk cId="3045518718" sldId="269"/>
            <ac:picMk id="21" creationId="{E8D3DFB2-7D09-CE99-BA72-3E38357724B4}"/>
          </ac:picMkLst>
        </pc:picChg>
        <pc:picChg chg="mod">
          <ac:chgData name="Jaime Gonzalez Rodriguez" userId="545d365ff4ed060f" providerId="LiveId" clId="{B7D6B881-9436-4AE3-9A34-D33703733EA6}" dt="2023-02-20T08:57:47.880" v="2463"/>
          <ac:picMkLst>
            <pc:docMk/>
            <pc:sldMk cId="3045518718" sldId="269"/>
            <ac:picMk id="35" creationId="{538FA678-1896-8C05-EC3B-EEFE62F3F9FB}"/>
          </ac:picMkLst>
        </pc:picChg>
        <pc:picChg chg="mod">
          <ac:chgData name="Jaime Gonzalez Rodriguez" userId="545d365ff4ed060f" providerId="LiveId" clId="{B7D6B881-9436-4AE3-9A34-D33703733EA6}" dt="2023-02-20T08:57:47.880" v="2463"/>
          <ac:picMkLst>
            <pc:docMk/>
            <pc:sldMk cId="3045518718" sldId="269"/>
            <ac:picMk id="36" creationId="{73FE2F1D-9796-FE97-40BE-5A4B1C6F4F05}"/>
          </ac:picMkLst>
        </pc:picChg>
        <pc:picChg chg="mod">
          <ac:chgData name="Jaime Gonzalez Rodriguez" userId="545d365ff4ed060f" providerId="LiveId" clId="{B7D6B881-9436-4AE3-9A34-D33703733EA6}" dt="2023-02-20T08:57:47.880" v="2463"/>
          <ac:picMkLst>
            <pc:docMk/>
            <pc:sldMk cId="3045518718" sldId="269"/>
            <ac:picMk id="37" creationId="{A5069A54-94AC-FEE1-214F-6403F7528E1E}"/>
          </ac:picMkLst>
        </pc:picChg>
        <pc:picChg chg="add mod">
          <ac:chgData name="Jaime Gonzalez Rodriguez" userId="545d365ff4ed060f" providerId="LiveId" clId="{B7D6B881-9436-4AE3-9A34-D33703733EA6}" dt="2023-02-20T09:00:56.393" v="3281" actId="1076"/>
          <ac:picMkLst>
            <pc:docMk/>
            <pc:sldMk cId="3045518718" sldId="269"/>
            <ac:picMk id="40" creationId="{53D513DE-8A99-B2CB-56FB-190225DFB694}"/>
          </ac:picMkLst>
        </pc:picChg>
        <pc:cxnChg chg="add del mod">
          <ac:chgData name="Jaime Gonzalez Rodriguez" userId="545d365ff4ed060f" providerId="LiveId" clId="{B7D6B881-9436-4AE3-9A34-D33703733EA6}" dt="2023-02-20T08:57:50.017" v="2464" actId="21"/>
          <ac:cxnSpMkLst>
            <pc:docMk/>
            <pc:sldMk cId="3045518718" sldId="269"/>
            <ac:cxnSpMk id="15" creationId="{ADFC486B-C4B3-031C-D1D2-11DE693A22AB}"/>
          </ac:cxnSpMkLst>
        </pc:cxnChg>
        <pc:cxnChg chg="add del mod">
          <ac:chgData name="Jaime Gonzalez Rodriguez" userId="545d365ff4ed060f" providerId="LiveId" clId="{B7D6B881-9436-4AE3-9A34-D33703733EA6}" dt="2023-02-20T08:57:50.017" v="2464" actId="21"/>
          <ac:cxnSpMkLst>
            <pc:docMk/>
            <pc:sldMk cId="3045518718" sldId="269"/>
            <ac:cxnSpMk id="22" creationId="{43529578-CD16-A7E8-83CB-F0E7C6712BF8}"/>
          </ac:cxnSpMkLst>
        </pc:cxnChg>
        <pc:cxnChg chg="del">
          <ac:chgData name="Jaime Gonzalez Rodriguez" userId="545d365ff4ed060f" providerId="LiveId" clId="{B7D6B881-9436-4AE3-9A34-D33703733EA6}" dt="2023-02-20T08:57:47.021" v="2462" actId="21"/>
          <ac:cxnSpMkLst>
            <pc:docMk/>
            <pc:sldMk cId="3045518718" sldId="269"/>
            <ac:cxnSpMk id="23" creationId="{DEA56297-750A-C991-6CA6-CDA8831F3C15}"/>
          </ac:cxnSpMkLst>
        </pc:cxnChg>
        <pc:cxnChg chg="del">
          <ac:chgData name="Jaime Gonzalez Rodriguez" userId="545d365ff4ed060f" providerId="LiveId" clId="{B7D6B881-9436-4AE3-9A34-D33703733EA6}" dt="2023-02-20T08:57:47.021" v="2462" actId="21"/>
          <ac:cxnSpMkLst>
            <pc:docMk/>
            <pc:sldMk cId="3045518718" sldId="269"/>
            <ac:cxnSpMk id="24" creationId="{D0BF3F2E-82A8-8817-526D-2855A0BAEAA8}"/>
          </ac:cxnSpMkLst>
        </pc:cxnChg>
        <pc:cxnChg chg="del">
          <ac:chgData name="Jaime Gonzalez Rodriguez" userId="545d365ff4ed060f" providerId="LiveId" clId="{B7D6B881-9436-4AE3-9A34-D33703733EA6}" dt="2023-02-20T08:57:47.021" v="2462" actId="21"/>
          <ac:cxnSpMkLst>
            <pc:docMk/>
            <pc:sldMk cId="3045518718" sldId="269"/>
            <ac:cxnSpMk id="25" creationId="{840DA839-540C-A593-4B93-5C4722197EF0}"/>
          </ac:cxnSpMkLst>
        </pc:cxnChg>
        <pc:cxnChg chg="add del mod">
          <ac:chgData name="Jaime Gonzalez Rodriguez" userId="545d365ff4ed060f" providerId="LiveId" clId="{B7D6B881-9436-4AE3-9A34-D33703733EA6}" dt="2023-02-20T08:57:50.017" v="2464" actId="21"/>
          <ac:cxnSpMkLst>
            <pc:docMk/>
            <pc:sldMk cId="3045518718" sldId="269"/>
            <ac:cxnSpMk id="26" creationId="{BD006F9B-63DB-0657-0720-79CF2E246B02}"/>
          </ac:cxnSpMkLst>
        </pc:cxnChg>
        <pc:cxnChg chg="del mod">
          <ac:chgData name="Jaime Gonzalez Rodriguez" userId="545d365ff4ed060f" providerId="LiveId" clId="{B7D6B881-9436-4AE3-9A34-D33703733EA6}" dt="2023-02-20T08:57:47.021" v="2462" actId="21"/>
          <ac:cxnSpMkLst>
            <pc:docMk/>
            <pc:sldMk cId="3045518718" sldId="269"/>
            <ac:cxnSpMk id="27" creationId="{A85F05B8-1548-1B12-7F64-8765D61A320F}"/>
          </ac:cxnSpMkLst>
        </pc:cxnChg>
        <pc:cxnChg chg="add del mod">
          <ac:chgData name="Jaime Gonzalez Rodriguez" userId="545d365ff4ed060f" providerId="LiveId" clId="{B7D6B881-9436-4AE3-9A34-D33703733EA6}" dt="2023-02-20T08:57:50.017" v="2464" actId="21"/>
          <ac:cxnSpMkLst>
            <pc:docMk/>
            <pc:sldMk cId="3045518718" sldId="269"/>
            <ac:cxnSpMk id="29" creationId="{6B40E668-C00E-EE96-D4E8-A8B367D5A733}"/>
          </ac:cxnSpMkLst>
        </pc:cxnChg>
      </pc:sldChg>
      <pc:sldChg chg="addSp delSp modSp add mod">
        <pc:chgData name="Jaime Gonzalez Rodriguez" userId="545d365ff4ed060f" providerId="LiveId" clId="{B7D6B881-9436-4AE3-9A34-D33703733EA6}" dt="2023-02-20T09:20:13.264" v="4080" actId="1076"/>
        <pc:sldMkLst>
          <pc:docMk/>
          <pc:sldMk cId="2275659817" sldId="270"/>
        </pc:sldMkLst>
        <pc:spChg chg="mod">
          <ac:chgData name="Jaime Gonzalez Rodriguez" userId="545d365ff4ed060f" providerId="LiveId" clId="{B7D6B881-9436-4AE3-9A34-D33703733EA6}" dt="2023-02-20T09:05:28.177" v="3859" actId="20577"/>
          <ac:spMkLst>
            <pc:docMk/>
            <pc:sldMk cId="2275659817" sldId="270"/>
            <ac:spMk id="2" creationId="{37C0FD3D-17CE-78B5-BF9D-CF48DA62663B}"/>
          </ac:spMkLst>
        </pc:spChg>
        <pc:spChg chg="del">
          <ac:chgData name="Jaime Gonzalez Rodriguez" userId="545d365ff4ed060f" providerId="LiveId" clId="{B7D6B881-9436-4AE3-9A34-D33703733EA6}" dt="2023-02-20T09:05:37.649" v="3862" actId="478"/>
          <ac:spMkLst>
            <pc:docMk/>
            <pc:sldMk cId="2275659817" sldId="270"/>
            <ac:spMk id="3" creationId="{30F071F5-CB51-CD3D-4922-734C0CBF9AD1}"/>
          </ac:spMkLst>
        </pc:spChg>
        <pc:spChg chg="add mod">
          <ac:chgData name="Jaime Gonzalez Rodriguez" userId="545d365ff4ed060f" providerId="LiveId" clId="{B7D6B881-9436-4AE3-9A34-D33703733EA6}" dt="2023-02-20T09:17:27.277" v="3880" actId="1582"/>
          <ac:spMkLst>
            <pc:docMk/>
            <pc:sldMk cId="2275659817" sldId="270"/>
            <ac:spMk id="6" creationId="{DCBB96D7-257F-C900-90C7-ADD8869E8236}"/>
          </ac:spMkLst>
        </pc:spChg>
        <pc:spChg chg="add mod">
          <ac:chgData name="Jaime Gonzalez Rodriguez" userId="545d365ff4ed060f" providerId="LiveId" clId="{B7D6B881-9436-4AE3-9A34-D33703733EA6}" dt="2023-02-20T09:20:13.264" v="4080" actId="1076"/>
          <ac:spMkLst>
            <pc:docMk/>
            <pc:sldMk cId="2275659817" sldId="270"/>
            <ac:spMk id="11" creationId="{36CC6D55-EEB7-2269-0A72-D293774D20A3}"/>
          </ac:spMkLst>
        </pc:spChg>
        <pc:spChg chg="del mod">
          <ac:chgData name="Jaime Gonzalez Rodriguez" userId="545d365ff4ed060f" providerId="LiveId" clId="{B7D6B881-9436-4AE3-9A34-D33703733EA6}" dt="2023-02-20T09:05:40.090" v="3864" actId="478"/>
          <ac:spMkLst>
            <pc:docMk/>
            <pc:sldMk cId="2275659817" sldId="270"/>
            <ac:spMk id="13" creationId="{66BAE1E0-A7AC-C673-0F81-6912478A4E0C}"/>
          </ac:spMkLst>
        </pc:spChg>
        <pc:picChg chg="add del mod">
          <ac:chgData name="Jaime Gonzalez Rodriguez" userId="545d365ff4ed060f" providerId="LiveId" clId="{B7D6B881-9436-4AE3-9A34-D33703733EA6}" dt="2023-02-20T09:17:53.773" v="3881" actId="478"/>
          <ac:picMkLst>
            <pc:docMk/>
            <pc:sldMk cId="2275659817" sldId="270"/>
            <ac:picMk id="5" creationId="{3A4CD2FF-07E2-6C9A-CFDD-CB1FE037EF37}"/>
          </ac:picMkLst>
        </pc:picChg>
        <pc:picChg chg="add mod ord">
          <ac:chgData name="Jaime Gonzalez Rodriguez" userId="545d365ff4ed060f" providerId="LiveId" clId="{B7D6B881-9436-4AE3-9A34-D33703733EA6}" dt="2023-02-20T09:18:15.694" v="3887" actId="14100"/>
          <ac:picMkLst>
            <pc:docMk/>
            <pc:sldMk cId="2275659817" sldId="270"/>
            <ac:picMk id="8" creationId="{FD64E9A5-018B-F274-C5CB-DD7738512B7E}"/>
          </ac:picMkLst>
        </pc:picChg>
        <pc:picChg chg="add del">
          <ac:chgData name="Jaime Gonzalez Rodriguez" userId="545d365ff4ed060f" providerId="LiveId" clId="{B7D6B881-9436-4AE3-9A34-D33703733EA6}" dt="2023-02-20T09:18:44.385" v="3889" actId="22"/>
          <ac:picMkLst>
            <pc:docMk/>
            <pc:sldMk cId="2275659817" sldId="270"/>
            <ac:picMk id="10" creationId="{590DDDB7-BAB3-9578-D139-12C3D6FAC2E9}"/>
          </ac:picMkLst>
        </pc:picChg>
        <pc:picChg chg="mod">
          <ac:chgData name="Jaime Gonzalez Rodriguez" userId="545d365ff4ed060f" providerId="LiveId" clId="{B7D6B881-9436-4AE3-9A34-D33703733EA6}" dt="2023-02-20T09:05:34.145" v="3861" actId="1076"/>
          <ac:picMkLst>
            <pc:docMk/>
            <pc:sldMk cId="2275659817" sldId="270"/>
            <ac:picMk id="40" creationId="{53D513DE-8A99-B2CB-56FB-190225DFB694}"/>
          </ac:picMkLst>
        </pc:picChg>
      </pc:sldChg>
      <pc:sldChg chg="addSp modSp add mod ord">
        <pc:chgData name="Jaime Gonzalez Rodriguez" userId="545d365ff4ed060f" providerId="LiveId" clId="{B7D6B881-9436-4AE3-9A34-D33703733EA6}" dt="2023-02-20T09:20:15.380" v="4082"/>
        <pc:sldMkLst>
          <pc:docMk/>
          <pc:sldMk cId="1342282675" sldId="271"/>
        </pc:sldMkLst>
        <pc:spChg chg="add mod">
          <ac:chgData name="Jaime Gonzalez Rodriguez" userId="545d365ff4ed060f" providerId="LiveId" clId="{B7D6B881-9436-4AE3-9A34-D33703733EA6}" dt="2023-02-20T09:06:46.673" v="3871" actId="1076"/>
          <ac:spMkLst>
            <pc:docMk/>
            <pc:sldMk cId="1342282675" sldId="271"/>
            <ac:spMk id="4" creationId="{A8557B2E-E85D-61AD-24C0-C21DACBC7FAE}"/>
          </ac:spMkLst>
        </pc:spChg>
      </pc:sldChg>
      <pc:sldChg chg="addSp delSp modSp add mod">
        <pc:chgData name="Jaime Gonzalez Rodriguez" userId="545d365ff4ed060f" providerId="LiveId" clId="{B7D6B881-9436-4AE3-9A34-D33703733EA6}" dt="2023-02-20T09:22:36.632" v="4604" actId="1076"/>
        <pc:sldMkLst>
          <pc:docMk/>
          <pc:sldMk cId="2519207985" sldId="272"/>
        </pc:sldMkLst>
        <pc:spChg chg="mod">
          <ac:chgData name="Jaime Gonzalez Rodriguez" userId="545d365ff4ed060f" providerId="LiveId" clId="{B7D6B881-9436-4AE3-9A34-D33703733EA6}" dt="2023-02-20T09:20:27.873" v="4093" actId="20577"/>
          <ac:spMkLst>
            <pc:docMk/>
            <pc:sldMk cId="2519207985" sldId="272"/>
            <ac:spMk id="2" creationId="{37C0FD3D-17CE-78B5-BF9D-CF48DA62663B}"/>
          </ac:spMkLst>
        </pc:spChg>
        <pc:spChg chg="mod">
          <ac:chgData name="Jaime Gonzalez Rodriguez" userId="545d365ff4ed060f" providerId="LiveId" clId="{B7D6B881-9436-4AE3-9A34-D33703733EA6}" dt="2023-02-20T09:22:36.632" v="4604" actId="1076"/>
          <ac:spMkLst>
            <pc:docMk/>
            <pc:sldMk cId="2519207985" sldId="272"/>
            <ac:spMk id="3" creationId="{30F071F5-CB51-CD3D-4922-734C0CBF9AD1}"/>
          </ac:spMkLst>
        </pc:spChg>
        <pc:spChg chg="add mod">
          <ac:chgData name="Jaime Gonzalez Rodriguez" userId="545d365ff4ed060f" providerId="LiveId" clId="{B7D6B881-9436-4AE3-9A34-D33703733EA6}" dt="2023-02-20T09:21:02.813" v="4101" actId="1076"/>
          <ac:spMkLst>
            <pc:docMk/>
            <pc:sldMk cId="2519207985" sldId="272"/>
            <ac:spMk id="4" creationId="{AE558D54-742D-1BF4-A7E3-6452716B385E}"/>
          </ac:spMkLst>
        </pc:spChg>
        <pc:spChg chg="del">
          <ac:chgData name="Jaime Gonzalez Rodriguez" userId="545d365ff4ed060f" providerId="LiveId" clId="{B7D6B881-9436-4AE3-9A34-D33703733EA6}" dt="2023-02-20T09:20:30.963" v="4094" actId="478"/>
          <ac:spMkLst>
            <pc:docMk/>
            <pc:sldMk cId="2519207985" sldId="272"/>
            <ac:spMk id="6" creationId="{3BC2A633-3FC5-7533-200A-CD6B9BDE09CF}"/>
          </ac:spMkLst>
        </pc:spChg>
        <pc:spChg chg="add mod">
          <ac:chgData name="Jaime Gonzalez Rodriguez" userId="545d365ff4ed060f" providerId="LiveId" clId="{B7D6B881-9436-4AE3-9A34-D33703733EA6}" dt="2023-02-20T09:21:02.813" v="4101" actId="1076"/>
          <ac:spMkLst>
            <pc:docMk/>
            <pc:sldMk cId="2519207985" sldId="272"/>
            <ac:spMk id="9" creationId="{C976C472-0F8A-AC3F-C650-F021BE611F82}"/>
          </ac:spMkLst>
        </pc:spChg>
        <pc:spChg chg="del mod">
          <ac:chgData name="Jaime Gonzalez Rodriguez" userId="545d365ff4ed060f" providerId="LiveId" clId="{B7D6B881-9436-4AE3-9A34-D33703733EA6}" dt="2023-02-20T09:20:57.959" v="4100" actId="478"/>
          <ac:spMkLst>
            <pc:docMk/>
            <pc:sldMk cId="2519207985" sldId="272"/>
            <ac:spMk id="13" creationId="{66BAE1E0-A7AC-C673-0F81-6912478A4E0C}"/>
          </ac:spMkLst>
        </pc:spChg>
      </pc:sldChg>
      <pc:sldChg chg="addSp delSp modSp add mod">
        <pc:chgData name="Jaime Gonzalez Rodriguez" userId="545d365ff4ed060f" providerId="LiveId" clId="{B7D6B881-9436-4AE3-9A34-D33703733EA6}" dt="2023-02-20T09:26:16.985" v="4910" actId="1076"/>
        <pc:sldMkLst>
          <pc:docMk/>
          <pc:sldMk cId="1761318359" sldId="273"/>
        </pc:sldMkLst>
        <pc:spChg chg="mod">
          <ac:chgData name="Jaime Gonzalez Rodriguez" userId="545d365ff4ed060f" providerId="LiveId" clId="{B7D6B881-9436-4AE3-9A34-D33703733EA6}" dt="2023-02-20T09:26:07.612" v="4907" actId="1035"/>
          <ac:spMkLst>
            <pc:docMk/>
            <pc:sldMk cId="1761318359" sldId="273"/>
            <ac:spMk id="2" creationId="{37C0FD3D-17CE-78B5-BF9D-CF48DA62663B}"/>
          </ac:spMkLst>
        </pc:spChg>
        <pc:spChg chg="mod">
          <ac:chgData name="Jaime Gonzalez Rodriguez" userId="545d365ff4ed060f" providerId="LiveId" clId="{B7D6B881-9436-4AE3-9A34-D33703733EA6}" dt="2023-02-20T09:26:12.874" v="4909" actId="1076"/>
          <ac:spMkLst>
            <pc:docMk/>
            <pc:sldMk cId="1761318359" sldId="273"/>
            <ac:spMk id="3" creationId="{30F071F5-CB51-CD3D-4922-734C0CBF9AD1}"/>
          </ac:spMkLst>
        </pc:spChg>
        <pc:spChg chg="mod">
          <ac:chgData name="Jaime Gonzalez Rodriguez" userId="545d365ff4ed060f" providerId="LiveId" clId="{B7D6B881-9436-4AE3-9A34-D33703733EA6}" dt="2023-02-20T09:26:16.985" v="4910" actId="1076"/>
          <ac:spMkLst>
            <pc:docMk/>
            <pc:sldMk cId="1761318359" sldId="273"/>
            <ac:spMk id="4" creationId="{AE558D54-742D-1BF4-A7E3-6452716B385E}"/>
          </ac:spMkLst>
        </pc:spChg>
        <pc:spChg chg="del">
          <ac:chgData name="Jaime Gonzalez Rodriguez" userId="545d365ff4ed060f" providerId="LiveId" clId="{B7D6B881-9436-4AE3-9A34-D33703733EA6}" dt="2023-02-20T09:23:20.192" v="4680" actId="478"/>
          <ac:spMkLst>
            <pc:docMk/>
            <pc:sldMk cId="1761318359" sldId="273"/>
            <ac:spMk id="7" creationId="{D7CE1290-1943-F33B-BA8F-C74110D6B369}"/>
          </ac:spMkLst>
        </pc:spChg>
        <pc:spChg chg="del">
          <ac:chgData name="Jaime Gonzalez Rodriguez" userId="545d365ff4ed060f" providerId="LiveId" clId="{B7D6B881-9436-4AE3-9A34-D33703733EA6}" dt="2023-02-20T09:23:20.192" v="4680" actId="478"/>
          <ac:spMkLst>
            <pc:docMk/>
            <pc:sldMk cId="1761318359" sldId="273"/>
            <ac:spMk id="8" creationId="{800CE4EB-CCA0-1F1D-E7C5-2A7E4DF5EEFF}"/>
          </ac:spMkLst>
        </pc:spChg>
        <pc:spChg chg="mod">
          <ac:chgData name="Jaime Gonzalez Rodriguez" userId="545d365ff4ed060f" providerId="LiveId" clId="{B7D6B881-9436-4AE3-9A34-D33703733EA6}" dt="2023-02-20T09:26:16.985" v="4910" actId="1076"/>
          <ac:spMkLst>
            <pc:docMk/>
            <pc:sldMk cId="1761318359" sldId="273"/>
            <ac:spMk id="9" creationId="{C976C472-0F8A-AC3F-C650-F021BE611F82}"/>
          </ac:spMkLst>
        </pc:spChg>
        <pc:spChg chg="add mod">
          <ac:chgData name="Jaime Gonzalez Rodriguez" userId="545d365ff4ed060f" providerId="LiveId" clId="{B7D6B881-9436-4AE3-9A34-D33703733EA6}" dt="2023-02-20T09:26:01.633" v="4897" actId="1076"/>
          <ac:spMkLst>
            <pc:docMk/>
            <pc:sldMk cId="1761318359" sldId="273"/>
            <ac:spMk id="10" creationId="{17C3B65C-6015-44A9-AE67-9BB8B9B57ACC}"/>
          </ac:spMkLst>
        </pc:spChg>
        <pc:spChg chg="del">
          <ac:chgData name="Jaime Gonzalez Rodriguez" userId="545d365ff4ed060f" providerId="LiveId" clId="{B7D6B881-9436-4AE3-9A34-D33703733EA6}" dt="2023-02-20T09:23:20.192" v="4680" actId="478"/>
          <ac:spMkLst>
            <pc:docMk/>
            <pc:sldMk cId="1761318359" sldId="273"/>
            <ac:spMk id="12" creationId="{881447D5-5EDD-D1EB-046C-3A1C7A9F5C15}"/>
          </ac:spMkLst>
        </pc:spChg>
        <pc:spChg chg="del">
          <ac:chgData name="Jaime Gonzalez Rodriguez" userId="545d365ff4ed060f" providerId="LiveId" clId="{B7D6B881-9436-4AE3-9A34-D33703733EA6}" dt="2023-02-20T09:23:23.662" v="4681" actId="478"/>
          <ac:spMkLst>
            <pc:docMk/>
            <pc:sldMk cId="1761318359" sldId="273"/>
            <ac:spMk id="28" creationId="{76BA045F-1C9F-B3AF-0A35-9FB28DB1AEA5}"/>
          </ac:spMkLst>
        </pc:spChg>
        <pc:grpChg chg="del">
          <ac:chgData name="Jaime Gonzalez Rodriguez" userId="545d365ff4ed060f" providerId="LiveId" clId="{B7D6B881-9436-4AE3-9A34-D33703733EA6}" dt="2023-02-20T09:23:20.192" v="4680" actId="478"/>
          <ac:grpSpMkLst>
            <pc:docMk/>
            <pc:sldMk cId="1761318359" sldId="273"/>
            <ac:grpSpMk id="34" creationId="{6BF79DB9-3067-FD6D-6E03-6E097B33D71E}"/>
          </ac:grpSpMkLst>
        </pc:grpChg>
        <pc:picChg chg="del">
          <ac:chgData name="Jaime Gonzalez Rodriguez" userId="545d365ff4ed060f" providerId="LiveId" clId="{B7D6B881-9436-4AE3-9A34-D33703733EA6}" dt="2023-02-20T09:23:20.192" v="4680" actId="478"/>
          <ac:picMkLst>
            <pc:docMk/>
            <pc:sldMk cId="1761318359" sldId="273"/>
            <ac:picMk id="5" creationId="{9F322DA3-2798-3DD5-4824-51ED728BB13E}"/>
          </ac:picMkLst>
        </pc:picChg>
        <pc:picChg chg="del">
          <ac:chgData name="Jaime Gonzalez Rodriguez" userId="545d365ff4ed060f" providerId="LiveId" clId="{B7D6B881-9436-4AE3-9A34-D33703733EA6}" dt="2023-02-20T09:23:20.192" v="4680" actId="478"/>
          <ac:picMkLst>
            <pc:docMk/>
            <pc:sldMk cId="1761318359" sldId="273"/>
            <ac:picMk id="14" creationId="{EF8DEB22-B8B9-67A1-0EE4-9BA25B331F63}"/>
          </ac:picMkLst>
        </pc:picChg>
        <pc:picChg chg="del">
          <ac:chgData name="Jaime Gonzalez Rodriguez" userId="545d365ff4ed060f" providerId="LiveId" clId="{B7D6B881-9436-4AE3-9A34-D33703733EA6}" dt="2023-02-20T09:23:20.192" v="4680" actId="478"/>
          <ac:picMkLst>
            <pc:docMk/>
            <pc:sldMk cId="1761318359" sldId="273"/>
            <ac:picMk id="18" creationId="{43D3A1DF-A30C-EAEC-9F01-F8D11E1BAA62}"/>
          </ac:picMkLst>
        </pc:picChg>
        <pc:picChg chg="del">
          <ac:chgData name="Jaime Gonzalez Rodriguez" userId="545d365ff4ed060f" providerId="LiveId" clId="{B7D6B881-9436-4AE3-9A34-D33703733EA6}" dt="2023-02-20T09:23:20.192" v="4680" actId="478"/>
          <ac:picMkLst>
            <pc:docMk/>
            <pc:sldMk cId="1761318359" sldId="273"/>
            <ac:picMk id="19" creationId="{72DC2DD2-3DD2-805F-5B95-4CF46EE66A4D}"/>
          </ac:picMkLst>
        </pc:picChg>
        <pc:picChg chg="del">
          <ac:chgData name="Jaime Gonzalez Rodriguez" userId="545d365ff4ed060f" providerId="LiveId" clId="{B7D6B881-9436-4AE3-9A34-D33703733EA6}" dt="2023-02-20T09:23:20.192" v="4680" actId="478"/>
          <ac:picMkLst>
            <pc:docMk/>
            <pc:sldMk cId="1761318359" sldId="273"/>
            <ac:picMk id="21" creationId="{E8D3DFB2-7D09-CE99-BA72-3E38357724B4}"/>
          </ac:picMkLst>
        </pc:picChg>
        <pc:cxnChg chg="del">
          <ac:chgData name="Jaime Gonzalez Rodriguez" userId="545d365ff4ed060f" providerId="LiveId" clId="{B7D6B881-9436-4AE3-9A34-D33703733EA6}" dt="2023-02-20T09:23:20.192" v="4680" actId="478"/>
          <ac:cxnSpMkLst>
            <pc:docMk/>
            <pc:sldMk cId="1761318359" sldId="273"/>
            <ac:cxnSpMk id="23" creationId="{DEA56297-750A-C991-6CA6-CDA8831F3C15}"/>
          </ac:cxnSpMkLst>
        </pc:cxnChg>
        <pc:cxnChg chg="del">
          <ac:chgData name="Jaime Gonzalez Rodriguez" userId="545d365ff4ed060f" providerId="LiveId" clId="{B7D6B881-9436-4AE3-9A34-D33703733EA6}" dt="2023-02-20T09:23:20.192" v="4680" actId="478"/>
          <ac:cxnSpMkLst>
            <pc:docMk/>
            <pc:sldMk cId="1761318359" sldId="273"/>
            <ac:cxnSpMk id="24" creationId="{D0BF3F2E-82A8-8817-526D-2855A0BAEAA8}"/>
          </ac:cxnSpMkLst>
        </pc:cxnChg>
        <pc:cxnChg chg="del">
          <ac:chgData name="Jaime Gonzalez Rodriguez" userId="545d365ff4ed060f" providerId="LiveId" clId="{B7D6B881-9436-4AE3-9A34-D33703733EA6}" dt="2023-02-20T09:23:20.192" v="4680" actId="478"/>
          <ac:cxnSpMkLst>
            <pc:docMk/>
            <pc:sldMk cId="1761318359" sldId="273"/>
            <ac:cxnSpMk id="25" creationId="{840DA839-540C-A593-4B93-5C4722197EF0}"/>
          </ac:cxnSpMkLst>
        </pc:cxnChg>
        <pc:cxnChg chg="del mod">
          <ac:chgData name="Jaime Gonzalez Rodriguez" userId="545d365ff4ed060f" providerId="LiveId" clId="{B7D6B881-9436-4AE3-9A34-D33703733EA6}" dt="2023-02-20T09:23:20.192" v="4680" actId="478"/>
          <ac:cxnSpMkLst>
            <pc:docMk/>
            <pc:sldMk cId="1761318359" sldId="273"/>
            <ac:cxnSpMk id="27" creationId="{A85F05B8-1548-1B12-7F64-8765D61A320F}"/>
          </ac:cxnSpMkLst>
        </pc:cxnChg>
      </pc:sldChg>
      <pc:sldChg chg="addSp delSp modSp add mod">
        <pc:chgData name="Jaime Gonzalez Rodriguez" userId="545d365ff4ed060f" providerId="LiveId" clId="{B7D6B881-9436-4AE3-9A34-D33703733EA6}" dt="2023-02-20T09:37:15.317" v="5475" actId="20577"/>
        <pc:sldMkLst>
          <pc:docMk/>
          <pc:sldMk cId="4077874402" sldId="274"/>
        </pc:sldMkLst>
        <pc:spChg chg="add del mod">
          <ac:chgData name="Jaime Gonzalez Rodriguez" userId="545d365ff4ed060f" providerId="LiveId" clId="{B7D6B881-9436-4AE3-9A34-D33703733EA6}" dt="2023-02-20T09:33:01.589" v="5393" actId="1076"/>
          <ac:spMkLst>
            <pc:docMk/>
            <pc:sldMk cId="4077874402" sldId="274"/>
            <ac:spMk id="2" creationId="{37C0FD3D-17CE-78B5-BF9D-CF48DA62663B}"/>
          </ac:spMkLst>
        </pc:spChg>
        <pc:spChg chg="add del mod">
          <ac:chgData name="Jaime Gonzalez Rodriguez" userId="545d365ff4ed060f" providerId="LiveId" clId="{B7D6B881-9436-4AE3-9A34-D33703733EA6}" dt="2023-02-20T09:27:45.644" v="4921" actId="478"/>
          <ac:spMkLst>
            <pc:docMk/>
            <pc:sldMk cId="4077874402" sldId="274"/>
            <ac:spMk id="6" creationId="{6F419F10-5FE6-A0B5-B0AC-0167DD413FEF}"/>
          </ac:spMkLst>
        </pc:spChg>
        <pc:spChg chg="add mod">
          <ac:chgData name="Jaime Gonzalez Rodriguez" userId="545d365ff4ed060f" providerId="LiveId" clId="{B7D6B881-9436-4AE3-9A34-D33703733EA6}" dt="2023-02-20T09:31:40.069" v="5185" actId="164"/>
          <ac:spMkLst>
            <pc:docMk/>
            <pc:sldMk cId="4077874402" sldId="274"/>
            <ac:spMk id="7" creationId="{FF464B94-D767-7B90-B7C9-AFFE69FBC23C}"/>
          </ac:spMkLst>
        </pc:spChg>
        <pc:spChg chg="add mod">
          <ac:chgData name="Jaime Gonzalez Rodriguez" userId="545d365ff4ed060f" providerId="LiveId" clId="{B7D6B881-9436-4AE3-9A34-D33703733EA6}" dt="2023-02-20T09:31:40.069" v="5185" actId="164"/>
          <ac:spMkLst>
            <pc:docMk/>
            <pc:sldMk cId="4077874402" sldId="274"/>
            <ac:spMk id="8" creationId="{3B978345-DD20-A5B5-6F09-2E060500FB9E}"/>
          </ac:spMkLst>
        </pc:spChg>
        <pc:spChg chg="mod">
          <ac:chgData name="Jaime Gonzalez Rodriguez" userId="545d365ff4ed060f" providerId="LiveId" clId="{B7D6B881-9436-4AE3-9A34-D33703733EA6}" dt="2023-02-20T09:30:42.814" v="5171" actId="20577"/>
          <ac:spMkLst>
            <pc:docMk/>
            <pc:sldMk cId="4077874402" sldId="274"/>
            <ac:spMk id="11" creationId="{3790F842-452F-293C-33DA-1569AEB5E98B}"/>
          </ac:spMkLst>
        </pc:spChg>
        <pc:spChg chg="del">
          <ac:chgData name="Jaime Gonzalez Rodriguez" userId="545d365ff4ed060f" providerId="LiveId" clId="{B7D6B881-9436-4AE3-9A34-D33703733EA6}" dt="2023-02-20T09:29:05.656" v="4924" actId="478"/>
          <ac:spMkLst>
            <pc:docMk/>
            <pc:sldMk cId="4077874402" sldId="274"/>
            <ac:spMk id="12" creationId="{881447D5-5EDD-D1EB-046C-3A1C7A9F5C15}"/>
          </ac:spMkLst>
        </pc:spChg>
        <pc:spChg chg="mod">
          <ac:chgData name="Jaime Gonzalez Rodriguez" userId="545d365ff4ed060f" providerId="LiveId" clId="{B7D6B881-9436-4AE3-9A34-D33703733EA6}" dt="2023-02-20T09:29:57.963" v="4930"/>
          <ac:spMkLst>
            <pc:docMk/>
            <pc:sldMk cId="4077874402" sldId="274"/>
            <ac:spMk id="16" creationId="{8FE3EB87-F3EE-88CD-913A-25C9C2FD8D26}"/>
          </ac:spMkLst>
        </pc:spChg>
        <pc:spChg chg="mod">
          <ac:chgData name="Jaime Gonzalez Rodriguez" userId="545d365ff4ed060f" providerId="LiveId" clId="{B7D6B881-9436-4AE3-9A34-D33703733EA6}" dt="2023-02-20T09:33:29.282" v="5397" actId="14100"/>
          <ac:spMkLst>
            <pc:docMk/>
            <pc:sldMk cId="4077874402" sldId="274"/>
            <ac:spMk id="22" creationId="{D22F2028-952F-D9E5-412A-F164ECA8BDBE}"/>
          </ac:spMkLst>
        </pc:spChg>
        <pc:spChg chg="add del mod">
          <ac:chgData name="Jaime Gonzalez Rodriguez" userId="545d365ff4ed060f" providerId="LiveId" clId="{B7D6B881-9436-4AE3-9A34-D33703733EA6}" dt="2023-02-20T09:31:17.545" v="5182" actId="478"/>
          <ac:spMkLst>
            <pc:docMk/>
            <pc:sldMk cId="4077874402" sldId="274"/>
            <ac:spMk id="30" creationId="{6EAB85E4-6678-FD60-3C73-DAB6651B5B2A}"/>
          </ac:spMkLst>
        </pc:spChg>
        <pc:spChg chg="add del mod">
          <ac:chgData name="Jaime Gonzalez Rodriguez" userId="545d365ff4ed060f" providerId="LiveId" clId="{B7D6B881-9436-4AE3-9A34-D33703733EA6}" dt="2023-02-20T09:31:15.856" v="5181" actId="478"/>
          <ac:spMkLst>
            <pc:docMk/>
            <pc:sldMk cId="4077874402" sldId="274"/>
            <ac:spMk id="31" creationId="{2BBA4337-F8E5-C441-4030-88BF4A99CCC8}"/>
          </ac:spMkLst>
        </pc:spChg>
        <pc:spChg chg="mod topLvl">
          <ac:chgData name="Jaime Gonzalez Rodriguez" userId="545d365ff4ed060f" providerId="LiveId" clId="{B7D6B881-9436-4AE3-9A34-D33703733EA6}" dt="2023-02-20T09:33:26.068" v="5396" actId="1076"/>
          <ac:spMkLst>
            <pc:docMk/>
            <pc:sldMk cId="4077874402" sldId="274"/>
            <ac:spMk id="34" creationId="{200A1BCB-E392-82E0-3419-B928E15E30A8}"/>
          </ac:spMkLst>
        </pc:spChg>
        <pc:spChg chg="del">
          <ac:chgData name="Jaime Gonzalez Rodriguez" userId="545d365ff4ed060f" providerId="LiveId" clId="{B7D6B881-9436-4AE3-9A34-D33703733EA6}" dt="2023-02-20T09:29:47.087" v="4929" actId="478"/>
          <ac:spMkLst>
            <pc:docMk/>
            <pc:sldMk cId="4077874402" sldId="274"/>
            <ac:spMk id="35" creationId="{DAAE76CC-8F2A-68EA-6413-FC83570C79ED}"/>
          </ac:spMkLst>
        </pc:spChg>
        <pc:spChg chg="del">
          <ac:chgData name="Jaime Gonzalez Rodriguez" userId="545d365ff4ed060f" providerId="LiveId" clId="{B7D6B881-9436-4AE3-9A34-D33703733EA6}" dt="2023-02-20T09:29:22.376" v="4926" actId="478"/>
          <ac:spMkLst>
            <pc:docMk/>
            <pc:sldMk cId="4077874402" sldId="274"/>
            <ac:spMk id="36" creationId="{7F5E1239-EC59-653D-1978-D1C7699DDACD}"/>
          </ac:spMkLst>
        </pc:spChg>
        <pc:spChg chg="del">
          <ac:chgData name="Jaime Gonzalez Rodriguez" userId="545d365ff4ed060f" providerId="LiveId" clId="{B7D6B881-9436-4AE3-9A34-D33703733EA6}" dt="2023-02-20T09:29:22.376" v="4926" actId="478"/>
          <ac:spMkLst>
            <pc:docMk/>
            <pc:sldMk cId="4077874402" sldId="274"/>
            <ac:spMk id="41" creationId="{96A80CE9-C8E3-7AE3-BA11-D2D5D78102E7}"/>
          </ac:spMkLst>
        </pc:spChg>
        <pc:spChg chg="del mod topLvl">
          <ac:chgData name="Jaime Gonzalez Rodriguez" userId="545d365ff4ed060f" providerId="LiveId" clId="{B7D6B881-9436-4AE3-9A34-D33703733EA6}" dt="2023-02-20T09:32:44.913" v="5390" actId="478"/>
          <ac:spMkLst>
            <pc:docMk/>
            <pc:sldMk cId="4077874402" sldId="274"/>
            <ac:spMk id="42" creationId="{050B404F-AD6B-51BF-D7D3-C9738CB5467D}"/>
          </ac:spMkLst>
        </pc:spChg>
        <pc:spChg chg="mod">
          <ac:chgData name="Jaime Gonzalez Rodriguez" userId="545d365ff4ed060f" providerId="LiveId" clId="{B7D6B881-9436-4AE3-9A34-D33703733EA6}" dt="2023-02-20T09:33:43.028" v="5398"/>
          <ac:spMkLst>
            <pc:docMk/>
            <pc:sldMk cId="4077874402" sldId="274"/>
            <ac:spMk id="44" creationId="{5EA53B9B-D5F0-E557-4783-31FBE2FEF94F}"/>
          </ac:spMkLst>
        </pc:spChg>
        <pc:spChg chg="del mod">
          <ac:chgData name="Jaime Gonzalez Rodriguez" userId="545d365ff4ed060f" providerId="LiveId" clId="{B7D6B881-9436-4AE3-9A34-D33703733EA6}" dt="2023-02-20T09:34:01.308" v="5401" actId="478"/>
          <ac:spMkLst>
            <pc:docMk/>
            <pc:sldMk cId="4077874402" sldId="274"/>
            <ac:spMk id="46" creationId="{1B9C00BC-3C43-5299-48A0-66C26FC01D10}"/>
          </ac:spMkLst>
        </pc:spChg>
        <pc:spChg chg="add del mod">
          <ac:chgData name="Jaime Gonzalez Rodriguez" userId="545d365ff4ed060f" providerId="LiveId" clId="{B7D6B881-9436-4AE3-9A34-D33703733EA6}" dt="2023-02-20T09:35:08.123" v="5423" actId="478"/>
          <ac:spMkLst>
            <pc:docMk/>
            <pc:sldMk cId="4077874402" sldId="274"/>
            <ac:spMk id="47" creationId="{D6364042-11AE-D2B6-D9C9-FEFB05A85759}"/>
          </ac:spMkLst>
        </pc:spChg>
        <pc:spChg chg="add mod">
          <ac:chgData name="Jaime Gonzalez Rodriguez" userId="545d365ff4ed060f" providerId="LiveId" clId="{B7D6B881-9436-4AE3-9A34-D33703733EA6}" dt="2023-02-20T09:34:41.322" v="5415" actId="1076"/>
          <ac:spMkLst>
            <pc:docMk/>
            <pc:sldMk cId="4077874402" sldId="274"/>
            <ac:spMk id="51" creationId="{80E486CF-17A4-71DF-14C9-7943140D593A}"/>
          </ac:spMkLst>
        </pc:spChg>
        <pc:spChg chg="add del mod">
          <ac:chgData name="Jaime Gonzalez Rodriguez" userId="545d365ff4ed060f" providerId="LiveId" clId="{B7D6B881-9436-4AE3-9A34-D33703733EA6}" dt="2023-02-20T09:34:48.890" v="5418" actId="478"/>
          <ac:spMkLst>
            <pc:docMk/>
            <pc:sldMk cId="4077874402" sldId="274"/>
            <ac:spMk id="52" creationId="{D63FDFE3-8CED-F76A-8618-F90A66A06702}"/>
          </ac:spMkLst>
        </pc:spChg>
        <pc:spChg chg="mod">
          <ac:chgData name="Jaime Gonzalez Rodriguez" userId="545d365ff4ed060f" providerId="LiveId" clId="{B7D6B881-9436-4AE3-9A34-D33703733EA6}" dt="2023-02-20T09:35:03.526" v="5421"/>
          <ac:spMkLst>
            <pc:docMk/>
            <pc:sldMk cId="4077874402" sldId="274"/>
            <ac:spMk id="55" creationId="{EE6A0190-7A41-B66E-9946-7CE454D8C2F9}"/>
          </ac:spMkLst>
        </pc:spChg>
        <pc:spChg chg="mod">
          <ac:chgData name="Jaime Gonzalez Rodriguez" userId="545d365ff4ed060f" providerId="LiveId" clId="{B7D6B881-9436-4AE3-9A34-D33703733EA6}" dt="2023-02-20T09:35:03.526" v="5421"/>
          <ac:spMkLst>
            <pc:docMk/>
            <pc:sldMk cId="4077874402" sldId="274"/>
            <ac:spMk id="56" creationId="{872A22E9-B602-509D-0C2A-ADA155F83C19}"/>
          </ac:spMkLst>
        </pc:spChg>
        <pc:spChg chg="add mod">
          <ac:chgData name="Jaime Gonzalez Rodriguez" userId="545d365ff4ed060f" providerId="LiveId" clId="{B7D6B881-9436-4AE3-9A34-D33703733EA6}" dt="2023-02-20T09:35:46.242" v="5445" actId="207"/>
          <ac:spMkLst>
            <pc:docMk/>
            <pc:sldMk cId="4077874402" sldId="274"/>
            <ac:spMk id="59" creationId="{A4EFBA18-E5DD-AFD5-72CE-4C9B22553F09}"/>
          </ac:spMkLst>
        </pc:spChg>
        <pc:spChg chg="add mod">
          <ac:chgData name="Jaime Gonzalez Rodriguez" userId="545d365ff4ed060f" providerId="LiveId" clId="{B7D6B881-9436-4AE3-9A34-D33703733EA6}" dt="2023-02-20T09:36:57.802" v="5465" actId="14100"/>
          <ac:spMkLst>
            <pc:docMk/>
            <pc:sldMk cId="4077874402" sldId="274"/>
            <ac:spMk id="69" creationId="{CC9A8B8B-DFDA-42F4-E781-C7CA067D732D}"/>
          </ac:spMkLst>
        </pc:spChg>
        <pc:spChg chg="add mod">
          <ac:chgData name="Jaime Gonzalez Rodriguez" userId="545d365ff4ed060f" providerId="LiveId" clId="{B7D6B881-9436-4AE3-9A34-D33703733EA6}" dt="2023-02-20T09:37:03.540" v="5467" actId="1076"/>
          <ac:spMkLst>
            <pc:docMk/>
            <pc:sldMk cId="4077874402" sldId="274"/>
            <ac:spMk id="70" creationId="{F74B2CAE-73C2-7665-FF26-BC92B87D668A}"/>
          </ac:spMkLst>
        </pc:spChg>
        <pc:spChg chg="add mod">
          <ac:chgData name="Jaime Gonzalez Rodriguez" userId="545d365ff4ed060f" providerId="LiveId" clId="{B7D6B881-9436-4AE3-9A34-D33703733EA6}" dt="2023-02-20T09:37:07.589" v="5469" actId="1076"/>
          <ac:spMkLst>
            <pc:docMk/>
            <pc:sldMk cId="4077874402" sldId="274"/>
            <ac:spMk id="71" creationId="{D4DF2212-0B9D-BBC6-580D-EA0396FC7012}"/>
          </ac:spMkLst>
        </pc:spChg>
        <pc:spChg chg="add mod">
          <ac:chgData name="Jaime Gonzalez Rodriguez" userId="545d365ff4ed060f" providerId="LiveId" clId="{B7D6B881-9436-4AE3-9A34-D33703733EA6}" dt="2023-02-20T09:37:15.317" v="5475" actId="20577"/>
          <ac:spMkLst>
            <pc:docMk/>
            <pc:sldMk cId="4077874402" sldId="274"/>
            <ac:spMk id="72" creationId="{4941C6D8-52EA-B4A6-A5A7-9C230A7D4953}"/>
          </ac:spMkLst>
        </pc:spChg>
        <pc:grpChg chg="mod">
          <ac:chgData name="Jaime Gonzalez Rodriguez" userId="545d365ff4ed060f" providerId="LiveId" clId="{B7D6B881-9436-4AE3-9A34-D33703733EA6}" dt="2023-02-20T09:33:13.194" v="5394" actId="1076"/>
          <ac:grpSpMkLst>
            <pc:docMk/>
            <pc:sldMk cId="4077874402" sldId="274"/>
            <ac:grpSpMk id="4" creationId="{8317EF2E-E0FA-B30B-9BCE-6C2B17EDFB08}"/>
          </ac:grpSpMkLst>
        </pc:grpChg>
        <pc:grpChg chg="add mod">
          <ac:chgData name="Jaime Gonzalez Rodriguez" userId="545d365ff4ed060f" providerId="LiveId" clId="{B7D6B881-9436-4AE3-9A34-D33703733EA6}" dt="2023-02-20T09:33:23.260" v="5395" actId="1076"/>
          <ac:grpSpMkLst>
            <pc:docMk/>
            <pc:sldMk cId="4077874402" sldId="274"/>
            <ac:grpSpMk id="13" creationId="{C33E4959-F18E-5546-08E4-2C0A16CFDE94}"/>
          </ac:grpSpMkLst>
        </pc:grpChg>
        <pc:grpChg chg="add mod">
          <ac:chgData name="Jaime Gonzalez Rodriguez" userId="545d365ff4ed060f" providerId="LiveId" clId="{B7D6B881-9436-4AE3-9A34-D33703733EA6}" dt="2023-02-20T09:34:09.199" v="5402" actId="1076"/>
          <ac:grpSpMkLst>
            <pc:docMk/>
            <pc:sldMk cId="4077874402" sldId="274"/>
            <ac:grpSpMk id="32" creationId="{BD8C016A-F0BF-5652-6039-43C24A23D44F}"/>
          </ac:grpSpMkLst>
        </pc:grpChg>
        <pc:grpChg chg="add del mod">
          <ac:chgData name="Jaime Gonzalez Rodriguez" userId="545d365ff4ed060f" providerId="LiveId" clId="{B7D6B881-9436-4AE3-9A34-D33703733EA6}" dt="2023-02-20T09:32:44.913" v="5390" actId="478"/>
          <ac:grpSpMkLst>
            <pc:docMk/>
            <pc:sldMk cId="4077874402" sldId="274"/>
            <ac:grpSpMk id="33" creationId="{557DC3CB-9F4E-B4CD-4F21-964A4377CD13}"/>
          </ac:grpSpMkLst>
        </pc:grpChg>
        <pc:grpChg chg="del">
          <ac:chgData name="Jaime Gonzalez Rodriguez" userId="545d365ff4ed060f" providerId="LiveId" clId="{B7D6B881-9436-4AE3-9A34-D33703733EA6}" dt="2023-02-20T09:29:22.376" v="4926" actId="478"/>
          <ac:grpSpMkLst>
            <pc:docMk/>
            <pc:sldMk cId="4077874402" sldId="274"/>
            <ac:grpSpMk id="37" creationId="{8A3EFAB0-0829-557C-A1D5-7B2F7370860B}"/>
          </ac:grpSpMkLst>
        </pc:grpChg>
        <pc:grpChg chg="add mod">
          <ac:chgData name="Jaime Gonzalez Rodriguez" userId="545d365ff4ed060f" providerId="LiveId" clId="{B7D6B881-9436-4AE3-9A34-D33703733EA6}" dt="2023-02-20T09:34:11.550" v="5403" actId="1076"/>
          <ac:grpSpMkLst>
            <pc:docMk/>
            <pc:sldMk cId="4077874402" sldId="274"/>
            <ac:grpSpMk id="43" creationId="{570CAF19-BC14-09E1-35FF-63368075E3AB}"/>
          </ac:grpSpMkLst>
        </pc:grpChg>
        <pc:grpChg chg="add mod">
          <ac:chgData name="Jaime Gonzalez Rodriguez" userId="545d365ff4ed060f" providerId="LiveId" clId="{B7D6B881-9436-4AE3-9A34-D33703733EA6}" dt="2023-02-20T09:35:18.324" v="5442" actId="14100"/>
          <ac:grpSpMkLst>
            <pc:docMk/>
            <pc:sldMk cId="4077874402" sldId="274"/>
            <ac:grpSpMk id="54" creationId="{7CD9BEF5-3AA8-A996-E355-53CC79A64788}"/>
          </ac:grpSpMkLst>
        </pc:grpChg>
        <pc:picChg chg="mod">
          <ac:chgData name="Jaime Gonzalez Rodriguez" userId="545d365ff4ed060f" providerId="LiveId" clId="{B7D6B881-9436-4AE3-9A34-D33703733EA6}" dt="2023-02-20T09:36:00.884" v="5448" actId="1076"/>
          <ac:picMkLst>
            <pc:docMk/>
            <pc:sldMk cId="4077874402" sldId="274"/>
            <ac:picMk id="5" creationId="{9F322DA3-2798-3DD5-4824-51ED728BB13E}"/>
          </ac:picMkLst>
        </pc:picChg>
        <pc:picChg chg="mod">
          <ac:chgData name="Jaime Gonzalez Rodriguez" userId="545d365ff4ed060f" providerId="LiveId" clId="{B7D6B881-9436-4AE3-9A34-D33703733EA6}" dt="2023-02-20T09:34:18.201" v="5405" actId="1076"/>
          <ac:picMkLst>
            <pc:docMk/>
            <pc:sldMk cId="4077874402" sldId="274"/>
            <ac:picMk id="14" creationId="{EF8DEB22-B8B9-67A1-0EE4-9BA25B331F63}"/>
          </ac:picMkLst>
        </pc:picChg>
        <pc:picChg chg="mod">
          <ac:chgData name="Jaime Gonzalez Rodriguez" userId="545d365ff4ed060f" providerId="LiveId" clId="{B7D6B881-9436-4AE3-9A34-D33703733EA6}" dt="2023-02-20T09:33:13.194" v="5394" actId="1076"/>
          <ac:picMkLst>
            <pc:docMk/>
            <pc:sldMk cId="4077874402" sldId="274"/>
            <ac:picMk id="15" creationId="{7684F8AA-2B35-3567-A984-C5C9CA1A3A63}"/>
          </ac:picMkLst>
        </pc:picChg>
        <pc:picChg chg="del">
          <ac:chgData name="Jaime Gonzalez Rodriguez" userId="545d365ff4ed060f" providerId="LiveId" clId="{B7D6B881-9436-4AE3-9A34-D33703733EA6}" dt="2023-02-20T09:29:28.595" v="4927" actId="478"/>
          <ac:picMkLst>
            <pc:docMk/>
            <pc:sldMk cId="4077874402" sldId="274"/>
            <ac:picMk id="18" creationId="{43D3A1DF-A30C-EAEC-9F01-F8D11E1BAA62}"/>
          </ac:picMkLst>
        </pc:picChg>
        <pc:picChg chg="del">
          <ac:chgData name="Jaime Gonzalez Rodriguez" userId="545d365ff4ed060f" providerId="LiveId" clId="{B7D6B881-9436-4AE3-9A34-D33703733EA6}" dt="2023-02-20T09:29:28.595" v="4927" actId="478"/>
          <ac:picMkLst>
            <pc:docMk/>
            <pc:sldMk cId="4077874402" sldId="274"/>
            <ac:picMk id="19" creationId="{72DC2DD2-3DD2-805F-5B95-4CF46EE66A4D}"/>
          </ac:picMkLst>
        </pc:picChg>
        <pc:picChg chg="mod">
          <ac:chgData name="Jaime Gonzalez Rodriguez" userId="545d365ff4ed060f" providerId="LiveId" clId="{B7D6B881-9436-4AE3-9A34-D33703733EA6}" dt="2023-02-20T09:29:57.963" v="4930"/>
          <ac:picMkLst>
            <pc:docMk/>
            <pc:sldMk cId="4077874402" sldId="274"/>
            <ac:picMk id="20" creationId="{9DBB46EF-CF89-1EF0-07D5-DE2346DC4D50}"/>
          </ac:picMkLst>
        </pc:picChg>
        <pc:picChg chg="del">
          <ac:chgData name="Jaime Gonzalez Rodriguez" userId="545d365ff4ed060f" providerId="LiveId" clId="{B7D6B881-9436-4AE3-9A34-D33703733EA6}" dt="2023-02-20T09:29:28.595" v="4927" actId="478"/>
          <ac:picMkLst>
            <pc:docMk/>
            <pc:sldMk cId="4077874402" sldId="274"/>
            <ac:picMk id="21" creationId="{E8D3DFB2-7D09-CE99-BA72-3E38357724B4}"/>
          </ac:picMkLst>
        </pc:picChg>
        <pc:picChg chg="mod">
          <ac:chgData name="Jaime Gonzalez Rodriguez" userId="545d365ff4ed060f" providerId="LiveId" clId="{B7D6B881-9436-4AE3-9A34-D33703733EA6}" dt="2023-02-20T09:33:43.028" v="5398"/>
          <ac:picMkLst>
            <pc:docMk/>
            <pc:sldMk cId="4077874402" sldId="274"/>
            <ac:picMk id="45" creationId="{B4739DB6-9206-C630-7FA3-37C4742EF2C1}"/>
          </ac:picMkLst>
        </pc:picChg>
        <pc:picChg chg="add mod">
          <ac:chgData name="Jaime Gonzalez Rodriguez" userId="545d365ff4ed060f" providerId="LiveId" clId="{B7D6B881-9436-4AE3-9A34-D33703733EA6}" dt="2023-02-20T09:36:02.721" v="5449" actId="1076"/>
          <ac:picMkLst>
            <pc:docMk/>
            <pc:sldMk cId="4077874402" sldId="274"/>
            <ac:picMk id="60" creationId="{6C24AC3A-CEA2-A3F9-83F9-D7B9AAC6F201}"/>
          </ac:picMkLst>
        </pc:picChg>
        <pc:cxnChg chg="mod">
          <ac:chgData name="Jaime Gonzalez Rodriguez" userId="545d365ff4ed060f" providerId="LiveId" clId="{B7D6B881-9436-4AE3-9A34-D33703733EA6}" dt="2023-02-20T09:34:18.201" v="5405" actId="1076"/>
          <ac:cxnSpMkLst>
            <pc:docMk/>
            <pc:sldMk cId="4077874402" sldId="274"/>
            <ac:cxnSpMk id="17" creationId="{3328EDEC-C94C-A2E9-0F6F-86605E048A40}"/>
          </ac:cxnSpMkLst>
        </pc:cxnChg>
        <pc:cxnChg chg="del">
          <ac:chgData name="Jaime Gonzalez Rodriguez" userId="545d365ff4ed060f" providerId="LiveId" clId="{B7D6B881-9436-4AE3-9A34-D33703733EA6}" dt="2023-02-20T09:29:28.595" v="4927" actId="478"/>
          <ac:cxnSpMkLst>
            <pc:docMk/>
            <pc:sldMk cId="4077874402" sldId="274"/>
            <ac:cxnSpMk id="23" creationId="{DEA56297-750A-C991-6CA6-CDA8831F3C15}"/>
          </ac:cxnSpMkLst>
        </pc:cxnChg>
        <pc:cxnChg chg="del">
          <ac:chgData name="Jaime Gonzalez Rodriguez" userId="545d365ff4ed060f" providerId="LiveId" clId="{B7D6B881-9436-4AE3-9A34-D33703733EA6}" dt="2023-02-20T09:29:28.595" v="4927" actId="478"/>
          <ac:cxnSpMkLst>
            <pc:docMk/>
            <pc:sldMk cId="4077874402" sldId="274"/>
            <ac:cxnSpMk id="24" creationId="{D0BF3F2E-82A8-8817-526D-2855A0BAEAA8}"/>
          </ac:cxnSpMkLst>
        </pc:cxnChg>
        <pc:cxnChg chg="mod">
          <ac:chgData name="Jaime Gonzalez Rodriguez" userId="545d365ff4ed060f" providerId="LiveId" clId="{B7D6B881-9436-4AE3-9A34-D33703733EA6}" dt="2023-02-20T09:36:05.307" v="5450" actId="14100"/>
          <ac:cxnSpMkLst>
            <pc:docMk/>
            <pc:sldMk cId="4077874402" sldId="274"/>
            <ac:cxnSpMk id="25" creationId="{840DA839-540C-A593-4B93-5C4722197EF0}"/>
          </ac:cxnSpMkLst>
        </pc:cxnChg>
        <pc:cxnChg chg="del mod">
          <ac:chgData name="Jaime Gonzalez Rodriguez" userId="545d365ff4ed060f" providerId="LiveId" clId="{B7D6B881-9436-4AE3-9A34-D33703733EA6}" dt="2023-02-20T09:29:28.595" v="4927" actId="478"/>
          <ac:cxnSpMkLst>
            <pc:docMk/>
            <pc:sldMk cId="4077874402" sldId="274"/>
            <ac:cxnSpMk id="27" creationId="{A85F05B8-1548-1B12-7F64-8765D61A320F}"/>
          </ac:cxnSpMkLst>
        </pc:cxnChg>
        <pc:cxnChg chg="add mod">
          <ac:chgData name="Jaime Gonzalez Rodriguez" userId="545d365ff4ed060f" providerId="LiveId" clId="{B7D6B881-9436-4AE3-9A34-D33703733EA6}" dt="2023-02-20T09:35:08.123" v="5423" actId="478"/>
          <ac:cxnSpMkLst>
            <pc:docMk/>
            <pc:sldMk cId="4077874402" sldId="274"/>
            <ac:cxnSpMk id="50" creationId="{0BAF0CD8-00A3-DE73-7F8C-C9C0648419A8}"/>
          </ac:cxnSpMkLst>
        </pc:cxnChg>
        <pc:cxnChg chg="add del mod">
          <ac:chgData name="Jaime Gonzalez Rodriguez" userId="545d365ff4ed060f" providerId="LiveId" clId="{B7D6B881-9436-4AE3-9A34-D33703733EA6}" dt="2023-02-20T09:34:58.787" v="5420"/>
          <ac:cxnSpMkLst>
            <pc:docMk/>
            <pc:sldMk cId="4077874402" sldId="274"/>
            <ac:cxnSpMk id="53" creationId="{B7EBCE8C-B47F-8972-B51B-0D8881D57D99}"/>
          </ac:cxnSpMkLst>
        </pc:cxnChg>
        <pc:cxnChg chg="add">
          <ac:chgData name="Jaime Gonzalez Rodriguez" userId="545d365ff4ed060f" providerId="LiveId" clId="{B7D6B881-9436-4AE3-9A34-D33703733EA6}" dt="2023-02-20T09:35:29.970" v="5443" actId="11529"/>
          <ac:cxnSpMkLst>
            <pc:docMk/>
            <pc:sldMk cId="4077874402" sldId="274"/>
            <ac:cxnSpMk id="58" creationId="{5EBA9B2E-9664-004A-8C84-382D418CB7A5}"/>
          </ac:cxnSpMkLst>
        </pc:cxnChg>
        <pc:cxnChg chg="add mod">
          <ac:chgData name="Jaime Gonzalez Rodriguez" userId="545d365ff4ed060f" providerId="LiveId" clId="{B7D6B881-9436-4AE3-9A34-D33703733EA6}" dt="2023-02-20T09:36:37.154" v="5457" actId="14100"/>
          <ac:cxnSpMkLst>
            <pc:docMk/>
            <pc:sldMk cId="4077874402" sldId="274"/>
            <ac:cxnSpMk id="62" creationId="{4FFC2D96-D069-A255-3273-093A9C5DBA8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BE25B-4113-DDAD-5C5E-6694074EF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3108DE-AA60-C888-3559-26EE1281E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2785B9-1A3C-7904-8143-476397D5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E38B-15FA-4481-9DBE-4A1715751F0A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AFB0B4-949A-2637-79DD-A96B5241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7C7554-A6DD-3BAA-7E21-F745A424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39C2-E05A-4364-BB00-DA1DCFD59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65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28735-31D6-944D-CE78-3A91CC89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D2C3B9-B545-3EB5-6A04-5E941859C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904C9E-CC64-9A86-4D01-FBB2230D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E38B-15FA-4481-9DBE-4A1715751F0A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66C2EE-EE3F-D833-A37C-54B5AA3B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901D45-BB65-BD80-8D26-2DF3C5B5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39C2-E05A-4364-BB00-DA1DCFD59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334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C1B48D-7278-15BB-5DD7-4FC596BE9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51EE48-0504-2B49-2865-D1D2BFDE0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493378-4EAB-DC94-F4A7-8D6C766B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E38B-15FA-4481-9DBE-4A1715751F0A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C6A83E-09E7-699B-D4D9-1CAFD037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CFE73F-E455-C647-C4E6-6C1340F5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39C2-E05A-4364-BB00-DA1DCFD59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39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BEFB3-2AE3-8003-BE5C-4F9A8AF6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9DB628-FDAC-40D7-1EE2-DA396DF7D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A8BB71-5400-8CB1-8192-DA013564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E38B-15FA-4481-9DBE-4A1715751F0A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A070B7-53A6-9785-D82F-66684018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D854F1-0B35-386E-12DA-08C19A97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39C2-E05A-4364-BB00-DA1DCFD59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53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DDBC0-F805-596F-A4B6-2D88B6AD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4BB578-5513-92F2-1683-4A0ACA2EA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3D77AF-840B-E30A-31E5-3B5A4667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E38B-15FA-4481-9DBE-4A1715751F0A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4E1971-489A-56AF-16CF-235F113E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EDAF00-7E77-43DC-D793-8C256621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39C2-E05A-4364-BB00-DA1DCFD59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09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52CCC-C6C1-4378-231F-7F153A3A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D2AA99-2A44-4EF0-3B4B-78470038C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BB4C90-A050-FEB1-FBC8-68255169C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78FCA8-E1A1-EC88-69F9-A7EFD30D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E38B-15FA-4481-9DBE-4A1715751F0A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24584D-8A61-7E30-A436-4459560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798DC8-56AE-908F-E5EF-3C2B117E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39C2-E05A-4364-BB00-DA1DCFD59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370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7F2D3-0B9E-0FB6-EFE4-BBE3F4C2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5933BD-A4A4-22F8-B482-7AD7D8EDF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4BC91F-2132-0EE0-090B-3E016F2D4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A56041-B873-B361-CD35-E1D483F33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55A605-F673-FF3B-1425-9C6F46BB0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0738098-0645-359A-1BF1-1E948D4D5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E38B-15FA-4481-9DBE-4A1715751F0A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A58038-F280-B31D-6BC1-348BE34F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A27B6F-7AD2-FB03-DA17-191E0F36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39C2-E05A-4364-BB00-DA1DCFD59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804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7B0B1-9CED-13F5-4806-BA046435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78D999-41C0-CD7A-779C-F8939141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E38B-15FA-4481-9DBE-4A1715751F0A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785A00-05CE-E135-4C3D-D81B337E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6261195-5A71-3147-6445-26E31731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39C2-E05A-4364-BB00-DA1DCFD59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471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B9D57C9-8192-364F-212E-8172EA38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E38B-15FA-4481-9DBE-4A1715751F0A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86CCF4E-C6AB-D947-930D-968B8758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8D04FD-A455-8027-4402-5C46B11B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39C2-E05A-4364-BB00-DA1DCFD59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02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1C5B4-C12D-0C20-8BF3-19F31E3C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3EA923-B025-3F20-7226-1C26E4FD4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D2CC84-0761-A0A2-37A5-E28FD1CBB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0E7974-F30A-0345-D267-5F576717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E38B-15FA-4481-9DBE-4A1715751F0A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A54534-CC83-8453-FF83-CF4B5B1F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C1B801-57D3-9C55-D871-8393DF7E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39C2-E05A-4364-BB00-DA1DCFD59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929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235C3-2F33-A5E5-7CEA-AD829262A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2D2B36-8230-06B2-5C7E-1449B6960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E67F09-E29C-9B3C-A9A9-B02F58C49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E4B36F-F5D6-7E8C-D2B2-F88B476C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E38B-15FA-4481-9DBE-4A1715751F0A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6A95E5-A16C-1BA1-6ECA-CDEA1F84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37036E-35F2-9342-3996-01930A83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39C2-E05A-4364-BB00-DA1DCFD59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65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310827-7819-DBC4-CDB2-244C293E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02CE54-1998-0B65-97B2-63511A260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06A3CC-1821-DB55-22B3-998867DE0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CE38B-15FA-4481-9DBE-4A1715751F0A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BCF4DC-D14D-0948-325E-E0226E12C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B9B542-A626-493B-8246-74225073F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F39C2-E05A-4364-BB00-DA1DCFD59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477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5000/api/v1/resources/book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807E0-F354-AEF6-6080-5BBB5C22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Repaso de Conceptos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4AD17-B62F-41C5-2280-B4427C771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Industrialización: Una vez tengo el modelo, ¿qué ocurre?</a:t>
            </a:r>
          </a:p>
          <a:p>
            <a:r>
              <a:rPr lang="es-ES" dirty="0"/>
              <a:t>Entornos de desarrollo: Visual Studio </a:t>
            </a:r>
            <a:r>
              <a:rPr lang="es-ES" dirty="0" err="1"/>
              <a:t>Code</a:t>
            </a:r>
            <a:endParaRPr lang="es-ES" dirty="0"/>
          </a:p>
          <a:p>
            <a:r>
              <a:rPr lang="es-ES" dirty="0" err="1"/>
              <a:t>Interracción</a:t>
            </a:r>
            <a:r>
              <a:rPr lang="es-ES" dirty="0"/>
              <a:t> con el Sistema Operativo: Algunas nociones de comandos de sistema operativo</a:t>
            </a:r>
          </a:p>
        </p:txBody>
      </p:sp>
    </p:spTree>
    <p:extLst>
      <p:ext uri="{BB962C8B-B14F-4D97-AF65-F5344CB8AC3E}">
        <p14:creationId xmlns:p14="http://schemas.microsoft.com/office/powerpoint/2010/main" val="2278633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0FD3D-17CE-78B5-BF9D-CF48DA62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81" y="290697"/>
            <a:ext cx="10515600" cy="1325563"/>
          </a:xfrm>
        </p:spPr>
        <p:txBody>
          <a:bodyPr/>
          <a:lstStyle/>
          <a:p>
            <a:r>
              <a:rPr lang="es-ES" dirty="0"/>
              <a:t>Industrialización: Exposición</a:t>
            </a:r>
          </a:p>
        </p:txBody>
      </p:sp>
      <p:pic>
        <p:nvPicPr>
          <p:cNvPr id="5" name="Gráfico 4" descr="Servidor con relleno sólido">
            <a:extLst>
              <a:ext uri="{FF2B5EF4-FFF2-40B4-BE49-F238E27FC236}">
                <a16:creationId xmlns:a16="http://schemas.microsoft.com/office/drawing/2014/main" id="{9F322DA3-2798-3DD5-4824-51ED728BB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8852" y="1831670"/>
            <a:ext cx="914400" cy="914400"/>
          </a:xfrm>
          <a:prstGeom prst="rect">
            <a:avLst/>
          </a:prstGeom>
        </p:spPr>
      </p:pic>
      <p:pic>
        <p:nvPicPr>
          <p:cNvPr id="14" name="Gráfico 13" descr="Ábaco con relleno sólido">
            <a:extLst>
              <a:ext uri="{FF2B5EF4-FFF2-40B4-BE49-F238E27FC236}">
                <a16:creationId xmlns:a16="http://schemas.microsoft.com/office/drawing/2014/main" id="{EF8DEB22-B8B9-67A1-0EE4-9BA25B331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652" y="2172521"/>
            <a:ext cx="624548" cy="624548"/>
          </a:xfrm>
          <a:prstGeom prst="rect">
            <a:avLst/>
          </a:prstGeom>
        </p:spPr>
      </p:pic>
      <p:pic>
        <p:nvPicPr>
          <p:cNvPr id="19" name="Gráfico 18" descr="Mujer artista con relleno sólido">
            <a:extLst>
              <a:ext uri="{FF2B5EF4-FFF2-40B4-BE49-F238E27FC236}">
                <a16:creationId xmlns:a16="http://schemas.microsoft.com/office/drawing/2014/main" id="{72DC2DD2-3DD2-805F-5B95-4CF46EE66A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3377" y="2834852"/>
            <a:ext cx="914400" cy="914400"/>
          </a:xfrm>
          <a:prstGeom prst="rect">
            <a:avLst/>
          </a:prstGeom>
        </p:spPr>
      </p:pic>
      <p:pic>
        <p:nvPicPr>
          <p:cNvPr id="21" name="Gráfico 20" descr="Hombre artista con relleno sólido">
            <a:extLst>
              <a:ext uri="{FF2B5EF4-FFF2-40B4-BE49-F238E27FC236}">
                <a16:creationId xmlns:a16="http://schemas.microsoft.com/office/drawing/2014/main" id="{E8D3DFB2-7D09-CE99-BA72-3E38357724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98977" y="4026671"/>
            <a:ext cx="914400" cy="914400"/>
          </a:xfrm>
          <a:prstGeom prst="rect">
            <a:avLst/>
          </a:prstGeom>
        </p:spPr>
      </p:pic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840DA839-540C-A593-4B93-5C4722197EF0}"/>
              </a:ext>
            </a:extLst>
          </p:cNvPr>
          <p:cNvCxnSpPr>
            <a:cxnSpLocks/>
          </p:cNvCxnSpPr>
          <p:nvPr/>
        </p:nvCxnSpPr>
        <p:spPr>
          <a:xfrm>
            <a:off x="1386200" y="2746070"/>
            <a:ext cx="692191" cy="55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6BA045F-1C9F-B3AF-0A35-9FB28DB1AEA5}"/>
              </a:ext>
            </a:extLst>
          </p:cNvPr>
          <p:cNvSpPr txBox="1"/>
          <p:nvPr/>
        </p:nvSpPr>
        <p:spPr>
          <a:xfrm>
            <a:off x="5321521" y="1450773"/>
            <a:ext cx="3244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¿Cómo se comunican los usuarios (                       ) con el “programa”/”sistema” (     ) que sirve el modelo?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81447D5-5EDD-D1EB-046C-3A1C7A9F5C15}"/>
              </a:ext>
            </a:extLst>
          </p:cNvPr>
          <p:cNvSpPr/>
          <p:nvPr/>
        </p:nvSpPr>
        <p:spPr>
          <a:xfrm>
            <a:off x="1990496" y="3113450"/>
            <a:ext cx="983384" cy="987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Gráfico 17" descr="Servidor con relleno sólido">
            <a:extLst>
              <a:ext uri="{FF2B5EF4-FFF2-40B4-BE49-F238E27FC236}">
                <a16:creationId xmlns:a16="http://schemas.microsoft.com/office/drawing/2014/main" id="{43D3A1DF-A30C-EAEC-9F01-F8D11E1BA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4891" y="1619873"/>
            <a:ext cx="914400" cy="914400"/>
          </a:xfrm>
          <a:prstGeom prst="rect">
            <a:avLst/>
          </a:prstGeom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EA56297-750A-C991-6CA6-CDA8831F3C15}"/>
              </a:ext>
            </a:extLst>
          </p:cNvPr>
          <p:cNvCxnSpPr/>
          <p:nvPr/>
        </p:nvCxnSpPr>
        <p:spPr>
          <a:xfrm flipH="1">
            <a:off x="2973880" y="2557433"/>
            <a:ext cx="881283" cy="74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0BF3F2E-82A8-8817-526D-2855A0BAEAA8}"/>
              </a:ext>
            </a:extLst>
          </p:cNvPr>
          <p:cNvCxnSpPr>
            <a:cxnSpLocks/>
          </p:cNvCxnSpPr>
          <p:nvPr/>
        </p:nvCxnSpPr>
        <p:spPr>
          <a:xfrm flipH="1" flipV="1">
            <a:off x="3126280" y="3451777"/>
            <a:ext cx="2204485" cy="1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85F05B8-1548-1B12-7F64-8765D61A320F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056492" y="4100937"/>
            <a:ext cx="1442485" cy="382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o 33">
            <a:extLst>
              <a:ext uri="{FF2B5EF4-FFF2-40B4-BE49-F238E27FC236}">
                <a16:creationId xmlns:a16="http://schemas.microsoft.com/office/drawing/2014/main" id="{6BF79DB9-3067-FD6D-6E03-6E097B33D71E}"/>
              </a:ext>
            </a:extLst>
          </p:cNvPr>
          <p:cNvGrpSpPr/>
          <p:nvPr/>
        </p:nvGrpSpPr>
        <p:grpSpPr>
          <a:xfrm>
            <a:off x="6351078" y="1728717"/>
            <a:ext cx="1126596" cy="366489"/>
            <a:chOff x="9997726" y="4011668"/>
            <a:chExt cx="1126596" cy="366489"/>
          </a:xfrm>
        </p:grpSpPr>
        <p:pic>
          <p:nvPicPr>
            <p:cNvPr id="31" name="Gráfico 30" descr="Hombre artista con relleno sólido">
              <a:extLst>
                <a:ext uri="{FF2B5EF4-FFF2-40B4-BE49-F238E27FC236}">
                  <a16:creationId xmlns:a16="http://schemas.microsoft.com/office/drawing/2014/main" id="{509BAE0E-A1D1-401F-1784-E9CFC50DF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97726" y="4013705"/>
              <a:ext cx="352541" cy="352541"/>
            </a:xfrm>
            <a:prstGeom prst="rect">
              <a:avLst/>
            </a:prstGeom>
          </p:spPr>
        </p:pic>
        <p:pic>
          <p:nvPicPr>
            <p:cNvPr id="32" name="Gráfico 31" descr="Mujer artista con relleno sólido">
              <a:extLst>
                <a:ext uri="{FF2B5EF4-FFF2-40B4-BE49-F238E27FC236}">
                  <a16:creationId xmlns:a16="http://schemas.microsoft.com/office/drawing/2014/main" id="{C148CD62-9EB5-07F3-8E19-D62184B77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73713" y="4011668"/>
              <a:ext cx="352541" cy="352541"/>
            </a:xfrm>
            <a:prstGeom prst="rect">
              <a:avLst/>
            </a:prstGeom>
          </p:spPr>
        </p:pic>
        <p:pic>
          <p:nvPicPr>
            <p:cNvPr id="33" name="Gráfico 32" descr="Servidor con relleno sólido">
              <a:extLst>
                <a:ext uri="{FF2B5EF4-FFF2-40B4-BE49-F238E27FC236}">
                  <a16:creationId xmlns:a16="http://schemas.microsoft.com/office/drawing/2014/main" id="{20A5543D-444E-7E2F-E09F-5B77057C4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1781" y="4025616"/>
              <a:ext cx="352541" cy="352541"/>
            </a:xfrm>
            <a:prstGeom prst="rect">
              <a:avLst/>
            </a:prstGeom>
          </p:spPr>
        </p:pic>
      </p:grpSp>
      <p:sp>
        <p:nvSpPr>
          <p:cNvPr id="7" name="Elipse 6">
            <a:extLst>
              <a:ext uri="{FF2B5EF4-FFF2-40B4-BE49-F238E27FC236}">
                <a16:creationId xmlns:a16="http://schemas.microsoft.com/office/drawing/2014/main" id="{D7CE1290-1943-F33B-BA8F-C74110D6B369}"/>
              </a:ext>
            </a:extLst>
          </p:cNvPr>
          <p:cNvSpPr/>
          <p:nvPr/>
        </p:nvSpPr>
        <p:spPr>
          <a:xfrm>
            <a:off x="7638410" y="2071071"/>
            <a:ext cx="199791" cy="220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erda 7">
            <a:extLst>
              <a:ext uri="{FF2B5EF4-FFF2-40B4-BE49-F238E27FC236}">
                <a16:creationId xmlns:a16="http://schemas.microsoft.com/office/drawing/2014/main" id="{800CE4EB-CCA0-1F1D-E7C5-2A7E4DF5EEFF}"/>
              </a:ext>
            </a:extLst>
          </p:cNvPr>
          <p:cNvSpPr/>
          <p:nvPr/>
        </p:nvSpPr>
        <p:spPr>
          <a:xfrm rot="9485447">
            <a:off x="2014780" y="3104209"/>
            <a:ext cx="983384" cy="987487"/>
          </a:xfrm>
          <a:prstGeom prst="chord">
            <a:avLst>
              <a:gd name="adj1" fmla="val 7123155"/>
              <a:gd name="adj2" fmla="val 1696700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0F071F5-CB51-CD3D-4922-734C0CBF9AD1}"/>
              </a:ext>
            </a:extLst>
          </p:cNvPr>
          <p:cNvSpPr txBox="1"/>
          <p:nvPr/>
        </p:nvSpPr>
        <p:spPr>
          <a:xfrm>
            <a:off x="1811662" y="5307428"/>
            <a:ext cx="10165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Alguien tiene desarrollar un programa que conecte las </a:t>
            </a:r>
            <a:r>
              <a:rPr lang="es-ES" dirty="0" err="1"/>
              <a:t>APIs</a:t>
            </a:r>
            <a:r>
              <a:rPr lang="es-ES" dirty="0"/>
              <a:t> (</a:t>
            </a:r>
            <a:r>
              <a:rPr lang="es-ES" dirty="0" err="1"/>
              <a:t>routing</a:t>
            </a:r>
            <a:r>
              <a:rPr lang="es-ES" dirty="0"/>
              <a:t>) a las tareas que queremos que se desarrollen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Alguien además tendrá que desarrollar el código que haga esas tareas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Al usar las </a:t>
            </a:r>
            <a:r>
              <a:rPr lang="es-ES" dirty="0" err="1"/>
              <a:t>APIs</a:t>
            </a:r>
            <a:r>
              <a:rPr lang="es-ES" dirty="0"/>
              <a:t> la parte AZUL puede estar escrita en el lenguaje que nosotros queramos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E558D54-742D-1BF4-A7E3-6452716B385E}"/>
              </a:ext>
            </a:extLst>
          </p:cNvPr>
          <p:cNvSpPr/>
          <p:nvPr/>
        </p:nvSpPr>
        <p:spPr>
          <a:xfrm>
            <a:off x="541225" y="5441249"/>
            <a:ext cx="983384" cy="987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erda 8">
            <a:extLst>
              <a:ext uri="{FF2B5EF4-FFF2-40B4-BE49-F238E27FC236}">
                <a16:creationId xmlns:a16="http://schemas.microsoft.com/office/drawing/2014/main" id="{C976C472-0F8A-AC3F-C650-F021BE611F82}"/>
              </a:ext>
            </a:extLst>
          </p:cNvPr>
          <p:cNvSpPr/>
          <p:nvPr/>
        </p:nvSpPr>
        <p:spPr>
          <a:xfrm rot="9485447">
            <a:off x="565509" y="5432008"/>
            <a:ext cx="983384" cy="987487"/>
          </a:xfrm>
          <a:prstGeom prst="chord">
            <a:avLst>
              <a:gd name="adj1" fmla="val 7123155"/>
              <a:gd name="adj2" fmla="val 1696700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20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0FD3D-17CE-78B5-BF9D-CF48DA62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81" y="96147"/>
            <a:ext cx="10515600" cy="1325563"/>
          </a:xfrm>
        </p:spPr>
        <p:txBody>
          <a:bodyPr/>
          <a:lstStyle/>
          <a:p>
            <a:r>
              <a:rPr lang="es-ES" dirty="0"/>
              <a:t>Industrialización: </a:t>
            </a:r>
            <a:r>
              <a:rPr lang="es-ES" dirty="0" err="1"/>
              <a:t>Routing</a:t>
            </a:r>
            <a:r>
              <a:rPr lang="es-ES" dirty="0"/>
              <a:t> y Desarrollo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0F071F5-CB51-CD3D-4922-734C0CBF9AD1}"/>
              </a:ext>
            </a:extLst>
          </p:cNvPr>
          <p:cNvSpPr txBox="1"/>
          <p:nvPr/>
        </p:nvSpPr>
        <p:spPr>
          <a:xfrm>
            <a:off x="636180" y="3111781"/>
            <a:ext cx="3986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clase hemos hecho las dos cosas: </a:t>
            </a:r>
            <a:r>
              <a:rPr lang="es-ES" dirty="0" err="1"/>
              <a:t>Routing</a:t>
            </a:r>
            <a:r>
              <a:rPr lang="es-ES" dirty="0"/>
              <a:t> (conexión de las APIS a las tareas) y el desarrollo del código que ejecuta las tareas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E558D54-742D-1BF4-A7E3-6452716B385E}"/>
              </a:ext>
            </a:extLst>
          </p:cNvPr>
          <p:cNvSpPr/>
          <p:nvPr/>
        </p:nvSpPr>
        <p:spPr>
          <a:xfrm>
            <a:off x="1947394" y="1578760"/>
            <a:ext cx="983384" cy="987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erda 8">
            <a:extLst>
              <a:ext uri="{FF2B5EF4-FFF2-40B4-BE49-F238E27FC236}">
                <a16:creationId xmlns:a16="http://schemas.microsoft.com/office/drawing/2014/main" id="{C976C472-0F8A-AC3F-C650-F021BE611F82}"/>
              </a:ext>
            </a:extLst>
          </p:cNvPr>
          <p:cNvSpPr/>
          <p:nvPr/>
        </p:nvSpPr>
        <p:spPr>
          <a:xfrm rot="9485447">
            <a:off x="1971678" y="1569519"/>
            <a:ext cx="983384" cy="987487"/>
          </a:xfrm>
          <a:prstGeom prst="chord">
            <a:avLst>
              <a:gd name="adj1" fmla="val 7123155"/>
              <a:gd name="adj2" fmla="val 1696700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7C3B65C-6015-44A9-AE67-9BB8B9B57ACC}"/>
              </a:ext>
            </a:extLst>
          </p:cNvPr>
          <p:cNvSpPr txBox="1"/>
          <p:nvPr/>
        </p:nvSpPr>
        <p:spPr>
          <a:xfrm>
            <a:off x="5108800" y="1271855"/>
            <a:ext cx="7083200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5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5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5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5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05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jsonify</a:t>
            </a:r>
            <a:endParaRPr lang="es-E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5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data.datos_dummy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5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books</a:t>
            </a:r>
            <a:endParaRPr lang="es-E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05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s-E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E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s-E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'DEBUG'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s-E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s-E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105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s-E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s-ES" sz="105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s-E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s-ES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5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05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"&lt;h1&gt;</a:t>
            </a:r>
            <a:r>
              <a:rPr lang="es-ES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Distant</a:t>
            </a:r>
            <a:r>
              <a:rPr lang="es-E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Reading Archive&lt;/h1&gt;&lt;p&gt;</a:t>
            </a:r>
            <a:r>
              <a:rPr lang="es-ES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site </a:t>
            </a:r>
            <a:r>
              <a:rPr lang="es-ES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s-E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s-ES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es-E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API </a:t>
            </a:r>
            <a:r>
              <a:rPr lang="es-ES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distant</a:t>
            </a:r>
            <a:r>
              <a:rPr lang="es-E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reading</a:t>
            </a:r>
            <a:r>
              <a:rPr lang="es-E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s-E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science</a:t>
            </a:r>
            <a:r>
              <a:rPr lang="es-E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fiction</a:t>
            </a:r>
            <a:r>
              <a:rPr lang="es-E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novels</a:t>
            </a:r>
            <a:r>
              <a:rPr lang="es-E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.&lt;/p&gt;"</a:t>
            </a:r>
            <a:endParaRPr lang="es-E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GET </a:t>
            </a:r>
            <a:r>
              <a:rPr lang="es-ES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s-E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s-E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books</a:t>
            </a:r>
            <a:endParaRPr lang="es-E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5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s-E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s-ES" sz="105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'/api/v1/resources/books/all'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s-E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</a:t>
            </a:r>
          </a:p>
          <a:p>
            <a:r>
              <a:rPr lang="es-ES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5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api_all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05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5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GET ?id=x -&gt; </a:t>
            </a:r>
            <a:r>
              <a:rPr lang="es-ES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s-E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s-E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s-E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specified</a:t>
            </a:r>
            <a:r>
              <a:rPr lang="es-E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id</a:t>
            </a:r>
            <a:endParaRPr lang="es-E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5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s-E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s-ES" sz="105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'/api/v1/resources/books'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s-E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</a:t>
            </a:r>
          </a:p>
          <a:p>
            <a:r>
              <a:rPr lang="es-ES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5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api_id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b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05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s-E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s-E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05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s-E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E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05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s-E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</a:t>
            </a:r>
          </a:p>
          <a:p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05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ES" sz="105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"Error: No id </a:t>
            </a:r>
            <a:r>
              <a:rPr lang="es-ES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s-E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provided</a:t>
            </a:r>
            <a:r>
              <a:rPr lang="es-E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s-ES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Please</a:t>
            </a:r>
            <a:r>
              <a:rPr lang="es-E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specify</a:t>
            </a:r>
            <a:r>
              <a:rPr lang="es-E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</a:t>
            </a:r>
            <a:r>
              <a:rPr lang="es-E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id."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 </a:t>
            </a:r>
          </a:p>
          <a:p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05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ES" sz="105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s-E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E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s-E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5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05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5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s-E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1318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0FD3D-17CE-78B5-BF9D-CF48DA62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81" y="290697"/>
            <a:ext cx="10515600" cy="1325563"/>
          </a:xfrm>
        </p:spPr>
        <p:txBody>
          <a:bodyPr/>
          <a:lstStyle/>
          <a:p>
            <a:r>
              <a:rPr lang="es-ES" dirty="0"/>
              <a:t>Industrialización: Flujo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8317EF2E-E0FA-B30B-9BCE-6C2B17EDFB08}"/>
              </a:ext>
            </a:extLst>
          </p:cNvPr>
          <p:cNvGrpSpPr/>
          <p:nvPr/>
        </p:nvGrpSpPr>
        <p:grpSpPr>
          <a:xfrm>
            <a:off x="215923" y="1193266"/>
            <a:ext cx="4288865" cy="4146020"/>
            <a:chOff x="5339558" y="1669421"/>
            <a:chExt cx="4288865" cy="4146020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B8B69DE5-3F5C-9595-A996-B34EE109F705}"/>
                </a:ext>
              </a:extLst>
            </p:cNvPr>
            <p:cNvSpPr/>
            <p:nvPr/>
          </p:nvSpPr>
          <p:spPr>
            <a:xfrm>
              <a:off x="6333060" y="2169027"/>
              <a:ext cx="1751471" cy="18044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" name="Gráfico 9" descr="Mujer programadora con relleno sólido">
              <a:extLst>
                <a:ext uri="{FF2B5EF4-FFF2-40B4-BE49-F238E27FC236}">
                  <a16:creationId xmlns:a16="http://schemas.microsoft.com/office/drawing/2014/main" id="{DC882ED9-BBC2-13BB-CCFC-8EC3DF812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2019" y="1669421"/>
              <a:ext cx="999212" cy="999212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790F842-452F-293C-33DA-1569AEB5E98B}"/>
                </a:ext>
              </a:extLst>
            </p:cNvPr>
            <p:cNvSpPr txBox="1"/>
            <p:nvPr/>
          </p:nvSpPr>
          <p:spPr>
            <a:xfrm>
              <a:off x="5339558" y="4061115"/>
              <a:ext cx="428886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Lo normal es que se reentrene y modifique el modelo a lo largo de vida del producto en el que se use.</a:t>
              </a:r>
            </a:p>
            <a:p>
              <a:r>
                <a:rPr lang="es-ES" dirty="0"/>
                <a:t>Los cambios se suben a un repositorio que luego se sincroniza en producción (con algo similar a un </a:t>
              </a:r>
              <a:r>
                <a:rPr lang="es-ES" dirty="0" err="1"/>
                <a:t>git</a:t>
              </a:r>
              <a:r>
                <a:rPr lang="es-ES" dirty="0"/>
                <a:t> </a:t>
              </a:r>
              <a:r>
                <a:rPr lang="es-ES" dirty="0" err="1"/>
                <a:t>pull</a:t>
              </a:r>
              <a:r>
                <a:rPr lang="es-ES" dirty="0"/>
                <a:t>)</a:t>
              </a:r>
            </a:p>
          </p:txBody>
        </p:sp>
      </p:grpSp>
      <p:pic>
        <p:nvPicPr>
          <p:cNvPr id="5" name="Gráfico 4" descr="Servidor con relleno sólido">
            <a:extLst>
              <a:ext uri="{FF2B5EF4-FFF2-40B4-BE49-F238E27FC236}">
                <a16:creationId xmlns:a16="http://schemas.microsoft.com/office/drawing/2014/main" id="{9F322DA3-2798-3DD5-4824-51ED728BB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0532" y="1339911"/>
            <a:ext cx="914400" cy="914400"/>
          </a:xfrm>
          <a:prstGeom prst="rect">
            <a:avLst/>
          </a:prstGeom>
        </p:spPr>
      </p:pic>
      <p:pic>
        <p:nvPicPr>
          <p:cNvPr id="14" name="Gráfico 13" descr="Ábaco con relleno sólido">
            <a:extLst>
              <a:ext uri="{FF2B5EF4-FFF2-40B4-BE49-F238E27FC236}">
                <a16:creationId xmlns:a16="http://schemas.microsoft.com/office/drawing/2014/main" id="{EF8DEB22-B8B9-67A1-0EE4-9BA25B331F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01146" y="2710809"/>
            <a:ext cx="624548" cy="624548"/>
          </a:xfrm>
          <a:prstGeom prst="rect">
            <a:avLst/>
          </a:prstGeom>
        </p:spPr>
      </p:pic>
      <p:pic>
        <p:nvPicPr>
          <p:cNvPr id="15" name="Gráfico 14" descr="Ábaco con relleno sólido">
            <a:extLst>
              <a:ext uri="{FF2B5EF4-FFF2-40B4-BE49-F238E27FC236}">
                <a16:creationId xmlns:a16="http://schemas.microsoft.com/office/drawing/2014/main" id="{7684F8AA-2B35-3567-A984-C5C9CA1A3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17990" y="2453019"/>
            <a:ext cx="914400" cy="914400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328EDEC-C94C-A2E9-0F6F-86605E048A40}"/>
              </a:ext>
            </a:extLst>
          </p:cNvPr>
          <p:cNvCxnSpPr>
            <a:stCxn id="15" idx="0"/>
            <a:endCxn id="14" idx="1"/>
          </p:cNvCxnSpPr>
          <p:nvPr/>
        </p:nvCxnSpPr>
        <p:spPr>
          <a:xfrm>
            <a:off x="2275190" y="2453019"/>
            <a:ext cx="4225956" cy="570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840DA839-540C-A593-4B93-5C4722197EF0}"/>
              </a:ext>
            </a:extLst>
          </p:cNvPr>
          <p:cNvCxnSpPr>
            <a:cxnSpLocks/>
          </p:cNvCxnSpPr>
          <p:nvPr/>
        </p:nvCxnSpPr>
        <p:spPr>
          <a:xfrm>
            <a:off x="9572396" y="2192478"/>
            <a:ext cx="537512" cy="93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D8C016A-F0BF-5652-6039-43C24A23D44F}"/>
              </a:ext>
            </a:extLst>
          </p:cNvPr>
          <p:cNvGrpSpPr/>
          <p:nvPr/>
        </p:nvGrpSpPr>
        <p:grpSpPr>
          <a:xfrm>
            <a:off x="10072171" y="3076325"/>
            <a:ext cx="1007668" cy="996728"/>
            <a:chOff x="7094434" y="2931867"/>
            <a:chExt cx="1007668" cy="996728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FF464B94-D767-7B90-B7C9-AFFE69FBC23C}"/>
                </a:ext>
              </a:extLst>
            </p:cNvPr>
            <p:cNvSpPr/>
            <p:nvPr/>
          </p:nvSpPr>
          <p:spPr>
            <a:xfrm>
              <a:off x="7094434" y="2941108"/>
              <a:ext cx="983384" cy="987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Cuerda 7">
              <a:extLst>
                <a:ext uri="{FF2B5EF4-FFF2-40B4-BE49-F238E27FC236}">
                  <a16:creationId xmlns:a16="http://schemas.microsoft.com/office/drawing/2014/main" id="{3B978345-DD20-A5B5-6F09-2E060500FB9E}"/>
                </a:ext>
              </a:extLst>
            </p:cNvPr>
            <p:cNvSpPr/>
            <p:nvPr/>
          </p:nvSpPr>
          <p:spPr>
            <a:xfrm rot="9485447">
              <a:off x="7118718" y="2931867"/>
              <a:ext cx="983384" cy="987487"/>
            </a:xfrm>
            <a:prstGeom prst="chord">
              <a:avLst>
                <a:gd name="adj1" fmla="val 7123155"/>
                <a:gd name="adj2" fmla="val 16967004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33E4959-F18E-5546-08E4-2C0A16CFDE94}"/>
              </a:ext>
            </a:extLst>
          </p:cNvPr>
          <p:cNvGrpSpPr/>
          <p:nvPr/>
        </p:nvGrpSpPr>
        <p:grpSpPr>
          <a:xfrm>
            <a:off x="3681735" y="3449245"/>
            <a:ext cx="8018652" cy="3038025"/>
            <a:chOff x="5339558" y="1669421"/>
            <a:chExt cx="7381249" cy="3038025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8FE3EB87-F3EE-88CD-913A-25C9C2FD8D26}"/>
                </a:ext>
              </a:extLst>
            </p:cNvPr>
            <p:cNvSpPr/>
            <p:nvPr/>
          </p:nvSpPr>
          <p:spPr>
            <a:xfrm>
              <a:off x="6333060" y="2169027"/>
              <a:ext cx="1751471" cy="18044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" name="Gráfico 19" descr="Mujer programadora con relleno sólido">
              <a:extLst>
                <a:ext uri="{FF2B5EF4-FFF2-40B4-BE49-F238E27FC236}">
                  <a16:creationId xmlns:a16="http://schemas.microsoft.com/office/drawing/2014/main" id="{9DBB46EF-CF89-1EF0-07D5-DE2346DC4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2019" y="1669421"/>
              <a:ext cx="999212" cy="999212"/>
            </a:xfrm>
            <a:prstGeom prst="rect">
              <a:avLst/>
            </a:prstGeom>
          </p:spPr>
        </p:pic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D22F2028-952F-D9E5-412A-F164ECA8BDBE}"/>
                </a:ext>
              </a:extLst>
            </p:cNvPr>
            <p:cNvSpPr txBox="1"/>
            <p:nvPr/>
          </p:nvSpPr>
          <p:spPr>
            <a:xfrm>
              <a:off x="5339558" y="4061115"/>
              <a:ext cx="73812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Los desarrolladores del sistema final y de las APIS actúan igual, van haciendo modificaciones que se suben a un repositorio y de ahí se despliegan periódicamente</a:t>
              </a:r>
            </a:p>
          </p:txBody>
        </p:sp>
      </p:grpSp>
      <p:sp>
        <p:nvSpPr>
          <p:cNvPr id="34" name="Elipse 33">
            <a:extLst>
              <a:ext uri="{FF2B5EF4-FFF2-40B4-BE49-F238E27FC236}">
                <a16:creationId xmlns:a16="http://schemas.microsoft.com/office/drawing/2014/main" id="{200A1BCB-E392-82E0-3419-B928E15E30A8}"/>
              </a:ext>
            </a:extLst>
          </p:cNvPr>
          <p:cNvSpPr/>
          <p:nvPr/>
        </p:nvSpPr>
        <p:spPr>
          <a:xfrm>
            <a:off x="5330351" y="4773305"/>
            <a:ext cx="563630" cy="565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570CAF19-BC14-09E1-35FF-63368075E3AB}"/>
              </a:ext>
            </a:extLst>
          </p:cNvPr>
          <p:cNvGrpSpPr/>
          <p:nvPr/>
        </p:nvGrpSpPr>
        <p:grpSpPr>
          <a:xfrm>
            <a:off x="6059902" y="-78921"/>
            <a:ext cx="1902718" cy="2304053"/>
            <a:chOff x="6333060" y="1669421"/>
            <a:chExt cx="1751471" cy="2304053"/>
          </a:xfrm>
        </p:grpSpPr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5EA53B9B-D5F0-E557-4783-31FBE2FEF94F}"/>
                </a:ext>
              </a:extLst>
            </p:cNvPr>
            <p:cNvSpPr/>
            <p:nvPr/>
          </p:nvSpPr>
          <p:spPr>
            <a:xfrm>
              <a:off x="6333060" y="2169027"/>
              <a:ext cx="1751471" cy="18044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5" name="Gráfico 44" descr="Mujer programadora con relleno sólido">
              <a:extLst>
                <a:ext uri="{FF2B5EF4-FFF2-40B4-BE49-F238E27FC236}">
                  <a16:creationId xmlns:a16="http://schemas.microsoft.com/office/drawing/2014/main" id="{B4739DB6-9206-C630-7FA3-37C4742EF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2019" y="1669421"/>
              <a:ext cx="999212" cy="999212"/>
            </a:xfrm>
            <a:prstGeom prst="rect">
              <a:avLst/>
            </a:prstGeom>
          </p:spPr>
        </p:pic>
      </p:grp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0BAF0CD8-00A3-DE73-7F8C-C9C0648419A8}"/>
              </a:ext>
            </a:extLst>
          </p:cNvPr>
          <p:cNvCxnSpPr>
            <a:cxnSpLocks/>
            <a:stCxn id="34" idx="6"/>
          </p:cNvCxnSpPr>
          <p:nvPr/>
        </p:nvCxnSpPr>
        <p:spPr>
          <a:xfrm flipV="1">
            <a:off x="5893981" y="3770172"/>
            <a:ext cx="1508329" cy="128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erda 50">
            <a:extLst>
              <a:ext uri="{FF2B5EF4-FFF2-40B4-BE49-F238E27FC236}">
                <a16:creationId xmlns:a16="http://schemas.microsoft.com/office/drawing/2014/main" id="{80E486CF-17A4-71DF-14C9-7943140D593A}"/>
              </a:ext>
            </a:extLst>
          </p:cNvPr>
          <p:cNvSpPr/>
          <p:nvPr/>
        </p:nvSpPr>
        <p:spPr>
          <a:xfrm rot="9485447">
            <a:off x="6351603" y="1155617"/>
            <a:ext cx="738831" cy="741914"/>
          </a:xfrm>
          <a:prstGeom prst="chord">
            <a:avLst>
              <a:gd name="adj1" fmla="val 7123155"/>
              <a:gd name="adj2" fmla="val 1696700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7CD9BEF5-3AA8-A996-E355-53CC79A64788}"/>
              </a:ext>
            </a:extLst>
          </p:cNvPr>
          <p:cNvGrpSpPr/>
          <p:nvPr/>
        </p:nvGrpSpPr>
        <p:grpSpPr>
          <a:xfrm>
            <a:off x="7581554" y="3139559"/>
            <a:ext cx="427350" cy="422709"/>
            <a:chOff x="7094434" y="2931867"/>
            <a:chExt cx="1007668" cy="996728"/>
          </a:xfrm>
        </p:grpSpPr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EE6A0190-7A41-B66E-9946-7CE454D8C2F9}"/>
                </a:ext>
              </a:extLst>
            </p:cNvPr>
            <p:cNvSpPr/>
            <p:nvPr/>
          </p:nvSpPr>
          <p:spPr>
            <a:xfrm>
              <a:off x="7094434" y="2941108"/>
              <a:ext cx="983384" cy="987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Cuerda 55">
              <a:extLst>
                <a:ext uri="{FF2B5EF4-FFF2-40B4-BE49-F238E27FC236}">
                  <a16:creationId xmlns:a16="http://schemas.microsoft.com/office/drawing/2014/main" id="{872A22E9-B602-509D-0C2A-ADA155F83C19}"/>
                </a:ext>
              </a:extLst>
            </p:cNvPr>
            <p:cNvSpPr/>
            <p:nvPr/>
          </p:nvSpPr>
          <p:spPr>
            <a:xfrm rot="9485447">
              <a:off x="7118718" y="2931867"/>
              <a:ext cx="983384" cy="987487"/>
            </a:xfrm>
            <a:prstGeom prst="chord">
              <a:avLst>
                <a:gd name="adj1" fmla="val 7123155"/>
                <a:gd name="adj2" fmla="val 16967004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5EBA9B2E-9664-004A-8C84-382D418CB7A5}"/>
              </a:ext>
            </a:extLst>
          </p:cNvPr>
          <p:cNvCxnSpPr/>
          <p:nvPr/>
        </p:nvCxnSpPr>
        <p:spPr>
          <a:xfrm>
            <a:off x="7011261" y="1828800"/>
            <a:ext cx="570293" cy="11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>
            <a:extLst>
              <a:ext uri="{FF2B5EF4-FFF2-40B4-BE49-F238E27FC236}">
                <a16:creationId xmlns:a16="http://schemas.microsoft.com/office/drawing/2014/main" id="{A4EFBA18-E5DD-AFD5-72CE-4C9B22553F09}"/>
              </a:ext>
            </a:extLst>
          </p:cNvPr>
          <p:cNvSpPr/>
          <p:nvPr/>
        </p:nvSpPr>
        <p:spPr>
          <a:xfrm>
            <a:off x="6239865" y="2575896"/>
            <a:ext cx="2450194" cy="1259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0" name="Gráfico 59" descr="Ábaco con relleno sólido">
            <a:extLst>
              <a:ext uri="{FF2B5EF4-FFF2-40B4-BE49-F238E27FC236}">
                <a16:creationId xmlns:a16="http://schemas.microsoft.com/office/drawing/2014/main" id="{6C24AC3A-CEA2-A3F9-83F9-D7B9AAC6F2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47848" y="1595254"/>
            <a:ext cx="624548" cy="624548"/>
          </a:xfrm>
          <a:prstGeom prst="rect">
            <a:avLst/>
          </a:prstGeom>
        </p:spPr>
      </p:pic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4FFC2D96-D069-A255-3273-093A9C5DBA88}"/>
              </a:ext>
            </a:extLst>
          </p:cNvPr>
          <p:cNvCxnSpPr>
            <a:cxnSpLocks/>
          </p:cNvCxnSpPr>
          <p:nvPr/>
        </p:nvCxnSpPr>
        <p:spPr>
          <a:xfrm flipH="1">
            <a:off x="8153841" y="2377188"/>
            <a:ext cx="1336691" cy="1072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CC9A8B8B-DFDA-42F4-E781-C7CA067D732D}"/>
              </a:ext>
            </a:extLst>
          </p:cNvPr>
          <p:cNvSpPr txBox="1"/>
          <p:nvPr/>
        </p:nvSpPr>
        <p:spPr>
          <a:xfrm>
            <a:off x="3430659" y="2132836"/>
            <a:ext cx="82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push</a:t>
            </a:r>
            <a:endParaRPr lang="es-ES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F74B2CAE-73C2-7665-FF26-BC92B87D668A}"/>
              </a:ext>
            </a:extLst>
          </p:cNvPr>
          <p:cNvSpPr txBox="1"/>
          <p:nvPr/>
        </p:nvSpPr>
        <p:spPr>
          <a:xfrm>
            <a:off x="7296989" y="2197159"/>
            <a:ext cx="82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push</a:t>
            </a:r>
            <a:endParaRPr lang="es-ES" dirty="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4DF2212-0B9D-BBC6-580D-EA0396FC7012}"/>
              </a:ext>
            </a:extLst>
          </p:cNvPr>
          <p:cNvSpPr txBox="1"/>
          <p:nvPr/>
        </p:nvSpPr>
        <p:spPr>
          <a:xfrm>
            <a:off x="6848946" y="4091094"/>
            <a:ext cx="82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push</a:t>
            </a:r>
            <a:endParaRPr lang="es-ES" dirty="0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4941C6D8-52EA-B4A6-A5A7-9C230A7D4953}"/>
              </a:ext>
            </a:extLst>
          </p:cNvPr>
          <p:cNvSpPr txBox="1"/>
          <p:nvPr/>
        </p:nvSpPr>
        <p:spPr>
          <a:xfrm>
            <a:off x="8895772" y="2707541"/>
            <a:ext cx="82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pull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787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8034B-0921-EAB0-A013-E11ED905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Industrialización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6E5C63-CE8D-5308-84DA-82E76983F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vez hemos desarrollado el modelo, lo grabamos </a:t>
            </a:r>
          </a:p>
          <a:p>
            <a:endParaRPr lang="es-ES" dirty="0"/>
          </a:p>
          <a:p>
            <a:r>
              <a:rPr lang="es-ES" dirty="0"/>
              <a:t>Y ahora, ¿qué? ¿Cómo se explota -&gt; cómo se le saca provecho?</a:t>
            </a:r>
          </a:p>
        </p:txBody>
      </p:sp>
    </p:spTree>
    <p:extLst>
      <p:ext uri="{BB962C8B-B14F-4D97-AF65-F5344CB8AC3E}">
        <p14:creationId xmlns:p14="http://schemas.microsoft.com/office/powerpoint/2010/main" val="426179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0FD3D-17CE-78B5-BF9D-CF48DA62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81" y="290697"/>
            <a:ext cx="10515600" cy="1325563"/>
          </a:xfrm>
        </p:spPr>
        <p:txBody>
          <a:bodyPr/>
          <a:lstStyle/>
          <a:p>
            <a:r>
              <a:rPr lang="es-ES" dirty="0"/>
              <a:t>Industrialización: Escenarios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9592FF6B-7D25-DEBC-1107-60CAC5F9EAAE}"/>
              </a:ext>
            </a:extLst>
          </p:cNvPr>
          <p:cNvGrpSpPr/>
          <p:nvPr/>
        </p:nvGrpSpPr>
        <p:grpSpPr>
          <a:xfrm>
            <a:off x="950485" y="1616260"/>
            <a:ext cx="3244703" cy="3943846"/>
            <a:chOff x="950485" y="1616260"/>
            <a:chExt cx="3244703" cy="3943846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65EF1436-765A-AC37-F329-48FD3A2F5100}"/>
                </a:ext>
              </a:extLst>
            </p:cNvPr>
            <p:cNvSpPr/>
            <p:nvPr/>
          </p:nvSpPr>
          <p:spPr>
            <a:xfrm>
              <a:off x="1539949" y="2115866"/>
              <a:ext cx="1751471" cy="18044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" name="Gráfico 6" descr="Mujer programadora con relleno sólido">
              <a:extLst>
                <a:ext uri="{FF2B5EF4-FFF2-40B4-BE49-F238E27FC236}">
                  <a16:creationId xmlns:a16="http://schemas.microsoft.com/office/drawing/2014/main" id="{51C19B1C-B590-3648-F8D7-D9AB314D7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48908" y="1616260"/>
              <a:ext cx="999212" cy="999212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5DF336C1-DF96-0E05-4693-7E159C872B08}"/>
                </a:ext>
              </a:extLst>
            </p:cNvPr>
            <p:cNvSpPr txBox="1"/>
            <p:nvPr/>
          </p:nvSpPr>
          <p:spPr>
            <a:xfrm>
              <a:off x="950485" y="4082778"/>
              <a:ext cx="32447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Escenario “casero”: Lo dejo en mi ordenado y quien quiera usarlo se conecta físicamente a él…</a:t>
              </a:r>
            </a:p>
            <a:p>
              <a:r>
                <a:rPr lang="es-ES" dirty="0"/>
                <a:t>Pues eso para casa.</a:t>
              </a: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8317EF2E-E0FA-B30B-9BCE-6C2B17EDFB08}"/>
              </a:ext>
            </a:extLst>
          </p:cNvPr>
          <p:cNvGrpSpPr/>
          <p:nvPr/>
        </p:nvGrpSpPr>
        <p:grpSpPr>
          <a:xfrm>
            <a:off x="5743596" y="1616260"/>
            <a:ext cx="3244703" cy="3943846"/>
            <a:chOff x="5743596" y="1669421"/>
            <a:chExt cx="3244703" cy="3943846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B8B69DE5-3F5C-9595-A996-B34EE109F705}"/>
                </a:ext>
              </a:extLst>
            </p:cNvPr>
            <p:cNvSpPr/>
            <p:nvPr/>
          </p:nvSpPr>
          <p:spPr>
            <a:xfrm>
              <a:off x="6333060" y="2169027"/>
              <a:ext cx="1751471" cy="18044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" name="Gráfico 9" descr="Mujer programadora con relleno sólido">
              <a:extLst>
                <a:ext uri="{FF2B5EF4-FFF2-40B4-BE49-F238E27FC236}">
                  <a16:creationId xmlns:a16="http://schemas.microsoft.com/office/drawing/2014/main" id="{DC882ED9-BBC2-13BB-CCFC-8EC3DF812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2019" y="1669421"/>
              <a:ext cx="999212" cy="999212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790F842-452F-293C-33DA-1569AEB5E98B}"/>
                </a:ext>
              </a:extLst>
            </p:cNvPr>
            <p:cNvSpPr txBox="1"/>
            <p:nvPr/>
          </p:nvSpPr>
          <p:spPr>
            <a:xfrm>
              <a:off x="5743596" y="4135939"/>
              <a:ext cx="32447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Escenario “repositorio”: Lo almaceno en algún sitio “remoto” y quien quiera accede a ese sitio y lo incorpora a sus programas</a:t>
              </a:r>
            </a:p>
          </p:txBody>
        </p:sp>
      </p:grpSp>
      <p:pic>
        <p:nvPicPr>
          <p:cNvPr id="5" name="Gráfico 4" descr="Servidor con relleno sólido">
            <a:extLst>
              <a:ext uri="{FF2B5EF4-FFF2-40B4-BE49-F238E27FC236}">
                <a16:creationId xmlns:a16="http://schemas.microsoft.com/office/drawing/2014/main" id="{9F322DA3-2798-3DD5-4824-51ED728BB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94723" y="1402800"/>
            <a:ext cx="914400" cy="914400"/>
          </a:xfrm>
          <a:prstGeom prst="rect">
            <a:avLst/>
          </a:prstGeom>
        </p:spPr>
      </p:pic>
      <p:pic>
        <p:nvPicPr>
          <p:cNvPr id="13" name="Gráfico 12" descr="Ábaco con relleno sólido">
            <a:extLst>
              <a:ext uri="{FF2B5EF4-FFF2-40B4-BE49-F238E27FC236}">
                <a16:creationId xmlns:a16="http://schemas.microsoft.com/office/drawing/2014/main" id="{24A02D6D-F14A-2EF0-A98E-0DD89DCF9E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5636" y="2777937"/>
            <a:ext cx="914400" cy="914400"/>
          </a:xfrm>
          <a:prstGeom prst="rect">
            <a:avLst/>
          </a:prstGeom>
        </p:spPr>
      </p:pic>
      <p:pic>
        <p:nvPicPr>
          <p:cNvPr id="14" name="Gráfico 13" descr="Ábaco con relleno sólido">
            <a:extLst>
              <a:ext uri="{FF2B5EF4-FFF2-40B4-BE49-F238E27FC236}">
                <a16:creationId xmlns:a16="http://schemas.microsoft.com/office/drawing/2014/main" id="{EF8DEB22-B8B9-67A1-0EE4-9BA25B331F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6822" y="1891233"/>
            <a:ext cx="624548" cy="624548"/>
          </a:xfrm>
          <a:prstGeom prst="rect">
            <a:avLst/>
          </a:prstGeom>
        </p:spPr>
      </p:pic>
      <p:pic>
        <p:nvPicPr>
          <p:cNvPr id="15" name="Gráfico 14" descr="Ábaco con relleno sólido">
            <a:extLst>
              <a:ext uri="{FF2B5EF4-FFF2-40B4-BE49-F238E27FC236}">
                <a16:creationId xmlns:a16="http://schemas.microsoft.com/office/drawing/2014/main" id="{7684F8AA-2B35-3567-A984-C5C9CA1A3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41625" y="2726057"/>
            <a:ext cx="914400" cy="914400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328EDEC-C94C-A2E9-0F6F-86605E048A40}"/>
              </a:ext>
            </a:extLst>
          </p:cNvPr>
          <p:cNvCxnSpPr>
            <a:stCxn id="15" idx="0"/>
            <a:endCxn id="14" idx="1"/>
          </p:cNvCxnSpPr>
          <p:nvPr/>
        </p:nvCxnSpPr>
        <p:spPr>
          <a:xfrm flipV="1">
            <a:off x="7398825" y="2203507"/>
            <a:ext cx="1477997" cy="52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áfico 18" descr="Mujer artista con relleno sólido">
            <a:extLst>
              <a:ext uri="{FF2B5EF4-FFF2-40B4-BE49-F238E27FC236}">
                <a16:creationId xmlns:a16="http://schemas.microsoft.com/office/drawing/2014/main" id="{72DC2DD2-3DD2-805F-5B95-4CF46EE66A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83071" y="2654145"/>
            <a:ext cx="914400" cy="914400"/>
          </a:xfrm>
          <a:prstGeom prst="rect">
            <a:avLst/>
          </a:prstGeom>
        </p:spPr>
      </p:pic>
      <p:pic>
        <p:nvPicPr>
          <p:cNvPr id="21" name="Gráfico 20" descr="Hombre artista con relleno sólido">
            <a:extLst>
              <a:ext uri="{FF2B5EF4-FFF2-40B4-BE49-F238E27FC236}">
                <a16:creationId xmlns:a16="http://schemas.microsoft.com/office/drawing/2014/main" id="{E8D3DFB2-7D09-CE99-BA72-3E38357724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22887" y="3625578"/>
            <a:ext cx="914400" cy="914400"/>
          </a:xfrm>
          <a:prstGeom prst="rect">
            <a:avLst/>
          </a:prstGeom>
        </p:spPr>
      </p:pic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DB3A1D04-7CFD-ABB0-738D-BA2BC319BC3F}"/>
              </a:ext>
            </a:extLst>
          </p:cNvPr>
          <p:cNvCxnSpPr>
            <a:cxnSpLocks/>
          </p:cNvCxnSpPr>
          <p:nvPr/>
        </p:nvCxnSpPr>
        <p:spPr>
          <a:xfrm>
            <a:off x="9189096" y="2697119"/>
            <a:ext cx="480017" cy="117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840DA839-540C-A593-4B93-5C4722197EF0}"/>
              </a:ext>
            </a:extLst>
          </p:cNvPr>
          <p:cNvCxnSpPr>
            <a:cxnSpLocks/>
          </p:cNvCxnSpPr>
          <p:nvPr/>
        </p:nvCxnSpPr>
        <p:spPr>
          <a:xfrm>
            <a:off x="9501370" y="2464782"/>
            <a:ext cx="1150681" cy="71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6BA045F-1C9F-B3AF-0A35-9FB28DB1AEA5}"/>
              </a:ext>
            </a:extLst>
          </p:cNvPr>
          <p:cNvSpPr txBox="1"/>
          <p:nvPr/>
        </p:nvSpPr>
        <p:spPr>
          <a:xfrm>
            <a:off x="8824745" y="4682942"/>
            <a:ext cx="32447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“repositorio” puede estar accesible a través de Internet (</a:t>
            </a:r>
            <a:r>
              <a:rPr lang="es-ES" dirty="0" err="1"/>
              <a:t>wetransfer</a:t>
            </a:r>
            <a:r>
              <a:rPr lang="es-ES" dirty="0"/>
              <a:t>, </a:t>
            </a:r>
            <a:r>
              <a:rPr lang="es-ES" dirty="0" err="1"/>
              <a:t>github</a:t>
            </a:r>
            <a:r>
              <a:rPr lang="es-ES" dirty="0"/>
              <a:t>, </a:t>
            </a:r>
            <a:r>
              <a:rPr lang="es-ES" dirty="0" err="1"/>
              <a:t>etc</a:t>
            </a:r>
            <a:r>
              <a:rPr lang="es-ES" dirty="0"/>
              <a:t>) o a través de una red privada de una empresa</a:t>
            </a:r>
          </a:p>
          <a:p>
            <a:r>
              <a:rPr lang="es-ES" dirty="0"/>
              <a:t>Me lo bajo “a mano”</a:t>
            </a:r>
          </a:p>
        </p:txBody>
      </p:sp>
    </p:spTree>
    <p:extLst>
      <p:ext uri="{BB962C8B-B14F-4D97-AF65-F5344CB8AC3E}">
        <p14:creationId xmlns:p14="http://schemas.microsoft.com/office/powerpoint/2010/main" val="285880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0FD3D-17CE-78B5-BF9D-CF48DA62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81" y="290697"/>
            <a:ext cx="10515600" cy="1325563"/>
          </a:xfrm>
        </p:spPr>
        <p:txBody>
          <a:bodyPr/>
          <a:lstStyle/>
          <a:p>
            <a:r>
              <a:rPr lang="es-ES" dirty="0"/>
              <a:t>Industrialización: Escenarios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8317EF2E-E0FA-B30B-9BCE-6C2B17EDFB08}"/>
              </a:ext>
            </a:extLst>
          </p:cNvPr>
          <p:cNvGrpSpPr/>
          <p:nvPr/>
        </p:nvGrpSpPr>
        <p:grpSpPr>
          <a:xfrm>
            <a:off x="636181" y="1730400"/>
            <a:ext cx="4288865" cy="4423019"/>
            <a:chOff x="5339558" y="1669421"/>
            <a:chExt cx="4288865" cy="4423019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B8B69DE5-3F5C-9595-A996-B34EE109F705}"/>
                </a:ext>
              </a:extLst>
            </p:cNvPr>
            <p:cNvSpPr/>
            <p:nvPr/>
          </p:nvSpPr>
          <p:spPr>
            <a:xfrm>
              <a:off x="6333060" y="2169027"/>
              <a:ext cx="1751471" cy="18044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" name="Gráfico 9" descr="Mujer programadora con relleno sólido">
              <a:extLst>
                <a:ext uri="{FF2B5EF4-FFF2-40B4-BE49-F238E27FC236}">
                  <a16:creationId xmlns:a16="http://schemas.microsoft.com/office/drawing/2014/main" id="{DC882ED9-BBC2-13BB-CCFC-8EC3DF812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2019" y="1669421"/>
              <a:ext cx="999212" cy="999212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790F842-452F-293C-33DA-1569AEB5E98B}"/>
                </a:ext>
              </a:extLst>
            </p:cNvPr>
            <p:cNvSpPr txBox="1"/>
            <p:nvPr/>
          </p:nvSpPr>
          <p:spPr>
            <a:xfrm>
              <a:off x="5339558" y="4061115"/>
              <a:ext cx="428886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Escenario “realista”: Lo almaceno en algún sitio y alguien escribe un programa que lo “expone” (crea una interfaz) para que otras personas o programas lo utilicen</a:t>
              </a:r>
            </a:p>
            <a:p>
              <a:r>
                <a:rPr lang="es-ES" dirty="0"/>
                <a:t>Además se hace de forma que cuando yo cambie el modelo, no cambia la forma de acceder a él (si no es necesario)</a:t>
              </a:r>
            </a:p>
          </p:txBody>
        </p:sp>
      </p:grpSp>
      <p:pic>
        <p:nvPicPr>
          <p:cNvPr id="5" name="Gráfico 4" descr="Servidor con relleno sólido">
            <a:extLst>
              <a:ext uri="{FF2B5EF4-FFF2-40B4-BE49-F238E27FC236}">
                <a16:creationId xmlns:a16="http://schemas.microsoft.com/office/drawing/2014/main" id="{9F322DA3-2798-3DD5-4824-51ED728BB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0645" y="1664522"/>
            <a:ext cx="914400" cy="914400"/>
          </a:xfrm>
          <a:prstGeom prst="rect">
            <a:avLst/>
          </a:prstGeom>
        </p:spPr>
      </p:pic>
      <p:pic>
        <p:nvPicPr>
          <p:cNvPr id="14" name="Gráfico 13" descr="Ábaco con relleno sólido">
            <a:extLst>
              <a:ext uri="{FF2B5EF4-FFF2-40B4-BE49-F238E27FC236}">
                <a16:creationId xmlns:a16="http://schemas.microsoft.com/office/drawing/2014/main" id="{EF8DEB22-B8B9-67A1-0EE4-9BA25B331F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73445" y="2005373"/>
            <a:ext cx="624548" cy="624548"/>
          </a:xfrm>
          <a:prstGeom prst="rect">
            <a:avLst/>
          </a:prstGeom>
        </p:spPr>
      </p:pic>
      <p:pic>
        <p:nvPicPr>
          <p:cNvPr id="15" name="Gráfico 14" descr="Ábaco con relleno sólido">
            <a:extLst>
              <a:ext uri="{FF2B5EF4-FFF2-40B4-BE49-F238E27FC236}">
                <a16:creationId xmlns:a16="http://schemas.microsoft.com/office/drawing/2014/main" id="{7684F8AA-2B35-3567-A984-C5C9CA1A3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38248" y="2840197"/>
            <a:ext cx="914400" cy="914400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328EDEC-C94C-A2E9-0F6F-86605E048A40}"/>
              </a:ext>
            </a:extLst>
          </p:cNvPr>
          <p:cNvCxnSpPr>
            <a:stCxn id="15" idx="0"/>
            <a:endCxn id="14" idx="1"/>
          </p:cNvCxnSpPr>
          <p:nvPr/>
        </p:nvCxnSpPr>
        <p:spPr>
          <a:xfrm flipV="1">
            <a:off x="2695448" y="2317647"/>
            <a:ext cx="1477997" cy="52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áfico 18" descr="Mujer artista con relleno sólido">
            <a:extLst>
              <a:ext uri="{FF2B5EF4-FFF2-40B4-BE49-F238E27FC236}">
                <a16:creationId xmlns:a16="http://schemas.microsoft.com/office/drawing/2014/main" id="{72DC2DD2-3DD2-805F-5B95-4CF46EE66A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25170" y="2667704"/>
            <a:ext cx="914400" cy="914400"/>
          </a:xfrm>
          <a:prstGeom prst="rect">
            <a:avLst/>
          </a:prstGeom>
        </p:spPr>
      </p:pic>
      <p:pic>
        <p:nvPicPr>
          <p:cNvPr id="21" name="Gráfico 20" descr="Hombre artista con relleno sólido">
            <a:extLst>
              <a:ext uri="{FF2B5EF4-FFF2-40B4-BE49-F238E27FC236}">
                <a16:creationId xmlns:a16="http://schemas.microsoft.com/office/drawing/2014/main" id="{E8D3DFB2-7D09-CE99-BA72-3E38357724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10770" y="3859523"/>
            <a:ext cx="914400" cy="914400"/>
          </a:xfrm>
          <a:prstGeom prst="rect">
            <a:avLst/>
          </a:prstGeom>
        </p:spPr>
      </p:pic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840DA839-540C-A593-4B93-5C4722197EF0}"/>
              </a:ext>
            </a:extLst>
          </p:cNvPr>
          <p:cNvCxnSpPr>
            <a:cxnSpLocks/>
          </p:cNvCxnSpPr>
          <p:nvPr/>
        </p:nvCxnSpPr>
        <p:spPr>
          <a:xfrm>
            <a:off x="4797993" y="2578922"/>
            <a:ext cx="692191" cy="55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881447D5-5EDD-D1EB-046C-3A1C7A9F5C15}"/>
              </a:ext>
            </a:extLst>
          </p:cNvPr>
          <p:cNvSpPr/>
          <p:nvPr/>
        </p:nvSpPr>
        <p:spPr>
          <a:xfrm>
            <a:off x="5402289" y="2946302"/>
            <a:ext cx="983384" cy="987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Gráfico 17" descr="Servidor con relleno sólido">
            <a:extLst>
              <a:ext uri="{FF2B5EF4-FFF2-40B4-BE49-F238E27FC236}">
                <a16:creationId xmlns:a16="http://schemas.microsoft.com/office/drawing/2014/main" id="{43D3A1DF-A30C-EAEC-9F01-F8D11E1BA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6684" y="1452725"/>
            <a:ext cx="914400" cy="914400"/>
          </a:xfrm>
          <a:prstGeom prst="rect">
            <a:avLst/>
          </a:prstGeom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EA56297-750A-C991-6CA6-CDA8831F3C15}"/>
              </a:ext>
            </a:extLst>
          </p:cNvPr>
          <p:cNvCxnSpPr/>
          <p:nvPr/>
        </p:nvCxnSpPr>
        <p:spPr>
          <a:xfrm flipH="1">
            <a:off x="6385673" y="2390285"/>
            <a:ext cx="881283" cy="74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0BF3F2E-82A8-8817-526D-2855A0BAEAA8}"/>
              </a:ext>
            </a:extLst>
          </p:cNvPr>
          <p:cNvCxnSpPr>
            <a:cxnSpLocks/>
          </p:cNvCxnSpPr>
          <p:nvPr/>
        </p:nvCxnSpPr>
        <p:spPr>
          <a:xfrm flipH="1" flipV="1">
            <a:off x="6538073" y="3284629"/>
            <a:ext cx="2204485" cy="1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85F05B8-1548-1B12-7F64-8765D61A320F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6468285" y="3933789"/>
            <a:ext cx="1442485" cy="382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AAE76CC-8F2A-68EA-6413-FC83570C79ED}"/>
              </a:ext>
            </a:extLst>
          </p:cNvPr>
          <p:cNvSpPr txBox="1"/>
          <p:nvPr/>
        </p:nvSpPr>
        <p:spPr>
          <a:xfrm>
            <a:off x="5402289" y="5399140"/>
            <a:ext cx="5826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Usar el modelo es:</a:t>
            </a:r>
          </a:p>
          <a:p>
            <a:r>
              <a:rPr lang="es-ES" dirty="0"/>
              <a:t>- Que le demos los datos de entrada y el modelo haga su </a:t>
            </a:r>
            <a:r>
              <a:rPr lang="es-ES" dirty="0" err="1"/>
              <a:t>predict</a:t>
            </a:r>
            <a:r>
              <a:rPr lang="es-ES" dirty="0"/>
              <a:t>() (o genere sus </a:t>
            </a:r>
            <a:r>
              <a:rPr lang="es-ES" dirty="0" err="1"/>
              <a:t>agrupacioned</a:t>
            </a:r>
            <a:r>
              <a:rPr lang="es-ES" dirty="0"/>
              <a:t> o su PCA) y la devuelva al usuario que la pidió)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F5E1239-EC59-653D-1978-D1C7699DDACD}"/>
              </a:ext>
            </a:extLst>
          </p:cNvPr>
          <p:cNvSpPr txBox="1"/>
          <p:nvPr/>
        </p:nvSpPr>
        <p:spPr>
          <a:xfrm>
            <a:off x="8020371" y="791363"/>
            <a:ext cx="3244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¿Cómo se comunican los usuarios (                       ) con el “programa”/”sistema” (     ) que sirve el modelo?</a:t>
            </a: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8A3EFAB0-0829-557C-A1D5-7B2F7370860B}"/>
              </a:ext>
            </a:extLst>
          </p:cNvPr>
          <p:cNvGrpSpPr/>
          <p:nvPr/>
        </p:nvGrpSpPr>
        <p:grpSpPr>
          <a:xfrm>
            <a:off x="9049928" y="1069307"/>
            <a:ext cx="1126596" cy="366489"/>
            <a:chOff x="9997726" y="4011668"/>
            <a:chExt cx="1126596" cy="366489"/>
          </a:xfrm>
        </p:grpSpPr>
        <p:pic>
          <p:nvPicPr>
            <p:cNvPr id="38" name="Gráfico 37" descr="Hombre artista con relleno sólido">
              <a:extLst>
                <a:ext uri="{FF2B5EF4-FFF2-40B4-BE49-F238E27FC236}">
                  <a16:creationId xmlns:a16="http://schemas.microsoft.com/office/drawing/2014/main" id="{250DABF6-E72B-6237-50BF-6D39A3971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97726" y="4013705"/>
              <a:ext cx="352541" cy="352541"/>
            </a:xfrm>
            <a:prstGeom prst="rect">
              <a:avLst/>
            </a:prstGeom>
          </p:spPr>
        </p:pic>
        <p:pic>
          <p:nvPicPr>
            <p:cNvPr id="39" name="Gráfico 38" descr="Mujer artista con relleno sólido">
              <a:extLst>
                <a:ext uri="{FF2B5EF4-FFF2-40B4-BE49-F238E27FC236}">
                  <a16:creationId xmlns:a16="http://schemas.microsoft.com/office/drawing/2014/main" id="{F409FD57-0160-8A07-04D3-A32C1E65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373713" y="4011668"/>
              <a:ext cx="352541" cy="352541"/>
            </a:xfrm>
            <a:prstGeom prst="rect">
              <a:avLst/>
            </a:prstGeom>
          </p:spPr>
        </p:pic>
        <p:pic>
          <p:nvPicPr>
            <p:cNvPr id="40" name="Gráfico 39" descr="Servidor con relleno sólido">
              <a:extLst>
                <a:ext uri="{FF2B5EF4-FFF2-40B4-BE49-F238E27FC236}">
                  <a16:creationId xmlns:a16="http://schemas.microsoft.com/office/drawing/2014/main" id="{CADE0BBC-8F56-472B-1635-5337C29D0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71781" y="4025616"/>
              <a:ext cx="352541" cy="352541"/>
            </a:xfrm>
            <a:prstGeom prst="rect">
              <a:avLst/>
            </a:prstGeom>
          </p:spPr>
        </p:pic>
      </p:grpSp>
      <p:sp>
        <p:nvSpPr>
          <p:cNvPr id="41" name="Elipse 40">
            <a:extLst>
              <a:ext uri="{FF2B5EF4-FFF2-40B4-BE49-F238E27FC236}">
                <a16:creationId xmlns:a16="http://schemas.microsoft.com/office/drawing/2014/main" id="{96A80CE9-C8E3-7AE3-BA11-D2D5D78102E7}"/>
              </a:ext>
            </a:extLst>
          </p:cNvPr>
          <p:cNvSpPr/>
          <p:nvPr/>
        </p:nvSpPr>
        <p:spPr>
          <a:xfrm>
            <a:off x="10337260" y="1411661"/>
            <a:ext cx="199791" cy="220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836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0FD3D-17CE-78B5-BF9D-CF48DA62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81" y="290697"/>
            <a:ext cx="10515600" cy="1325563"/>
          </a:xfrm>
        </p:spPr>
        <p:txBody>
          <a:bodyPr/>
          <a:lstStyle/>
          <a:p>
            <a:r>
              <a:rPr lang="es-ES" dirty="0"/>
              <a:t>Industrialización: Conectividad</a:t>
            </a:r>
          </a:p>
        </p:txBody>
      </p:sp>
      <p:pic>
        <p:nvPicPr>
          <p:cNvPr id="5" name="Gráfico 4" descr="Servidor con relleno sólido">
            <a:extLst>
              <a:ext uri="{FF2B5EF4-FFF2-40B4-BE49-F238E27FC236}">
                <a16:creationId xmlns:a16="http://schemas.microsoft.com/office/drawing/2014/main" id="{9F322DA3-2798-3DD5-4824-51ED728BB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8852" y="1831670"/>
            <a:ext cx="914400" cy="914400"/>
          </a:xfrm>
          <a:prstGeom prst="rect">
            <a:avLst/>
          </a:prstGeom>
        </p:spPr>
      </p:pic>
      <p:pic>
        <p:nvPicPr>
          <p:cNvPr id="14" name="Gráfico 13" descr="Ábaco con relleno sólido">
            <a:extLst>
              <a:ext uri="{FF2B5EF4-FFF2-40B4-BE49-F238E27FC236}">
                <a16:creationId xmlns:a16="http://schemas.microsoft.com/office/drawing/2014/main" id="{EF8DEB22-B8B9-67A1-0EE4-9BA25B331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652" y="2172521"/>
            <a:ext cx="624548" cy="624548"/>
          </a:xfrm>
          <a:prstGeom prst="rect">
            <a:avLst/>
          </a:prstGeom>
        </p:spPr>
      </p:pic>
      <p:pic>
        <p:nvPicPr>
          <p:cNvPr id="19" name="Gráfico 18" descr="Mujer artista con relleno sólido">
            <a:extLst>
              <a:ext uri="{FF2B5EF4-FFF2-40B4-BE49-F238E27FC236}">
                <a16:creationId xmlns:a16="http://schemas.microsoft.com/office/drawing/2014/main" id="{72DC2DD2-3DD2-805F-5B95-4CF46EE66A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3377" y="2834852"/>
            <a:ext cx="914400" cy="914400"/>
          </a:xfrm>
          <a:prstGeom prst="rect">
            <a:avLst/>
          </a:prstGeom>
        </p:spPr>
      </p:pic>
      <p:pic>
        <p:nvPicPr>
          <p:cNvPr id="21" name="Gráfico 20" descr="Hombre artista con relleno sólido">
            <a:extLst>
              <a:ext uri="{FF2B5EF4-FFF2-40B4-BE49-F238E27FC236}">
                <a16:creationId xmlns:a16="http://schemas.microsoft.com/office/drawing/2014/main" id="{E8D3DFB2-7D09-CE99-BA72-3E38357724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98977" y="4026671"/>
            <a:ext cx="914400" cy="914400"/>
          </a:xfrm>
          <a:prstGeom prst="rect">
            <a:avLst/>
          </a:prstGeom>
        </p:spPr>
      </p:pic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840DA839-540C-A593-4B93-5C4722197EF0}"/>
              </a:ext>
            </a:extLst>
          </p:cNvPr>
          <p:cNvCxnSpPr>
            <a:cxnSpLocks/>
          </p:cNvCxnSpPr>
          <p:nvPr/>
        </p:nvCxnSpPr>
        <p:spPr>
          <a:xfrm>
            <a:off x="1386200" y="2746070"/>
            <a:ext cx="692191" cy="55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6BA045F-1C9F-B3AF-0A35-9FB28DB1AEA5}"/>
              </a:ext>
            </a:extLst>
          </p:cNvPr>
          <p:cNvSpPr txBox="1"/>
          <p:nvPr/>
        </p:nvSpPr>
        <p:spPr>
          <a:xfrm>
            <a:off x="5321521" y="1450773"/>
            <a:ext cx="3244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¿Cómo se comunican los usuarios (                       ) con el “programa”/”sistema” (     ) que sirve el modelo?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81447D5-5EDD-D1EB-046C-3A1C7A9F5C15}"/>
              </a:ext>
            </a:extLst>
          </p:cNvPr>
          <p:cNvSpPr/>
          <p:nvPr/>
        </p:nvSpPr>
        <p:spPr>
          <a:xfrm>
            <a:off x="1990496" y="3113450"/>
            <a:ext cx="983384" cy="987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Gráfico 17" descr="Servidor con relleno sólido">
            <a:extLst>
              <a:ext uri="{FF2B5EF4-FFF2-40B4-BE49-F238E27FC236}">
                <a16:creationId xmlns:a16="http://schemas.microsoft.com/office/drawing/2014/main" id="{43D3A1DF-A30C-EAEC-9F01-F8D11E1BA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4891" y="1619873"/>
            <a:ext cx="914400" cy="914400"/>
          </a:xfrm>
          <a:prstGeom prst="rect">
            <a:avLst/>
          </a:prstGeom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EA56297-750A-C991-6CA6-CDA8831F3C15}"/>
              </a:ext>
            </a:extLst>
          </p:cNvPr>
          <p:cNvCxnSpPr/>
          <p:nvPr/>
        </p:nvCxnSpPr>
        <p:spPr>
          <a:xfrm flipH="1">
            <a:off x="2973880" y="2557433"/>
            <a:ext cx="881283" cy="74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0BF3F2E-82A8-8817-526D-2855A0BAEAA8}"/>
              </a:ext>
            </a:extLst>
          </p:cNvPr>
          <p:cNvCxnSpPr>
            <a:cxnSpLocks/>
          </p:cNvCxnSpPr>
          <p:nvPr/>
        </p:nvCxnSpPr>
        <p:spPr>
          <a:xfrm flipH="1" flipV="1">
            <a:off x="3126280" y="3451777"/>
            <a:ext cx="2204485" cy="1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85F05B8-1548-1B12-7F64-8765D61A320F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056492" y="4100937"/>
            <a:ext cx="1442485" cy="382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o 33">
            <a:extLst>
              <a:ext uri="{FF2B5EF4-FFF2-40B4-BE49-F238E27FC236}">
                <a16:creationId xmlns:a16="http://schemas.microsoft.com/office/drawing/2014/main" id="{6BF79DB9-3067-FD6D-6E03-6E097B33D71E}"/>
              </a:ext>
            </a:extLst>
          </p:cNvPr>
          <p:cNvGrpSpPr/>
          <p:nvPr/>
        </p:nvGrpSpPr>
        <p:grpSpPr>
          <a:xfrm>
            <a:off x="6351078" y="1728717"/>
            <a:ext cx="1126596" cy="366489"/>
            <a:chOff x="9997726" y="4011668"/>
            <a:chExt cx="1126596" cy="366489"/>
          </a:xfrm>
        </p:grpSpPr>
        <p:pic>
          <p:nvPicPr>
            <p:cNvPr id="31" name="Gráfico 30" descr="Hombre artista con relleno sólido">
              <a:extLst>
                <a:ext uri="{FF2B5EF4-FFF2-40B4-BE49-F238E27FC236}">
                  <a16:creationId xmlns:a16="http://schemas.microsoft.com/office/drawing/2014/main" id="{509BAE0E-A1D1-401F-1784-E9CFC50DF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97726" y="4013705"/>
              <a:ext cx="352541" cy="352541"/>
            </a:xfrm>
            <a:prstGeom prst="rect">
              <a:avLst/>
            </a:prstGeom>
          </p:spPr>
        </p:pic>
        <p:pic>
          <p:nvPicPr>
            <p:cNvPr id="32" name="Gráfico 31" descr="Mujer artista con relleno sólido">
              <a:extLst>
                <a:ext uri="{FF2B5EF4-FFF2-40B4-BE49-F238E27FC236}">
                  <a16:creationId xmlns:a16="http://schemas.microsoft.com/office/drawing/2014/main" id="{C148CD62-9EB5-07F3-8E19-D62184B77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73713" y="4011668"/>
              <a:ext cx="352541" cy="352541"/>
            </a:xfrm>
            <a:prstGeom prst="rect">
              <a:avLst/>
            </a:prstGeom>
          </p:spPr>
        </p:pic>
        <p:pic>
          <p:nvPicPr>
            <p:cNvPr id="33" name="Gráfico 32" descr="Servidor con relleno sólido">
              <a:extLst>
                <a:ext uri="{FF2B5EF4-FFF2-40B4-BE49-F238E27FC236}">
                  <a16:creationId xmlns:a16="http://schemas.microsoft.com/office/drawing/2014/main" id="{20A5543D-444E-7E2F-E09F-5B77057C4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1781" y="4025616"/>
              <a:ext cx="352541" cy="352541"/>
            </a:xfrm>
            <a:prstGeom prst="rect">
              <a:avLst/>
            </a:prstGeom>
          </p:spPr>
        </p:pic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3BC2A633-3FC5-7533-200A-CD6B9BDE09CF}"/>
              </a:ext>
            </a:extLst>
          </p:cNvPr>
          <p:cNvSpPr txBox="1"/>
          <p:nvPr/>
        </p:nvSpPr>
        <p:spPr>
          <a:xfrm>
            <a:off x="7079606" y="2758434"/>
            <a:ext cx="3674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pueden crear mil formas, UNA de las empleadas es usar API REST (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Programming</a:t>
            </a:r>
            <a:r>
              <a:rPr lang="es-ES" dirty="0"/>
              <a:t> Interface sobre REST) 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7CE1290-1943-F33B-BA8F-C74110D6B369}"/>
              </a:ext>
            </a:extLst>
          </p:cNvPr>
          <p:cNvSpPr/>
          <p:nvPr/>
        </p:nvSpPr>
        <p:spPr>
          <a:xfrm>
            <a:off x="7638410" y="2071071"/>
            <a:ext cx="199791" cy="220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erda 12">
            <a:extLst>
              <a:ext uri="{FF2B5EF4-FFF2-40B4-BE49-F238E27FC236}">
                <a16:creationId xmlns:a16="http://schemas.microsoft.com/office/drawing/2014/main" id="{66BAE1E0-A7AC-C673-0F81-6912478A4E0C}"/>
              </a:ext>
            </a:extLst>
          </p:cNvPr>
          <p:cNvSpPr/>
          <p:nvPr/>
        </p:nvSpPr>
        <p:spPr>
          <a:xfrm rot="9485447">
            <a:off x="6676069" y="3977278"/>
            <a:ext cx="983384" cy="987487"/>
          </a:xfrm>
          <a:prstGeom prst="chord">
            <a:avLst>
              <a:gd name="adj1" fmla="val 7123155"/>
              <a:gd name="adj2" fmla="val 1696700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995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0FD3D-17CE-78B5-BF9D-CF48DA62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81" y="290697"/>
            <a:ext cx="10515600" cy="1325563"/>
          </a:xfrm>
        </p:spPr>
        <p:txBody>
          <a:bodyPr/>
          <a:lstStyle/>
          <a:p>
            <a:r>
              <a:rPr lang="es-ES" dirty="0"/>
              <a:t>Industrialización: Conectividad</a:t>
            </a:r>
          </a:p>
        </p:txBody>
      </p:sp>
      <p:pic>
        <p:nvPicPr>
          <p:cNvPr id="5" name="Gráfico 4" descr="Servidor con relleno sólido">
            <a:extLst>
              <a:ext uri="{FF2B5EF4-FFF2-40B4-BE49-F238E27FC236}">
                <a16:creationId xmlns:a16="http://schemas.microsoft.com/office/drawing/2014/main" id="{9F322DA3-2798-3DD5-4824-51ED728BB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8852" y="1831670"/>
            <a:ext cx="914400" cy="914400"/>
          </a:xfrm>
          <a:prstGeom prst="rect">
            <a:avLst/>
          </a:prstGeom>
        </p:spPr>
      </p:pic>
      <p:pic>
        <p:nvPicPr>
          <p:cNvPr id="14" name="Gráfico 13" descr="Ábaco con relleno sólido">
            <a:extLst>
              <a:ext uri="{FF2B5EF4-FFF2-40B4-BE49-F238E27FC236}">
                <a16:creationId xmlns:a16="http://schemas.microsoft.com/office/drawing/2014/main" id="{EF8DEB22-B8B9-67A1-0EE4-9BA25B331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652" y="2172521"/>
            <a:ext cx="624548" cy="624548"/>
          </a:xfrm>
          <a:prstGeom prst="rect">
            <a:avLst/>
          </a:prstGeom>
        </p:spPr>
      </p:pic>
      <p:pic>
        <p:nvPicPr>
          <p:cNvPr id="19" name="Gráfico 18" descr="Mujer artista con relleno sólido">
            <a:extLst>
              <a:ext uri="{FF2B5EF4-FFF2-40B4-BE49-F238E27FC236}">
                <a16:creationId xmlns:a16="http://schemas.microsoft.com/office/drawing/2014/main" id="{72DC2DD2-3DD2-805F-5B95-4CF46EE66A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3377" y="2834852"/>
            <a:ext cx="914400" cy="914400"/>
          </a:xfrm>
          <a:prstGeom prst="rect">
            <a:avLst/>
          </a:prstGeom>
        </p:spPr>
      </p:pic>
      <p:pic>
        <p:nvPicPr>
          <p:cNvPr id="21" name="Gráfico 20" descr="Hombre artista con relleno sólido">
            <a:extLst>
              <a:ext uri="{FF2B5EF4-FFF2-40B4-BE49-F238E27FC236}">
                <a16:creationId xmlns:a16="http://schemas.microsoft.com/office/drawing/2014/main" id="{E8D3DFB2-7D09-CE99-BA72-3E38357724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98977" y="4026671"/>
            <a:ext cx="914400" cy="914400"/>
          </a:xfrm>
          <a:prstGeom prst="rect">
            <a:avLst/>
          </a:prstGeom>
        </p:spPr>
      </p:pic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840DA839-540C-A593-4B93-5C4722197EF0}"/>
              </a:ext>
            </a:extLst>
          </p:cNvPr>
          <p:cNvCxnSpPr>
            <a:cxnSpLocks/>
          </p:cNvCxnSpPr>
          <p:nvPr/>
        </p:nvCxnSpPr>
        <p:spPr>
          <a:xfrm>
            <a:off x="1386200" y="2746070"/>
            <a:ext cx="692191" cy="55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6BA045F-1C9F-B3AF-0A35-9FB28DB1AEA5}"/>
              </a:ext>
            </a:extLst>
          </p:cNvPr>
          <p:cNvSpPr txBox="1"/>
          <p:nvPr/>
        </p:nvSpPr>
        <p:spPr>
          <a:xfrm>
            <a:off x="5321521" y="1450773"/>
            <a:ext cx="3244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¿Cómo se comunican los usuarios (                       ) con el “programa”/”sistema” (     ) que sirve el modelo?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81447D5-5EDD-D1EB-046C-3A1C7A9F5C15}"/>
              </a:ext>
            </a:extLst>
          </p:cNvPr>
          <p:cNvSpPr/>
          <p:nvPr/>
        </p:nvSpPr>
        <p:spPr>
          <a:xfrm>
            <a:off x="1990496" y="3113450"/>
            <a:ext cx="983384" cy="987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Gráfico 17" descr="Servidor con relleno sólido">
            <a:extLst>
              <a:ext uri="{FF2B5EF4-FFF2-40B4-BE49-F238E27FC236}">
                <a16:creationId xmlns:a16="http://schemas.microsoft.com/office/drawing/2014/main" id="{43D3A1DF-A30C-EAEC-9F01-F8D11E1BA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4891" y="1619873"/>
            <a:ext cx="914400" cy="914400"/>
          </a:xfrm>
          <a:prstGeom prst="rect">
            <a:avLst/>
          </a:prstGeom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EA56297-750A-C991-6CA6-CDA8831F3C15}"/>
              </a:ext>
            </a:extLst>
          </p:cNvPr>
          <p:cNvCxnSpPr/>
          <p:nvPr/>
        </p:nvCxnSpPr>
        <p:spPr>
          <a:xfrm flipH="1">
            <a:off x="2973880" y="2557433"/>
            <a:ext cx="881283" cy="74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0BF3F2E-82A8-8817-526D-2855A0BAEAA8}"/>
              </a:ext>
            </a:extLst>
          </p:cNvPr>
          <p:cNvCxnSpPr>
            <a:cxnSpLocks/>
          </p:cNvCxnSpPr>
          <p:nvPr/>
        </p:nvCxnSpPr>
        <p:spPr>
          <a:xfrm flipH="1" flipV="1">
            <a:off x="3126280" y="3451777"/>
            <a:ext cx="2204485" cy="1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85F05B8-1548-1B12-7F64-8765D61A320F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056492" y="4100937"/>
            <a:ext cx="1442485" cy="382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o 33">
            <a:extLst>
              <a:ext uri="{FF2B5EF4-FFF2-40B4-BE49-F238E27FC236}">
                <a16:creationId xmlns:a16="http://schemas.microsoft.com/office/drawing/2014/main" id="{6BF79DB9-3067-FD6D-6E03-6E097B33D71E}"/>
              </a:ext>
            </a:extLst>
          </p:cNvPr>
          <p:cNvGrpSpPr/>
          <p:nvPr/>
        </p:nvGrpSpPr>
        <p:grpSpPr>
          <a:xfrm>
            <a:off x="6351078" y="1728717"/>
            <a:ext cx="1126596" cy="366489"/>
            <a:chOff x="9997726" y="4011668"/>
            <a:chExt cx="1126596" cy="366489"/>
          </a:xfrm>
        </p:grpSpPr>
        <p:pic>
          <p:nvPicPr>
            <p:cNvPr id="31" name="Gráfico 30" descr="Hombre artista con relleno sólido">
              <a:extLst>
                <a:ext uri="{FF2B5EF4-FFF2-40B4-BE49-F238E27FC236}">
                  <a16:creationId xmlns:a16="http://schemas.microsoft.com/office/drawing/2014/main" id="{509BAE0E-A1D1-401F-1784-E9CFC50DF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97726" y="4013705"/>
              <a:ext cx="352541" cy="352541"/>
            </a:xfrm>
            <a:prstGeom prst="rect">
              <a:avLst/>
            </a:prstGeom>
          </p:spPr>
        </p:pic>
        <p:pic>
          <p:nvPicPr>
            <p:cNvPr id="32" name="Gráfico 31" descr="Mujer artista con relleno sólido">
              <a:extLst>
                <a:ext uri="{FF2B5EF4-FFF2-40B4-BE49-F238E27FC236}">
                  <a16:creationId xmlns:a16="http://schemas.microsoft.com/office/drawing/2014/main" id="{C148CD62-9EB5-07F3-8E19-D62184B77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73713" y="4011668"/>
              <a:ext cx="352541" cy="352541"/>
            </a:xfrm>
            <a:prstGeom prst="rect">
              <a:avLst/>
            </a:prstGeom>
          </p:spPr>
        </p:pic>
        <p:pic>
          <p:nvPicPr>
            <p:cNvPr id="33" name="Gráfico 32" descr="Servidor con relleno sólido">
              <a:extLst>
                <a:ext uri="{FF2B5EF4-FFF2-40B4-BE49-F238E27FC236}">
                  <a16:creationId xmlns:a16="http://schemas.microsoft.com/office/drawing/2014/main" id="{20A5543D-444E-7E2F-E09F-5B77057C4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1781" y="4025616"/>
              <a:ext cx="352541" cy="352541"/>
            </a:xfrm>
            <a:prstGeom prst="rect">
              <a:avLst/>
            </a:prstGeom>
          </p:spPr>
        </p:pic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3BC2A633-3FC5-7533-200A-CD6B9BDE09CF}"/>
              </a:ext>
            </a:extLst>
          </p:cNvPr>
          <p:cNvSpPr txBox="1"/>
          <p:nvPr/>
        </p:nvSpPr>
        <p:spPr>
          <a:xfrm>
            <a:off x="7079606" y="2758434"/>
            <a:ext cx="3674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pueden crear mil formas, UNA de las empleadas es usar API REST (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Programming</a:t>
            </a:r>
            <a:r>
              <a:rPr lang="es-ES" dirty="0"/>
              <a:t> Interface sobre REST) 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7CE1290-1943-F33B-BA8F-C74110D6B369}"/>
              </a:ext>
            </a:extLst>
          </p:cNvPr>
          <p:cNvSpPr/>
          <p:nvPr/>
        </p:nvSpPr>
        <p:spPr>
          <a:xfrm>
            <a:off x="7638410" y="2071071"/>
            <a:ext cx="199791" cy="220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erda 7">
            <a:extLst>
              <a:ext uri="{FF2B5EF4-FFF2-40B4-BE49-F238E27FC236}">
                <a16:creationId xmlns:a16="http://schemas.microsoft.com/office/drawing/2014/main" id="{800CE4EB-CCA0-1F1D-E7C5-2A7E4DF5EEFF}"/>
              </a:ext>
            </a:extLst>
          </p:cNvPr>
          <p:cNvSpPr/>
          <p:nvPr/>
        </p:nvSpPr>
        <p:spPr>
          <a:xfrm rot="9485447">
            <a:off x="2014780" y="3104209"/>
            <a:ext cx="983384" cy="987487"/>
          </a:xfrm>
          <a:prstGeom prst="chord">
            <a:avLst>
              <a:gd name="adj1" fmla="val 7123155"/>
              <a:gd name="adj2" fmla="val 1696700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erda 12">
            <a:extLst>
              <a:ext uri="{FF2B5EF4-FFF2-40B4-BE49-F238E27FC236}">
                <a16:creationId xmlns:a16="http://schemas.microsoft.com/office/drawing/2014/main" id="{66BAE1E0-A7AC-C673-0F81-6912478A4E0C}"/>
              </a:ext>
            </a:extLst>
          </p:cNvPr>
          <p:cNvSpPr/>
          <p:nvPr/>
        </p:nvSpPr>
        <p:spPr>
          <a:xfrm rot="9485447">
            <a:off x="6633441" y="3990128"/>
            <a:ext cx="983384" cy="987487"/>
          </a:xfrm>
          <a:prstGeom prst="chord">
            <a:avLst>
              <a:gd name="adj1" fmla="val 7123155"/>
              <a:gd name="adj2" fmla="val 1696700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0F071F5-CB51-CD3D-4922-734C0CBF9AD1}"/>
              </a:ext>
            </a:extLst>
          </p:cNvPr>
          <p:cNvSpPr txBox="1"/>
          <p:nvPr/>
        </p:nvSpPr>
        <p:spPr>
          <a:xfrm>
            <a:off x="7638410" y="3964958"/>
            <a:ext cx="43258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Y es muy utilizada porque se construye sobre lo que ya se utiliza en todo el mundo para comunicarnos con la WEB y por Internet (el protocolo http), tanto que algunas son totalmente accesibles a través de un navegador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Una API es como llamar a una función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Una API REST es como llamar a una función de una manera particular</a:t>
            </a:r>
          </a:p>
        </p:txBody>
      </p:sp>
    </p:spTree>
    <p:extLst>
      <p:ext uri="{BB962C8B-B14F-4D97-AF65-F5344CB8AC3E}">
        <p14:creationId xmlns:p14="http://schemas.microsoft.com/office/powerpoint/2010/main" val="360902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0FD3D-17CE-78B5-BF9D-CF48DA62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81" y="290697"/>
            <a:ext cx="10515600" cy="1325563"/>
          </a:xfrm>
        </p:spPr>
        <p:txBody>
          <a:bodyPr/>
          <a:lstStyle/>
          <a:p>
            <a:r>
              <a:rPr lang="es-ES" dirty="0"/>
              <a:t>Industrialización: API </a:t>
            </a:r>
          </a:p>
        </p:txBody>
      </p:sp>
      <p:sp>
        <p:nvSpPr>
          <p:cNvPr id="13" name="Cuerda 12">
            <a:extLst>
              <a:ext uri="{FF2B5EF4-FFF2-40B4-BE49-F238E27FC236}">
                <a16:creationId xmlns:a16="http://schemas.microsoft.com/office/drawing/2014/main" id="{66BAE1E0-A7AC-C673-0F81-6912478A4E0C}"/>
              </a:ext>
            </a:extLst>
          </p:cNvPr>
          <p:cNvSpPr/>
          <p:nvPr/>
        </p:nvSpPr>
        <p:spPr>
          <a:xfrm rot="9485447">
            <a:off x="-221805" y="3758659"/>
            <a:ext cx="983384" cy="987487"/>
          </a:xfrm>
          <a:prstGeom prst="chord">
            <a:avLst>
              <a:gd name="adj1" fmla="val 7123155"/>
              <a:gd name="adj2" fmla="val 1696700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0F071F5-CB51-CD3D-4922-734C0CBF9AD1}"/>
              </a:ext>
            </a:extLst>
          </p:cNvPr>
          <p:cNvSpPr txBox="1"/>
          <p:nvPr/>
        </p:nvSpPr>
        <p:spPr>
          <a:xfrm>
            <a:off x="893551" y="2371559"/>
            <a:ext cx="107970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Desde el punto de vista del usuario de una API en concreto, tiene varios elementos: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“</a:t>
            </a:r>
            <a:r>
              <a:rPr lang="es-ES" dirty="0" err="1"/>
              <a:t>Endpoint</a:t>
            </a:r>
            <a:r>
              <a:rPr lang="es-ES" dirty="0"/>
              <a:t>”, si fuera una función -&gt; el nombre de la función, y que en nuestro caso (API REST) tiene la pinta de una dirección web (pepito.apis.com:/</a:t>
            </a:r>
            <a:r>
              <a:rPr lang="es-ES" dirty="0" err="1"/>
              <a:t>modelo_a</a:t>
            </a:r>
            <a:r>
              <a:rPr lang="es-ES" dirty="0"/>
              <a:t> o 112.12.12.113:2345/</a:t>
            </a:r>
            <a:r>
              <a:rPr lang="es-ES" dirty="0" err="1"/>
              <a:t>modelo_b</a:t>
            </a:r>
            <a:r>
              <a:rPr lang="es-ES" dirty="0"/>
              <a:t>) (por eso muchas se pueden acceder a través de la barra de un navegador)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método (los más utilizados son GET, PUSH, PUT, UPDATE, DELETE…). Cuando “nosotros” con nuestras manitas usamos directamente un navegador para acceder a una API siempre estamos usando GET (para usar otro método ya tienes que utilizar un programa que prepare la “</a:t>
            </a:r>
            <a:r>
              <a:rPr lang="es-ES" dirty="0" err="1"/>
              <a:t>request</a:t>
            </a:r>
            <a:r>
              <a:rPr lang="es-ES" dirty="0"/>
              <a:t>” a la API)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Parámetros en la “dirección”: Como toda función a una API le podemos pasar parámetros y estos pueden ir en la propia “llamada” (como cuando hacemos </a:t>
            </a:r>
            <a:r>
              <a:rPr lang="es-ES" dirty="0" err="1"/>
              <a:t>func_x</a:t>
            </a:r>
            <a:r>
              <a:rPr lang="es-ES" dirty="0"/>
              <a:t>(param1,param2)). Estos parámetros los podemos incluir también en una llamada a través del navegador (pepito.apis.com:/modelo_a?param1=12&amp;param2=“OCEAN”)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Parámetros en el cuerpo de la petición: Otra forma de pasarle los parámetros es crear una petición con un programa y en esa petición incluir un “diccionario” en el que las claves son los nombres de los parámetros (“param1”, “param2”, y los valores asociados a esas claves, los valores que queremos darle a los parámetros)</a:t>
            </a:r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53D513DE-8A99-B2CB-56FB-190225DFB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262" y="483355"/>
            <a:ext cx="5327455" cy="240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18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0FD3D-17CE-78B5-BF9D-CF48DA62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81" y="290697"/>
            <a:ext cx="10515600" cy="1325563"/>
          </a:xfrm>
        </p:spPr>
        <p:txBody>
          <a:bodyPr/>
          <a:lstStyle/>
          <a:p>
            <a:r>
              <a:rPr lang="es-ES" dirty="0"/>
              <a:t>Industrialización: Peticiones</a:t>
            </a:r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53D513DE-8A99-B2CB-56FB-190225DFB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185" y="552894"/>
            <a:ext cx="4555519" cy="206066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8557B2E-E85D-61AD-24C0-C21DACBC7FAE}"/>
              </a:ext>
            </a:extLst>
          </p:cNvPr>
          <p:cNvSpPr txBox="1"/>
          <p:nvPr/>
        </p:nvSpPr>
        <p:spPr>
          <a:xfrm>
            <a:off x="1208185" y="1673656"/>
            <a:ext cx="6096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es-E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root_path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"http://127.0.0.1:4000"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localhost:5000, </a:t>
            </a:r>
            <a:r>
              <a:rPr lang="es-E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s-E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depends</a:t>
            </a:r>
            <a:endParaRPr lang="es-E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send_api_requests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endpoint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root_path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endpoint</a:t>
            </a:r>
            <a:endParaRPr lang="es-E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s-E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s-E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"Status </a:t>
            </a:r>
            <a:r>
              <a:rPr lang="es-E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s-E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s-E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"Content:"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s-E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s-E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"Content </a:t>
            </a:r>
            <a:r>
              <a:rPr lang="es-E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s-E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parametros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'Pedro'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peticion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"TV"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230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newspaper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1200</a:t>
            </a:r>
            <a:endParaRPr lang="es-E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send_api_requests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s-E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parametros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228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D64E9A5-018B-F274-C5CB-DD7738512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61" y="2613555"/>
            <a:ext cx="8864493" cy="344311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7C0FD3D-17CE-78B5-BF9D-CF48DA62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81" y="290697"/>
            <a:ext cx="10515600" cy="1325563"/>
          </a:xfrm>
        </p:spPr>
        <p:txBody>
          <a:bodyPr/>
          <a:lstStyle/>
          <a:p>
            <a:r>
              <a:rPr lang="es-ES" dirty="0"/>
              <a:t>Industrialización: Peticiones</a:t>
            </a:r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53D513DE-8A99-B2CB-56FB-190225DFB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185" y="552894"/>
            <a:ext cx="4555519" cy="2060661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DCBB96D7-257F-C900-90C7-ADD8869E8236}"/>
              </a:ext>
            </a:extLst>
          </p:cNvPr>
          <p:cNvSpPr/>
          <p:nvPr/>
        </p:nvSpPr>
        <p:spPr>
          <a:xfrm>
            <a:off x="636181" y="2387600"/>
            <a:ext cx="3742779" cy="13255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6CC6D55-EEB7-2269-0A72-D293774D20A3}"/>
              </a:ext>
            </a:extLst>
          </p:cNvPr>
          <p:cNvSpPr txBox="1"/>
          <p:nvPr/>
        </p:nvSpPr>
        <p:spPr>
          <a:xfrm>
            <a:off x="9293056" y="3532340"/>
            <a:ext cx="2898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 lo mismo que hacer una petición al </a:t>
            </a:r>
            <a:r>
              <a:rPr lang="es-ES" dirty="0" err="1"/>
              <a:t>endpoint</a:t>
            </a:r>
            <a:r>
              <a:rPr lang="es-ES" dirty="0"/>
              <a:t>: </a:t>
            </a:r>
            <a:r>
              <a:rPr lang="es-ES" dirty="0">
                <a:hlinkClick r:id="rId4"/>
              </a:rPr>
              <a:t>http://127.0.0.1:5000/api/v1/resources/books</a:t>
            </a:r>
            <a:r>
              <a:rPr lang="es-ES" dirty="0"/>
              <a:t> con método GET y parámetro “</a:t>
            </a:r>
            <a:r>
              <a:rPr lang="es-ES" dirty="0" err="1"/>
              <a:t>published</a:t>
            </a:r>
            <a:r>
              <a:rPr lang="es-ES" dirty="0"/>
              <a:t>” con valor 2010</a:t>
            </a:r>
          </a:p>
        </p:txBody>
      </p:sp>
    </p:spTree>
    <p:extLst>
      <p:ext uri="{BB962C8B-B14F-4D97-AF65-F5344CB8AC3E}">
        <p14:creationId xmlns:p14="http://schemas.microsoft.com/office/powerpoint/2010/main" val="22756598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4187</TotalTime>
  <Words>1348</Words>
  <Application>Microsoft Office PowerPoint</Application>
  <PresentationFormat>Panorámica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Tema de Office</vt:lpstr>
      <vt:lpstr>Repaso de Conceptos</vt:lpstr>
      <vt:lpstr>Industrialización</vt:lpstr>
      <vt:lpstr>Industrialización: Escenarios</vt:lpstr>
      <vt:lpstr>Industrialización: Escenarios</vt:lpstr>
      <vt:lpstr>Industrialización: Conectividad</vt:lpstr>
      <vt:lpstr>Industrialización: Conectividad</vt:lpstr>
      <vt:lpstr>Industrialización: API </vt:lpstr>
      <vt:lpstr>Industrialización: Peticiones</vt:lpstr>
      <vt:lpstr>Industrialización: Peticiones</vt:lpstr>
      <vt:lpstr>Industrialización: Exposición</vt:lpstr>
      <vt:lpstr>Industrialización: Routing y Desarrollo</vt:lpstr>
      <vt:lpstr>Industrialización: Flujo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Gonzalez Rodriguez</dc:creator>
  <cp:lastModifiedBy>Jaime Gonzalez Rodriguez</cp:lastModifiedBy>
  <cp:revision>1</cp:revision>
  <dcterms:created xsi:type="dcterms:W3CDTF">2023-02-17T16:34:49Z</dcterms:created>
  <dcterms:modified xsi:type="dcterms:W3CDTF">2023-02-20T14:22:45Z</dcterms:modified>
</cp:coreProperties>
</file>