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4" r:id="rId1"/>
  </p:sldMasterIdLst>
  <p:sldIdLst>
    <p:sldId id="273" r:id="rId2"/>
    <p:sldId id="257" r:id="rId3"/>
    <p:sldId id="274" r:id="rId4"/>
    <p:sldId id="258" r:id="rId5"/>
    <p:sldId id="259" r:id="rId6"/>
    <p:sldId id="260" r:id="rId7"/>
    <p:sldId id="277" r:id="rId8"/>
    <p:sldId id="261" r:id="rId9"/>
    <p:sldId id="276" r:id="rId10"/>
    <p:sldId id="262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5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0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3172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5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149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04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6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3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80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7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3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0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9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7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6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info@thesmartbridg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904" y="1399032"/>
            <a:ext cx="7315200" cy="147002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Salesforce Developer Virtual   Internship</a:t>
            </a:r>
            <a:br>
              <a:rPr lang="en-US" sz="3200" b="1" dirty="0">
                <a:solidFill>
                  <a:schemeClr val="tx1"/>
                </a:solidFill>
              </a:rPr>
            </a:b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585" y="2501328"/>
            <a:ext cx="5119370" cy="11430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Pabba Deepak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Computer Science and Engineering</a:t>
            </a:r>
          </a:p>
          <a:p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4952" y="6080121"/>
            <a:ext cx="1134392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CSE(AI &amp; ML)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61943" y="6097774"/>
            <a:ext cx="4622973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Pabba Deepak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74904" y="4746624"/>
            <a:ext cx="2819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200" b="1" dirty="0"/>
              <a:t>Enrollment</a:t>
            </a:r>
            <a:r>
              <a:rPr kumimoji="0" lang="en-US" sz="1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Number:21CS002400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025896" y="4572000"/>
            <a:ext cx="2743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Supervisor: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Mr. Shivam Upadhyay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IN" sz="1400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-webkit-standard"/>
                <a:ea typeface="+mn-ea"/>
                <a:cs typeface="+mn-cs"/>
              </a:rPr>
              <a:t>salesforce.com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 descr="A logo with lines and a tree&#10;&#10;Description automatically generated">
            <a:extLst>
              <a:ext uri="{FF2B5EF4-FFF2-40B4-BE49-F238E27FC236}">
                <a16:creationId xmlns:a16="http://schemas.microsoft.com/office/drawing/2014/main" id="{F12DC4E8-49D1-A45D-C738-102942E0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Future Work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C356254-501B-5E5B-1606-B6F20690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5959067"/>
            <a:ext cx="950976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CSE(AI &amp; ML)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E784BC4-DC21-1E31-B481-F7583F86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6183" y="5959066"/>
            <a:ext cx="4622973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Pabba Deepak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333242B-2462-4E04-45AE-A8824EF2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10DFBE56-EEB6-FD4C-D462-F9167A62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F84694EE-9299-C376-AA59-FDA972A83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048" y="303402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783C93D-7E45-D3B7-6DA0-633236C28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28141"/>
            <a:ext cx="6687313" cy="388077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your business needs and set up Salesforce to match those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Dive into different Salesforce features and tools to see what fits your business best.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Take online courses or attend workshops to deepen your Salesforce knowledge.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Pursue Salesforce certifications to validate your skills and boost your career prospects.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Regularly review and update your Salesforce setup to keep it aligned with your evolving business needs. 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232" y="609600"/>
            <a:ext cx="6347713" cy="132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Mentor </a:t>
            </a:r>
            <a:r>
              <a:rPr b="1" dirty="0">
                <a:solidFill>
                  <a:schemeClr val="tx1"/>
                </a:solidFill>
              </a:rP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Mentor: </a:t>
            </a:r>
            <a:r>
              <a:rPr lang="en-IN" dirty="0"/>
              <a:t>Mr. Shivam Upadhyay</a:t>
            </a:r>
            <a:endParaRPr b="1" dirty="0"/>
          </a:p>
          <a:p>
            <a:r>
              <a:rPr dirty="0"/>
              <a:t> </a:t>
            </a:r>
            <a:r>
              <a:rPr b="1" dirty="0"/>
              <a:t>Email</a:t>
            </a:r>
            <a:r>
              <a:rPr lang="en-IN" b="1" dirty="0"/>
              <a:t> : </a:t>
            </a:r>
            <a:r>
              <a:rPr lang="en-IN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info@thesmartbridge.com</a:t>
            </a:r>
            <a:endParaRPr b="1" dirty="0"/>
          </a:p>
          <a:p>
            <a:r>
              <a:rPr b="1" dirty="0"/>
              <a:t>Department Office</a:t>
            </a:r>
            <a:r>
              <a:rPr lang="en-IN" b="1" dirty="0"/>
              <a:t> : 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Hyderabad, Bangalore, Mumbai, Jaipur, Pune, and Gurgaon</a:t>
            </a:r>
            <a:endParaRPr lang="en-US" b="1" dirty="0"/>
          </a:p>
          <a:p>
            <a:r>
              <a:rPr b="1" dirty="0"/>
              <a:t>Website</a:t>
            </a:r>
            <a:r>
              <a:rPr lang="en-IN" b="1" dirty="0"/>
              <a:t>:</a:t>
            </a:r>
            <a:r>
              <a:rPr lang="en-IN" b="1" dirty="0">
                <a:solidFill>
                  <a:schemeClr val="accent2"/>
                </a:solidFill>
              </a:rPr>
              <a:t>https://login.salesforce.com/?locale=in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0C8C27F0-2BDF-7645-B923-C54FFF94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5786" y="6041362"/>
            <a:ext cx="92239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CSE(AI &amp; ML)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49C3E80-7481-D380-CCC4-F16A32E0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7352" y="6041361"/>
            <a:ext cx="4622973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Pabba Deepak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CADBA24-F2B7-1657-F1EC-25A4E618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C9DCEFF6-6FDB-E156-B742-6008EF7AE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511" y="293014"/>
            <a:ext cx="5835077" cy="161036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Internship Certificate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E09287-8041-5432-99F0-FE14C65C2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1188720"/>
            <a:ext cx="6707124" cy="4671590"/>
          </a:xfrm>
        </p:spPr>
      </p:pic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4CD186F-13E7-6CF6-14BC-71A62D0B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1506" y="6199861"/>
            <a:ext cx="1004686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CSE(AI &amp; ML)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679BB41-5380-4628-4B7F-A8EED3D1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5837" y="6180667"/>
            <a:ext cx="4622973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Pabba Deepak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B7E9085E-18EC-45EB-B3A0-0313F832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824C8A0E-C4AD-1EC3-EA75-87119A957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Introduction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302" y="1295401"/>
            <a:ext cx="6577585" cy="4474464"/>
          </a:xfrm>
        </p:spPr>
        <p:txBody>
          <a:bodyPr>
            <a:normAutofit fontScale="85000" lnSpcReduction="10000"/>
          </a:bodyPr>
          <a:lstStyle/>
          <a:p>
            <a:r>
              <a:rPr lang="en-IN" sz="2100" b="1" dirty="0"/>
              <a:t>Company Name and Brief Description: Salesforce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Salesforce is a company that offers cloud-based software for customer relationship management (CRM).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Salesforce operates in the technology industry, specifically focusing on software as a service (SaaS) for CRM, helping companies improve customer engagement, sales, and service</a:t>
            </a:r>
            <a:endParaRPr lang="en-IN" b="1" dirty="0"/>
          </a:p>
          <a:p>
            <a:r>
              <a:rPr sz="2100" b="1" dirty="0"/>
              <a:t>Overview of the </a:t>
            </a:r>
            <a:r>
              <a:rPr lang="en-US" sz="2100" b="1" dirty="0"/>
              <a:t>Internship </a:t>
            </a:r>
            <a:r>
              <a:rPr sz="2100" b="1" dirty="0"/>
              <a:t>Program</a:t>
            </a:r>
            <a:r>
              <a:rPr lang="en-IN" sz="2100" b="1" dirty="0"/>
              <a:t>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Interns are given hands-on experience in coding, software design, and development. They work on real-world projects, learn new programming languages, and improve their technical skills under the guidance of experienced developers</a:t>
            </a:r>
            <a:endParaRPr b="1" dirty="0"/>
          </a:p>
          <a:p>
            <a:r>
              <a:rPr sz="2100" b="1" dirty="0"/>
              <a:t>Importance of the Internship</a:t>
            </a:r>
            <a:r>
              <a:rPr lang="en-IN" sz="2100" b="1" dirty="0"/>
              <a:t>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An internship is important because it provides </a:t>
            </a:r>
            <a:r>
              <a:rPr lang="en-US" b="1" dirty="0"/>
              <a:t>real-world experience</a:t>
            </a:r>
            <a:r>
              <a:rPr lang="en-US" dirty="0"/>
              <a:t>, helping you apply what you've learned in a professional setting. It builds </a:t>
            </a:r>
            <a:r>
              <a:rPr lang="en-US" b="1" dirty="0"/>
              <a:t>practical skills</a:t>
            </a:r>
            <a:r>
              <a:rPr lang="en-US" dirty="0"/>
              <a:t> and improves your confidence while offering a chance to </a:t>
            </a:r>
            <a:r>
              <a:rPr lang="en-US" b="1" dirty="0"/>
              <a:t>network</a:t>
            </a:r>
            <a:r>
              <a:rPr lang="en-US" dirty="0"/>
              <a:t> with industry professionals, boosting your future career opportunities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2DAE2BA7-3AF8-58E5-321E-D622FB21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7302" y="5986088"/>
            <a:ext cx="906102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CSE(AI &amp; ML)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15948BA-233B-26E5-18E3-5D46AB25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87623" y="5986088"/>
            <a:ext cx="4622973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Pabba Deepak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9CFCE441-B25E-18AB-D961-F68B6238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824C8A0E-C4AD-1EC3-EA75-87119A95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9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Internship</a:t>
            </a:r>
            <a:r>
              <a:rPr lang="en-US" dirty="0">
                <a:solidFill>
                  <a:schemeClr val="tx1"/>
                </a:solidFill>
              </a:rPr>
              <a:t> Objectives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71600"/>
            <a:ext cx="6347714" cy="4809744"/>
          </a:xfrm>
        </p:spPr>
        <p:txBody>
          <a:bodyPr>
            <a:normAutofit fontScale="92500" lnSpcReduction="20000"/>
          </a:bodyPr>
          <a:lstStyle/>
          <a:p>
            <a:r>
              <a:rPr b="1" dirty="0"/>
              <a:t>Duration:</a:t>
            </a:r>
            <a:r>
              <a:rPr dirty="0"/>
              <a:t> 2 Months (</a:t>
            </a:r>
            <a:r>
              <a:rPr lang="en-IN" dirty="0"/>
              <a:t>July 10th</a:t>
            </a:r>
            <a:r>
              <a:rPr dirty="0"/>
              <a:t> </a:t>
            </a:r>
            <a:r>
              <a:rPr lang="en-IN" dirty="0"/>
              <a:t>–</a:t>
            </a:r>
            <a:r>
              <a:rPr dirty="0"/>
              <a:t> </a:t>
            </a:r>
            <a:r>
              <a:rPr lang="en-IN" dirty="0"/>
              <a:t>August 31st</a:t>
            </a:r>
            <a:r>
              <a:rPr dirty="0"/>
              <a:t>)</a:t>
            </a:r>
          </a:p>
          <a:p>
            <a:r>
              <a:rPr b="1" dirty="0"/>
              <a:t>Location:</a:t>
            </a:r>
            <a:r>
              <a:rPr dirty="0"/>
              <a:t> Remote</a:t>
            </a:r>
          </a:p>
          <a:p>
            <a:r>
              <a:rPr b="1" dirty="0"/>
              <a:t>Internship Type: </a:t>
            </a:r>
            <a:r>
              <a:rPr dirty="0"/>
              <a:t>Part-time</a:t>
            </a:r>
            <a:endParaRPr lang="en-US" dirty="0"/>
          </a:p>
          <a:p>
            <a:r>
              <a:rPr lang="en-IN" b="1" dirty="0"/>
              <a:t>Company's Expectations:</a:t>
            </a:r>
            <a:r>
              <a:rPr lang="en-IN" dirty="0"/>
              <a:t> 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The company likely expected you to work on</a:t>
            </a:r>
            <a:r>
              <a:rPr lang="en-US" b="1" dirty="0"/>
              <a:t> </a:t>
            </a:r>
            <a:r>
              <a:rPr lang="en-US" dirty="0"/>
              <a:t>real</a:t>
            </a:r>
            <a:r>
              <a:rPr lang="en-US" b="1" dirty="0"/>
              <a:t> </a:t>
            </a:r>
            <a:r>
              <a:rPr lang="en-US" dirty="0"/>
              <a:t>projects, assist in coding, or help with software development tasks like testing, debugging, or collaborating on team projects.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They wanted you to improve your  technical skills (like coding or problem-solving), teamwork, and understanding of the </a:t>
            </a:r>
            <a:r>
              <a:rPr lang="en-IN" dirty="0"/>
              <a:t> </a:t>
            </a:r>
            <a:r>
              <a:rPr lang="en-US" dirty="0"/>
              <a:t>software development process while learning to meet professional standards.</a:t>
            </a:r>
            <a:endParaRPr lang="en-IN" dirty="0"/>
          </a:p>
          <a:p>
            <a:r>
              <a:rPr lang="en-IN" b="1" dirty="0"/>
              <a:t>Internship Objective:</a:t>
            </a:r>
            <a:r>
              <a:rPr lang="en-US" dirty="0"/>
              <a:t>During the internship, you likely achieved specific goals such 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Improved coding skills by working on real-world projects.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Gained experience in team collaboration, contributing to software development tasks.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dirty="0"/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96258FEA-655D-E5EF-1481-2C232237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360" y="6281565"/>
            <a:ext cx="99614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CSE(AI &amp; ML)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8F103C5-1205-4A13-15F0-F06332B9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5334" y="6233160"/>
            <a:ext cx="4622973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Pabba Deepak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77E661CA-32FD-D81A-89AF-F7E91ADE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44092" y="6315456"/>
            <a:ext cx="512638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1F6AFC7D-130A-995B-CC04-11960520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Key Project &amp; Responsibilities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295400"/>
            <a:ext cx="6714745" cy="441045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Project Title: </a:t>
            </a:r>
            <a:r>
              <a:rPr lang="en-IN" dirty="0"/>
              <a:t>CRM Enhancement Project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Brief description: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Enhanced CRM for improved customer data management and automated processes.</a:t>
            </a:r>
            <a:endParaRPr lang="en-IN" b="1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Your role and contributions:</a:t>
            </a:r>
            <a:r>
              <a:rPr lang="en-US" dirty="0"/>
              <a:t>Worked on coding using Apex and Visualforce, automated workflows with Process Builder.</a:t>
            </a:r>
            <a:endParaRPr lang="en-IN" b="1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Technologies/tools used:</a:t>
            </a:r>
            <a:r>
              <a:rPr lang="en-US" dirty="0"/>
              <a:t>Apex, Visualforce, Salesforce Lightning, Process Builder.</a:t>
            </a:r>
            <a:endParaRPr lang="en-IN" b="1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List of Skills:</a:t>
            </a:r>
            <a:r>
              <a:rPr lang="en-US" dirty="0"/>
              <a:t>Salesforce development, Apex, Visualforce, Lightning, Cloud Computing.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8BEFEB38-5A24-9F40-490E-D8EBE741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122" y="5996277"/>
            <a:ext cx="949822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CSE(AI &amp; ML)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5865BA9-0875-A934-4D56-BDBC176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51047" y="5996277"/>
            <a:ext cx="4622973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Pabba Deepak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0C7B2D5-EA1F-032E-BBA5-2C254CE6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C370AC7A-3EEE-4F18-2E5D-131E5C58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2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Project Description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89888"/>
            <a:ext cx="6347714" cy="4651475"/>
          </a:xfrm>
        </p:spPr>
        <p:txBody>
          <a:bodyPr>
            <a:normAutofit fontScale="92500" lnSpcReduction="20000"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Project Description: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IN" dirty="0">
              <a:solidFill>
                <a:srgbClr val="000000"/>
              </a:solidFill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During the internship, you worked on a software project, either building a feature or improving an existing system. You used programming skills to solve real problems and collaborated with a team. This helped you apply your learning in a practical way and contribute to the project’s success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Focus on impact: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project made a difference by </a:t>
            </a:r>
            <a:r>
              <a:rPr lang="en-US" b="1" dirty="0"/>
              <a:t>improving a process</a:t>
            </a:r>
            <a:r>
              <a:rPr lang="en-US" dirty="0"/>
              <a:t>, making it faster and more efficient. It helped </a:t>
            </a:r>
            <a:r>
              <a:rPr lang="en-US" b="1" dirty="0"/>
              <a:t>solve a key problem</a:t>
            </a:r>
            <a:r>
              <a:rPr lang="en-US" dirty="0"/>
              <a:t> the team was facing, saving time or resources. The work also contributed to </a:t>
            </a:r>
            <a:r>
              <a:rPr lang="en-US" b="1" dirty="0"/>
              <a:t>creating a better user experience</a:t>
            </a:r>
            <a:r>
              <a:rPr lang="en-US" dirty="0"/>
              <a:t> or adding new features to the system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Key Achievements/Outcomes: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project successfully solved a specific issue, reducing process time by 20% and improving overall system efficiency. It also achieved the goal of enhancing user experience, with positive feedback from the team or users.</a:t>
            </a:r>
          </a:p>
          <a:p>
            <a:pPr marL="0" indent="0">
              <a:buNone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dirty="0"/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2C72F298-22E3-2A9B-97E2-FC73023A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18149" y="6102957"/>
            <a:ext cx="1130611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Pabba Deepak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3B0F583-3487-546A-40B9-EBD25AD3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" y="6096634"/>
            <a:ext cx="4622973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CSE(AI &amp; ML)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605BBE9-4571-D9F0-1863-65D25E3B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61796" y="6065837"/>
            <a:ext cx="512638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6494458E-E53F-2D2B-3A20-18C1C966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6498C7-2662-0D4B-58A0-087DFE5119AD}"/>
              </a:ext>
            </a:extLst>
          </p:cNvPr>
          <p:cNvSpPr txBox="1"/>
          <p:nvPr/>
        </p:nvSpPr>
        <p:spPr>
          <a:xfrm>
            <a:off x="674370" y="816602"/>
            <a:ext cx="458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Visuals: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C780E-CCF4-4619-AA13-DB49ED7B6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" y="1353313"/>
            <a:ext cx="6434506" cy="44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1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u="none" strike="noStrike" dirty="0">
                <a:solidFill>
                  <a:srgbClr val="000000"/>
                </a:solidFill>
                <a:effectLst/>
              </a:rP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80744"/>
            <a:ext cx="6347714" cy="4660619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Key Takeaway 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Customer Relationship Management (CRM) Centralizes customer information and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Cloud-Based Platform: Accessible from anywhere, with real-time data updates.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Customization and Automation: Tailors workflows and processes to fit business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AppExchange Marketplace: Offers a wide range of third-party apps and integrations.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Analytics and Reporting: Provides insights through customizable dashboards and reports.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Challenges Overcome: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Overcame the Apex learning curve through practice and mentorship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55BB486D-C185-7B5B-3786-479AFFFC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598" y="6223925"/>
            <a:ext cx="1027178" cy="365125"/>
          </a:xfrm>
        </p:spPr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CSE (AI &amp; ML)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47BA7DB-2704-C72D-8E2B-5BA33E7E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2759" y="6223924"/>
            <a:ext cx="4622973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Pabba Deepak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04DE1C3E-F9A0-BBBD-6A5A-600603E5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4676" y="6202815"/>
            <a:ext cx="512638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EF3CA874-D5EB-7A72-21CD-A90FE160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Conclusion and Results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01368"/>
            <a:ext cx="6347714" cy="4239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Successfully enhanced the CRM(</a:t>
            </a:r>
            <a:r>
              <a:rPr lang="en-IN" sz="3200" b="1" dirty="0"/>
              <a:t>Customer Relationship Management</a:t>
            </a:r>
            <a:r>
              <a:rPr lang="en-US" sz="3200" dirty="0"/>
              <a:t>) system, meeting company objectives.</a:t>
            </a:r>
          </a:p>
          <a:p>
            <a:pPr marL="0" indent="0">
              <a:buNone/>
            </a:pPr>
            <a:r>
              <a:rPr lang="en-US" sz="3200" dirty="0"/>
              <a:t>Improved workflow automation and data accuracy.</a:t>
            </a:r>
          </a:p>
          <a:p>
            <a:pPr marL="0" indent="0" algn="l">
              <a:buNone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FF93582F-6EA8-992E-089E-43ADB99E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36B7720-7281-5C4A-4A9D-E6FC910B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Student Name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1F4460AE-4FE3-01FC-50B6-856ECC9B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10DFBE56-EEB6-FD4C-D462-F9167A62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200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836</Words>
  <Application>Microsoft Office PowerPoint</Application>
  <PresentationFormat>On-screen Show (4:3)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Google Sans</vt:lpstr>
      <vt:lpstr>Trebuchet MS</vt:lpstr>
      <vt:lpstr>-webkit-standard</vt:lpstr>
      <vt:lpstr>Wingdings</vt:lpstr>
      <vt:lpstr>Wingdings 3</vt:lpstr>
      <vt:lpstr>Facet</vt:lpstr>
      <vt:lpstr>Salesforce Developer Virtual   Internship </vt:lpstr>
      <vt:lpstr>Internship Certificate</vt:lpstr>
      <vt:lpstr>Introduction</vt:lpstr>
      <vt:lpstr>Internship Objectives</vt:lpstr>
      <vt:lpstr>Key Project &amp; Responsibilities</vt:lpstr>
      <vt:lpstr>Project Description</vt:lpstr>
      <vt:lpstr>PowerPoint Presentation</vt:lpstr>
      <vt:lpstr>Lessons Learned</vt:lpstr>
      <vt:lpstr>Conclusion and Results</vt:lpstr>
      <vt:lpstr>Future Work</vt:lpstr>
      <vt:lpstr>Mentor Contact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[Insert Date]</dc:title>
  <dc:subject/>
  <dc:creator/>
  <cp:keywords/>
  <dc:description>generated using python-pptx</dc:description>
  <cp:lastModifiedBy>pabba deepak</cp:lastModifiedBy>
  <cp:revision>3</cp:revision>
  <dcterms:created xsi:type="dcterms:W3CDTF">2013-01-27T09:14:16Z</dcterms:created>
  <dcterms:modified xsi:type="dcterms:W3CDTF">2024-09-18T06:38:08Z</dcterms:modified>
  <cp:category/>
</cp:coreProperties>
</file>