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96735" y="2067305"/>
            <a:ext cx="2599690" cy="5086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altLang="" sz="3200" dirty="0" smtClean="0">
                <a:latin typeface="Trebuchet MS" panose="020B0603020202020204"/>
                <a:cs typeface="Trebuchet MS" panose="020B0603020202020204"/>
              </a:rPr>
              <a:t>PABINTHA A</a:t>
            </a:r>
            <a:endParaRPr lang="en-US" altLang="" sz="32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46638" y="735013"/>
            <a:ext cx="9764395" cy="11223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10" name="Text Box 9"/>
          <p:cNvSpPr txBox="1"/>
          <p:nvPr/>
        </p:nvSpPr>
        <p:spPr>
          <a:xfrm>
            <a:off x="1066800" y="2042746"/>
            <a:ext cx="68948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 project demonstrates the potential of deep learning in accurately detecting COVID-19 from chest X-ray images, with promising results in classification accuracy. The developed model holds promise as a valuable diagnostic tool for healthcare professionals, aiding in early detection and management of COVID-19 cases. Further refinement and validation are necessary for its deployment in real-world clinical settings, offering significant contributions to public health efforts in combating the pandemic.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31596" y="394653"/>
            <a:ext cx="9764395" cy="1122362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758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 Box 22"/>
          <p:cNvSpPr txBox="1"/>
          <p:nvPr/>
        </p:nvSpPr>
        <p:spPr>
          <a:xfrm>
            <a:off x="1161962" y="2310825"/>
            <a:ext cx="8103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Detecting COVID-19 with Chest X-RAY</a:t>
            </a:r>
            <a:endParaRPr lang="en-US" sz="3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834527" y="423546"/>
            <a:ext cx="9764395" cy="1122362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4" name="Text Box 23"/>
          <p:cNvSpPr txBox="1"/>
          <p:nvPr/>
        </p:nvSpPr>
        <p:spPr>
          <a:xfrm>
            <a:off x="2234987" y="1842905"/>
            <a:ext cx="722630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</a:rPr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</a:rPr>
              <a:t>Project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</a:rPr>
              <a:t>Data Collection and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</a:rPr>
              <a:t>Model Development and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</a:rPr>
              <a:t>Evaluation Metrics and Results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</a:rPr>
              <a:t>Model Deployment and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77199" y="3124200"/>
            <a:ext cx="2676525" cy="30670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600" y="762000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 Box 10"/>
          <p:cNvSpPr txBox="1"/>
          <p:nvPr/>
        </p:nvSpPr>
        <p:spPr>
          <a:xfrm>
            <a:off x="984738" y="2051538"/>
            <a:ext cx="74167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latin typeface="Times New Roman" panose="02020603050405020304" charset="0"/>
                <a:cs typeface="Times New Roman" panose="02020603050405020304" charset="0"/>
              </a:rPr>
              <a:t>Develop a deep learning model to accurately detect COVID-19 from chest X-ray images. Given a dataset containing chest X-ray images labeled as normal, viral pneumonia, or COVID-19, the objective is to train a model capable of classifying these images into the appropriate category. The model should be robust, with high accuracy and sensitivity, to aid in the early detection and diagnosis of COVID-19 from chest X-ray scans.</a:t>
            </a:r>
            <a:endParaRPr lang="en-US" sz="2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4400" y="838200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 Box 10"/>
          <p:cNvSpPr txBox="1"/>
          <p:nvPr/>
        </p:nvSpPr>
        <p:spPr>
          <a:xfrm>
            <a:off x="914400" y="2133600"/>
            <a:ext cx="73647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latin typeface="Times New Roman" panose="02020603050405020304" charset="0"/>
                <a:cs typeface="Times New Roman" panose="02020603050405020304" charset="0"/>
              </a:rPr>
              <a:t>This project focuses on developing a deep learning model to identify COVID-19 from chest X-ray images. It encompasses dataset preparation, utilizing a ResNet-18 model for training, assessing performance through evaluation, and testing the model's effectiveness on unseen data. Ultimately, the aim is to create a reliable diagnostic tool aiding in the timely detection of COVID-19.</a:t>
            </a:r>
            <a:endParaRPr lang="en-US" sz="2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8200" y="439799"/>
            <a:ext cx="9764395" cy="1122362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 Box 8"/>
          <p:cNvSpPr txBox="1"/>
          <p:nvPr/>
        </p:nvSpPr>
        <p:spPr>
          <a:xfrm>
            <a:off x="990600" y="2286000"/>
            <a:ext cx="65417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latin typeface="Times New Roman" panose="02020603050405020304" charset="0"/>
                <a:cs typeface="Times New Roman" panose="02020603050405020304" charset="0"/>
              </a:rPr>
              <a:t>The end users are medical professionals, healthcare institutions, public health authorities, and patients, benefiting from the model's assistance in accurate and timely COVID-19 diagnosis through chest X-ray image analysis.</a:t>
            </a:r>
            <a:endParaRPr lang="en-US" sz="2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600200"/>
            <a:ext cx="2543174" cy="31242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 Box 9"/>
          <p:cNvSpPr txBox="1"/>
          <p:nvPr/>
        </p:nvSpPr>
        <p:spPr>
          <a:xfrm>
            <a:off x="2695575" y="1990725"/>
            <a:ext cx="62960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latin typeface="Times New Roman" panose="02020603050405020304" charset="0"/>
                <a:cs typeface="Times New Roman" panose="02020603050405020304" charset="0"/>
              </a:rPr>
              <a:t>Our solution is a deep learning model capable of accurately detecting COVID-19 from chest X-ray images. By leveraging state-of-the-art techniques and a pre-trained ResNet-18 model, we provide a reliable diagnostic tool that aids medical professionals in identifying COVID-19 cases promptly and accurately. This solution offers significant value by enhancing diagnostic efficiency, potentially leading to earlier treatment initiation, better patient outcomes, and improved disease management.</a:t>
            </a:r>
            <a:endParaRPr lang="en-US" sz="2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37172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27734" y="414262"/>
            <a:ext cx="9764395" cy="939165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 smtClean="0"/>
              <a:t>THE</a:t>
            </a:r>
            <a:r>
              <a:rPr sz="4250" spc="20" dirty="0" smtClean="0"/>
              <a:t> </a:t>
            </a:r>
            <a:r>
              <a:rPr sz="4250" dirty="0" smtClean="0"/>
              <a:t>WOW</a:t>
            </a:r>
            <a:r>
              <a:rPr sz="4250" spc="90" dirty="0" smtClean="0"/>
              <a:t> </a:t>
            </a:r>
            <a:r>
              <a:rPr sz="4250" dirty="0" smtClean="0"/>
              <a:t>IN </a:t>
            </a:r>
            <a:r>
              <a:rPr sz="4250" spc="-10" dirty="0" smtClean="0"/>
              <a:t>SOLUTION</a:t>
            </a:r>
            <a:endParaRPr sz="425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 Box 8"/>
          <p:cNvSpPr txBox="1"/>
          <p:nvPr/>
        </p:nvSpPr>
        <p:spPr>
          <a:xfrm>
            <a:off x="2362200" y="1950569"/>
            <a:ext cx="68954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Cutting-Edge </a:t>
            </a:r>
            <a:r>
              <a:rPr lang="en-IN" b="1" dirty="0" smtClean="0"/>
              <a:t>Technology:</a:t>
            </a:r>
            <a:r>
              <a:rPr lang="en-IN" dirty="0" smtClean="0"/>
              <a:t> Advanced </a:t>
            </a:r>
            <a:r>
              <a:rPr lang="en-IN" dirty="0"/>
              <a:t>deep learning techniques and ResNet-18 model ensure accurate </a:t>
            </a:r>
            <a:r>
              <a:rPr lang="en-IN" dirty="0" smtClean="0"/>
              <a:t>analysis</a:t>
            </a:r>
          </a:p>
          <a:p>
            <a:endParaRPr lang="en-IN" dirty="0"/>
          </a:p>
          <a:p>
            <a:r>
              <a:rPr lang="en-IN" b="1" dirty="0"/>
              <a:t>Non-Invasive </a:t>
            </a:r>
            <a:r>
              <a:rPr lang="en-IN" b="1" dirty="0" smtClean="0"/>
              <a:t>Diagnosis:</a:t>
            </a:r>
            <a:r>
              <a:rPr lang="en-IN" dirty="0" smtClean="0"/>
              <a:t> Precise </a:t>
            </a:r>
            <a:r>
              <a:rPr lang="en-IN" dirty="0"/>
              <a:t>COVID-19 diagnosis from chest X-ray images without invasive </a:t>
            </a:r>
            <a:r>
              <a:rPr lang="en-IN" dirty="0" smtClean="0"/>
              <a:t>tests</a:t>
            </a:r>
          </a:p>
          <a:p>
            <a:endParaRPr lang="en-IN" dirty="0"/>
          </a:p>
          <a:p>
            <a:r>
              <a:rPr lang="en-IN" b="1" dirty="0"/>
              <a:t>Rapid </a:t>
            </a:r>
            <a:r>
              <a:rPr lang="en-IN" b="1" dirty="0" smtClean="0"/>
              <a:t>Results: </a:t>
            </a:r>
            <a:r>
              <a:rPr lang="en-IN" dirty="0" smtClean="0"/>
              <a:t>Swift </a:t>
            </a:r>
            <a:r>
              <a:rPr lang="en-IN" dirty="0"/>
              <a:t>results enable timely treatment initiation and efficient disease </a:t>
            </a:r>
            <a:r>
              <a:rPr lang="en-IN" dirty="0" smtClean="0"/>
              <a:t>management</a:t>
            </a:r>
          </a:p>
          <a:p>
            <a:endParaRPr lang="en-IN" dirty="0"/>
          </a:p>
          <a:p>
            <a:r>
              <a:rPr lang="en-IN" b="1" dirty="0" smtClean="0"/>
              <a:t>Accessibility: </a:t>
            </a:r>
            <a:r>
              <a:rPr lang="en-IN" dirty="0" smtClean="0"/>
              <a:t>Accessible </a:t>
            </a:r>
            <a:r>
              <a:rPr lang="en-IN" dirty="0"/>
              <a:t>worldwide and scalable for various healthcare </a:t>
            </a:r>
            <a:r>
              <a:rPr lang="en-IN" dirty="0" smtClean="0"/>
              <a:t>settings</a:t>
            </a:r>
          </a:p>
          <a:p>
            <a:endParaRPr lang="en-IN" dirty="0"/>
          </a:p>
          <a:p>
            <a:r>
              <a:rPr lang="en-IN" b="1" dirty="0"/>
              <a:t>Potential </a:t>
            </a:r>
            <a:r>
              <a:rPr lang="en-IN" b="1" dirty="0" smtClean="0"/>
              <a:t>Impact:</a:t>
            </a:r>
            <a:r>
              <a:rPr lang="en-IN" dirty="0" smtClean="0"/>
              <a:t> Revolutionizes </a:t>
            </a:r>
            <a:r>
              <a:rPr lang="en-IN" dirty="0"/>
              <a:t>healthcare with faster, more accurate diagnosis, potentially saving </a:t>
            </a:r>
            <a:r>
              <a:rPr lang="en-IN" dirty="0" smtClean="0"/>
              <a:t>lives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990600" y="609600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981808" y="2209800"/>
            <a:ext cx="75812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latin typeface="Times New Roman" panose="02020603050405020304" charset="0"/>
                <a:cs typeface="Times New Roman" panose="02020603050405020304" charset="0"/>
              </a:rPr>
              <a:t>Modeling involves selecting and customizing a deep learning architecture like ResNet-18 for classifying chest X-ray images into normal, viral pneumonia, and COVID-19 categories. The model is trained on labeled data, evaluated for performance metrics, and optimized through </a:t>
            </a:r>
            <a:r>
              <a:rPr lang="en-US" sz="2000" b="1" dirty="0" err="1" smtClean="0">
                <a:latin typeface="Times New Roman" panose="02020603050405020304" charset="0"/>
                <a:cs typeface="Times New Roman" panose="02020603050405020304" charset="0"/>
              </a:rPr>
              <a:t>hyperparameter</a:t>
            </a:r>
            <a:r>
              <a:rPr lang="en-US" sz="2000" b="1" dirty="0" smtClean="0">
                <a:latin typeface="Times New Roman" panose="02020603050405020304" charset="0"/>
                <a:cs typeface="Times New Roman" panose="02020603050405020304" charset="0"/>
              </a:rPr>
              <a:t> tuning. Once validated, the model can be deployed as a diagnostic tool for COVID-19 detection from chest X-ray scans.</a:t>
            </a:r>
            <a:endParaRPr lang="en-US" sz="2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515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21ad0 41</cp:lastModifiedBy>
  <cp:revision>9</cp:revision>
  <dcterms:created xsi:type="dcterms:W3CDTF">2024-04-02T16:18:25Z</dcterms:created>
  <dcterms:modified xsi:type="dcterms:W3CDTF">2024-04-05T05:29:51Z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2024-04-02T05:30:00Z</vt:filetime>
  </property>
  <property fmtid="{D5CDD505-2E9C-101B-9397-08002B2CF9AE}" pid="4" name="Producer">
    <vt:lpwstr>3-Heights(TM) PDF Security Shell 4.8.25.2 (http://www.pdf-tools.com)</vt:lpwstr>
  </property>
  <property fmtid="{D5CDD505-2E9C-101B-9397-08002B2CF9AE}" pid="5" name="ICV">
    <vt:lpwstr>E6CEF6EF5FEE4A0B9D01E83DFD714FD6_12</vt:lpwstr>
  </property>
  <property fmtid="{D5CDD505-2E9C-101B-9397-08002B2CF9AE}" pid="6" name="KSOProductBuildVer">
    <vt:lpwstr>1033-12.2.0.13489</vt:lpwstr>
  </property>
</Properties>
</file>