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3" r:id="rId8"/>
    <p:sldId id="264" r:id="rId9"/>
    <p:sldId id="266" r:id="rId10"/>
    <p:sldId id="262"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1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8AF0-F663-4BBF-A2BC-E2C28A346372}" type="datetimeFigureOut">
              <a:rPr lang="en-IN" smtClean="0"/>
              <a:t>04-04-2024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09027D-C1FE-4D42-B181-A0F58395540F}" type="slidenum">
              <a:rPr lang="en-IN" smtClean="0"/>
              <a:t>‹#›</a:t>
            </a:fld>
            <a:endParaRPr lang="en-IN"/>
          </a:p>
        </p:txBody>
      </p:sp>
    </p:spTree>
    <p:extLst>
      <p:ext uri="{BB962C8B-B14F-4D97-AF65-F5344CB8AC3E}">
        <p14:creationId xmlns:p14="http://schemas.microsoft.com/office/powerpoint/2010/main" val="321638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09027D-C1FE-4D42-B181-A0F58395540F}" type="slidenum">
              <a:rPr lang="en-IN" smtClean="0"/>
              <a:t>1</a:t>
            </a:fld>
            <a:endParaRPr lang="en-IN"/>
          </a:p>
        </p:txBody>
      </p:sp>
    </p:spTree>
    <p:extLst>
      <p:ext uri="{BB962C8B-B14F-4D97-AF65-F5344CB8AC3E}">
        <p14:creationId xmlns:p14="http://schemas.microsoft.com/office/powerpoint/2010/main" val="240749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3C376B3-D6A3-400D-8B05-D65018C14E7C}" type="datetimeFigureOut">
              <a:rPr lang="en-IN" smtClean="0"/>
              <a:t>04-04-2024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7D6FB180-9099-4C2B-9C51-36DA7768C56F}"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376B3-D6A3-400D-8B05-D65018C14E7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376B3-D6A3-400D-8B05-D65018C14E7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376B3-D6A3-400D-8B05-D65018C14E7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C376B3-D6A3-400D-8B05-D65018C14E7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7D6FB180-9099-4C2B-9C51-36DA7768C56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376B3-D6A3-400D-8B05-D65018C14E7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C376B3-D6A3-400D-8B05-D65018C14E7C}"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C376B3-D6A3-400D-8B05-D65018C14E7C}"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376B3-D6A3-400D-8B05-D65018C14E7C}"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376B3-D6A3-400D-8B05-D65018C14E7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C376B3-D6A3-400D-8B05-D65018C14E7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3C376B3-D6A3-400D-8B05-D65018C14E7C}" type="datetimeFigureOut">
              <a:rPr lang="en-IN" smtClean="0"/>
              <a:t>04-04-2024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D6FB180-9099-4C2B-9C51-36DA7768C56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1556792"/>
            <a:ext cx="7462338" cy="1481336"/>
          </a:xfrm>
        </p:spPr>
        <p:txBody>
          <a:bodyPr/>
          <a:lstStyle/>
          <a:p>
            <a:r>
              <a:rPr lang="en-US" dirty="0" smtClean="0"/>
              <a:t>PABITHA J</a:t>
            </a:r>
            <a:r>
              <a:rPr lang="en-US" dirty="0" smtClean="0"/>
              <a:t/>
            </a:r>
            <a:br>
              <a:rPr lang="en-US" dirty="0" smtClean="0"/>
            </a:br>
            <a:r>
              <a:rPr lang="en-US" sz="2800" dirty="0" smtClean="0"/>
              <a:t>821721104036</a:t>
            </a:r>
            <a:endParaRPr lang="en-IN" sz="2800" dirty="0"/>
          </a:p>
        </p:txBody>
      </p:sp>
      <p:sp>
        <p:nvSpPr>
          <p:cNvPr id="3" name="Subtitle 2"/>
          <p:cNvSpPr>
            <a:spLocks noGrp="1"/>
          </p:cNvSpPr>
          <p:nvPr>
            <p:ph type="subTitle" idx="1"/>
          </p:nvPr>
        </p:nvSpPr>
        <p:spPr/>
        <p:txBody>
          <a:bodyPr>
            <a:normAutofit fontScale="77500" lnSpcReduction="20000"/>
          </a:bodyPr>
          <a:lstStyle/>
          <a:p>
            <a:r>
              <a:rPr lang="en-US" dirty="0" smtClean="0"/>
              <a:t>BE –COMPUTER SCIENCE AND </a:t>
            </a:r>
          </a:p>
          <a:p>
            <a:r>
              <a:rPr lang="en-US" dirty="0" smtClean="0"/>
              <a:t>ENGINEERING 3</a:t>
            </a:r>
            <a:r>
              <a:rPr lang="en-US" sz="1400" baseline="30000" dirty="0" smtClean="0"/>
              <a:t>RD</a:t>
            </a:r>
            <a:r>
              <a:rPr lang="en-US" sz="1400" dirty="0" smtClean="0"/>
              <a:t> </a:t>
            </a:r>
            <a:r>
              <a:rPr lang="en-US" dirty="0" smtClean="0"/>
              <a:t>YEAR</a:t>
            </a:r>
          </a:p>
          <a:p>
            <a:endParaRPr lang="en-US" dirty="0"/>
          </a:p>
          <a:p>
            <a:r>
              <a:rPr lang="en-US" dirty="0" smtClean="0"/>
              <a:t>SIR ISSAC NEWTON COLLEGE OF </a:t>
            </a:r>
          </a:p>
          <a:p>
            <a:r>
              <a:rPr lang="en-US" dirty="0" smtClean="0"/>
              <a:t>ENGINEERING AND TECHNOLOGY</a:t>
            </a:r>
            <a:endParaRPr lang="en-IN" dirty="0"/>
          </a:p>
        </p:txBody>
      </p:sp>
    </p:spTree>
    <p:extLst>
      <p:ext uri="{BB962C8B-B14F-4D97-AF65-F5344CB8AC3E}">
        <p14:creationId xmlns:p14="http://schemas.microsoft.com/office/powerpoint/2010/main" val="3874221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WOW IN YOUR SOLUTION</a:t>
            </a:r>
            <a:endParaRPr lang="en-IN" dirty="0"/>
          </a:p>
        </p:txBody>
      </p:sp>
      <p:sp>
        <p:nvSpPr>
          <p:cNvPr id="3" name="Content Placeholder 2"/>
          <p:cNvSpPr>
            <a:spLocks noGrp="1"/>
          </p:cNvSpPr>
          <p:nvPr>
            <p:ph idx="1"/>
          </p:nvPr>
        </p:nvSpPr>
        <p:spPr/>
        <p:txBody>
          <a:bodyPr>
            <a:normAutofit fontScale="92500" lnSpcReduction="20000"/>
          </a:bodyPr>
          <a:lstStyle/>
          <a:p>
            <a:r>
              <a:rPr lang="en-US" sz="2000" dirty="0"/>
              <a:t>document classification solution utilizing Convolutional Neural Networks (CNNs), we offer a revolutionary approach that transforms the way organizations manage and analyze textual </a:t>
            </a:r>
            <a:r>
              <a:rPr lang="en-US" sz="2000" dirty="0" smtClean="0"/>
              <a:t>data</a:t>
            </a:r>
            <a:r>
              <a:rPr lang="en-US" sz="2000" dirty="0"/>
              <a:t>. Here's what makes our solution truly wow-worthy</a:t>
            </a:r>
            <a:r>
              <a:rPr lang="en-US" sz="2000" dirty="0" smtClean="0"/>
              <a:t>:</a:t>
            </a:r>
          </a:p>
          <a:p>
            <a:endParaRPr lang="en-US" sz="2000" dirty="0" smtClean="0"/>
          </a:p>
          <a:p>
            <a:r>
              <a:rPr lang="en-US" sz="2000" dirty="0" smtClean="0"/>
              <a:t> </a:t>
            </a:r>
            <a:r>
              <a:rPr lang="en-US" sz="2000" dirty="0"/>
              <a:t>With lightning-fast inference times and streamlined processing, our solution accelerates document classification tasks, enabling rapid decision-making and response times. Whether dealing with massive datasets or real-time streams of incoming documents, our CNN model operates with unparalleled efficiency, setting a new standard for speed in text analysis</a:t>
            </a:r>
            <a:r>
              <a:rPr lang="en-US" sz="2000" dirty="0" smtClean="0"/>
              <a:t>.</a:t>
            </a:r>
          </a:p>
          <a:p>
            <a:endParaRPr lang="en-US" sz="2000" dirty="0" smtClean="0"/>
          </a:p>
          <a:p>
            <a:r>
              <a:rPr lang="en-US" sz="2000" dirty="0"/>
              <a:t>Our CNN-based model achieves unprecedented levels of accuracy in document classification, surpassing traditional methods and setting new benchmarks in performance. By leveraging the power of deep learning, our solution learns intricate patterns and nuances within text data, leading to remarkably precise categorization results.</a:t>
            </a:r>
            <a:endParaRPr lang="en-IN" sz="2000" dirty="0"/>
          </a:p>
        </p:txBody>
      </p:sp>
    </p:spTree>
    <p:extLst>
      <p:ext uri="{BB962C8B-B14F-4D97-AF65-F5344CB8AC3E}">
        <p14:creationId xmlns:p14="http://schemas.microsoft.com/office/powerpoint/2010/main" val="191030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IN" dirty="0"/>
          </a:p>
        </p:txBody>
      </p:sp>
      <p:sp>
        <p:nvSpPr>
          <p:cNvPr id="3" name="Content Placeholder 2"/>
          <p:cNvSpPr>
            <a:spLocks noGrp="1"/>
          </p:cNvSpPr>
          <p:nvPr>
            <p:ph idx="1"/>
          </p:nvPr>
        </p:nvSpPr>
        <p:spPr/>
        <p:txBody>
          <a:bodyPr>
            <a:normAutofit fontScale="92500" lnSpcReduction="20000"/>
          </a:bodyPr>
          <a:lstStyle/>
          <a:p>
            <a:r>
              <a:rPr lang="en-US" sz="2000" dirty="0"/>
              <a:t>In the modeling phase of document classification using Convolutional Neural Networks (CNNs), the focus is on designing and implementing the architecture of the neural network model. Here's a detailed breakdown of the steps involved in </a:t>
            </a:r>
            <a:r>
              <a:rPr lang="en-US" sz="2000" dirty="0" smtClean="0"/>
              <a:t>modeling:</a:t>
            </a:r>
          </a:p>
          <a:p>
            <a:endParaRPr lang="en-US" sz="2000" dirty="0" smtClean="0"/>
          </a:p>
          <a:p>
            <a:r>
              <a:rPr lang="en-US" sz="2000" dirty="0"/>
              <a:t> Begin by representing the input textual data in a format suitable for input to the CNN model. This typically involves converting words or tokens into numerical vectors. Common approaches include using word </a:t>
            </a:r>
            <a:r>
              <a:rPr lang="en-US" sz="2000" dirty="0" err="1"/>
              <a:t>embeddings</a:t>
            </a:r>
            <a:r>
              <a:rPr lang="en-US" sz="2000" dirty="0"/>
              <a:t> like Word2Vec or </a:t>
            </a:r>
            <a:r>
              <a:rPr lang="en-US" sz="2000" dirty="0" err="1"/>
              <a:t>GloVe</a:t>
            </a:r>
            <a:r>
              <a:rPr lang="en-US" sz="2000" dirty="0"/>
              <a:t> to represent words as dense vectors, or one-hot encoding to represent </a:t>
            </a:r>
            <a:r>
              <a:rPr lang="en-US" sz="2000" dirty="0" smtClean="0"/>
              <a:t>words </a:t>
            </a:r>
            <a:r>
              <a:rPr lang="en-US" sz="2000" dirty="0"/>
              <a:t>as sparse binary vectors</a:t>
            </a:r>
            <a:r>
              <a:rPr lang="en-US" sz="2000" dirty="0" smtClean="0"/>
              <a:t>.</a:t>
            </a:r>
          </a:p>
          <a:p>
            <a:endParaRPr lang="en-US" sz="2000" dirty="0" smtClean="0"/>
          </a:p>
          <a:p>
            <a:r>
              <a:rPr lang="en-US" sz="2000" dirty="0"/>
              <a:t>Design the architecture of the CNN model, specifying the number and type of layers. A typical CNN architecture for text classification consists of multiple convolutional layers followed by pooling layers, and fully connected layers for classification. Experiment with different configurations of convolutional and pooling layers to capture varying levels of abstraction in the input data.</a:t>
            </a:r>
            <a:endParaRPr lang="en-IN" sz="2000" dirty="0"/>
          </a:p>
        </p:txBody>
      </p:sp>
    </p:spTree>
    <p:extLst>
      <p:ext uri="{BB962C8B-B14F-4D97-AF65-F5344CB8AC3E}">
        <p14:creationId xmlns:p14="http://schemas.microsoft.com/office/powerpoint/2010/main" val="389117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This document presents a detailed exploration of using Convolutional Neural Networks (CNNs) for classification tasks, particularly focusing on the classification of results. CNNs have gained significant popularity and success in various image-related tasks due to their ability to effectively capture spatial hierarchies in data. In this document, we provide an overview of CNN architecture, discuss the process of building and training a CNN for classification tasks, highlight key considerations for result classification, and offer insights into optimizing model performance. Additionally, we discuss common challenges and potential solutions encountered in result classification using CNNs. The document aims to serve as a comprehensive guide for researchers and practitioners interested in leveraging CNNs for result classification tasks.</a:t>
            </a:r>
            <a:endParaRPr lang="en-IN" dirty="0"/>
          </a:p>
          <a:p>
            <a:endParaRPr lang="en-IN" dirty="0"/>
          </a:p>
        </p:txBody>
      </p:sp>
    </p:spTree>
    <p:extLst>
      <p:ext uri="{BB962C8B-B14F-4D97-AF65-F5344CB8AC3E}">
        <p14:creationId xmlns:p14="http://schemas.microsoft.com/office/powerpoint/2010/main" val="358282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    DOCUMENT  CLASSIFICATION  USING CONVOLUTIONAL   NEURAL  NETWORK(CNN)</a:t>
            </a:r>
          </a:p>
          <a:p>
            <a:pPr marL="137160" indent="0">
              <a:buNone/>
            </a:pPr>
            <a:endParaRPr lang="en-US" dirty="0" smtClean="0"/>
          </a:p>
        </p:txBody>
      </p:sp>
    </p:spTree>
    <p:extLst>
      <p:ext uri="{BB962C8B-B14F-4D97-AF65-F5344CB8AC3E}">
        <p14:creationId xmlns:p14="http://schemas.microsoft.com/office/powerpoint/2010/main" val="199739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normAutofit/>
          </a:bodyPr>
          <a:lstStyle/>
          <a:p>
            <a:r>
              <a:rPr lang="en-US" sz="2000" dirty="0"/>
              <a:t>Document classification using convolutional neural networks (CNNs) involves training a model to categorize documents into predefined classes or categories. CNNs, which are typically used in image recognition tasks, can also be adapted for text classification tasks such as document </a:t>
            </a:r>
            <a:r>
              <a:rPr lang="en-US" sz="2000" dirty="0" smtClean="0"/>
              <a:t>classification.</a:t>
            </a:r>
          </a:p>
          <a:p>
            <a:r>
              <a:rPr lang="en-US" sz="3000" b="1" dirty="0" smtClean="0"/>
              <a:t> 1.Problem </a:t>
            </a:r>
            <a:r>
              <a:rPr lang="en-US" sz="3000" b="1" dirty="0"/>
              <a:t>Definition:</a:t>
            </a:r>
            <a:endParaRPr lang="en-US" sz="3000" dirty="0"/>
          </a:p>
          <a:p>
            <a:r>
              <a:rPr lang="en-US" sz="2000" dirty="0"/>
              <a:t>Define the document classification task and the categories/classes documents will be classified into.</a:t>
            </a:r>
          </a:p>
          <a:p>
            <a:r>
              <a:rPr lang="en-US" sz="2000" dirty="0"/>
              <a:t>Determine the scope of the project, including the types of documents and the size of the dataset.</a:t>
            </a:r>
          </a:p>
          <a:p>
            <a:endParaRPr lang="en-IN" dirty="0"/>
          </a:p>
        </p:txBody>
      </p:sp>
    </p:spTree>
    <p:extLst>
      <p:ext uri="{BB962C8B-B14F-4D97-AF65-F5344CB8AC3E}">
        <p14:creationId xmlns:p14="http://schemas.microsoft.com/office/powerpoint/2010/main" val="163406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 2.Data </a:t>
            </a:r>
            <a:r>
              <a:rPr lang="en-US" b="1" dirty="0"/>
              <a:t>Collection and Preprocessing:</a:t>
            </a:r>
            <a:endParaRPr lang="en-US" dirty="0"/>
          </a:p>
          <a:p>
            <a:pPr lvl="1"/>
            <a:r>
              <a:rPr lang="en-US" sz="2800" dirty="0"/>
              <a:t>Gather a labeled dataset of documents with their corresponding categories.</a:t>
            </a:r>
          </a:p>
          <a:p>
            <a:pPr lvl="1"/>
            <a:r>
              <a:rPr lang="en-US" sz="2800" dirty="0"/>
              <a:t>Preprocess the text data, including steps such as tokenization, lowercasing, removing stop words, and stemming or lemmatization.</a:t>
            </a:r>
          </a:p>
          <a:p>
            <a:pPr lvl="1"/>
            <a:r>
              <a:rPr lang="en-US" sz="2800" dirty="0"/>
              <a:t>Convert the text data into a format suitable for input to a CNN, such as numerical vectors using techniques like one-hot encoding or word </a:t>
            </a:r>
            <a:r>
              <a:rPr lang="en-US" sz="2800" dirty="0" err="1"/>
              <a:t>embeddings</a:t>
            </a:r>
            <a:r>
              <a:rPr lang="en-US" sz="2800" dirty="0"/>
              <a:t> (e.g., Word2Vec, </a:t>
            </a:r>
            <a:r>
              <a:rPr lang="en-US" sz="2800" dirty="0" err="1"/>
              <a:t>GloVe</a:t>
            </a:r>
            <a:r>
              <a:rPr lang="en-US" sz="2800" dirty="0"/>
              <a:t>).</a:t>
            </a:r>
          </a:p>
          <a:p>
            <a:r>
              <a:rPr lang="en-US" b="1" dirty="0" smtClean="0"/>
              <a:t> 3.Splitting </a:t>
            </a:r>
            <a:r>
              <a:rPr lang="en-US" b="1" dirty="0"/>
              <a:t>the Dataset:</a:t>
            </a:r>
            <a:endParaRPr lang="en-US" dirty="0"/>
          </a:p>
          <a:p>
            <a:pPr lvl="1"/>
            <a:r>
              <a:rPr lang="en-US" dirty="0"/>
              <a:t>Divide the dataset into training, validation, and testing sets.</a:t>
            </a:r>
          </a:p>
          <a:p>
            <a:pPr lvl="1"/>
            <a:r>
              <a:rPr lang="en-US" dirty="0"/>
              <a:t>Typically, around 70-80% of the data is used for training, 10-15% for validation (for </a:t>
            </a:r>
            <a:r>
              <a:rPr lang="en-US" dirty="0" err="1"/>
              <a:t>hyperparameter</a:t>
            </a:r>
            <a:r>
              <a:rPr lang="en-US" dirty="0"/>
              <a:t> tuning), and the remaining 10-15% for testing (to evaluate the final model).</a:t>
            </a:r>
          </a:p>
        </p:txBody>
      </p:sp>
    </p:spTree>
    <p:extLst>
      <p:ext uri="{BB962C8B-B14F-4D97-AF65-F5344CB8AC3E}">
        <p14:creationId xmlns:p14="http://schemas.microsoft.com/office/powerpoint/2010/main" val="242947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smtClean="0"/>
              <a:t> 4.Building </a:t>
            </a:r>
            <a:r>
              <a:rPr lang="en-US" b="1" dirty="0"/>
              <a:t>the Convolutional Neural Network:</a:t>
            </a:r>
            <a:endParaRPr lang="en-US" dirty="0"/>
          </a:p>
          <a:p>
            <a:pPr lvl="1"/>
            <a:r>
              <a:rPr lang="en-US" sz="2200" dirty="0"/>
              <a:t>Design the architecture of the CNN for text classification.</a:t>
            </a:r>
          </a:p>
          <a:p>
            <a:pPr lvl="1"/>
            <a:r>
              <a:rPr lang="en-US" sz="2200" dirty="0"/>
              <a:t>This typically includes embedding layers to convert words into dense vectors, convolutional layers to capture local patterns, pooling layers to reduce dimensionality, and fully connected layers for classification.</a:t>
            </a:r>
          </a:p>
          <a:p>
            <a:pPr lvl="1"/>
            <a:r>
              <a:rPr lang="en-US" sz="2200" dirty="0"/>
              <a:t>Experiment with different architectures, </a:t>
            </a:r>
            <a:r>
              <a:rPr lang="en-US" sz="2200" dirty="0" err="1"/>
              <a:t>hyperparameters</a:t>
            </a:r>
            <a:r>
              <a:rPr lang="en-US" sz="2200" dirty="0"/>
              <a:t>, and regularization techniques (e.g., dropout) to improve performance.</a:t>
            </a:r>
          </a:p>
          <a:p>
            <a:r>
              <a:rPr lang="en-US" b="1" dirty="0" smtClean="0"/>
              <a:t> 5.Training </a:t>
            </a:r>
            <a:r>
              <a:rPr lang="en-US" b="1" dirty="0"/>
              <a:t>the Model:</a:t>
            </a:r>
            <a:endParaRPr lang="en-US" dirty="0"/>
          </a:p>
          <a:p>
            <a:pPr lvl="1"/>
            <a:r>
              <a:rPr lang="en-US" sz="2200" dirty="0"/>
              <a:t>Train the CNN model using the training data.</a:t>
            </a:r>
          </a:p>
          <a:p>
            <a:pPr lvl="1"/>
            <a:r>
              <a:rPr lang="en-US" sz="2200" dirty="0"/>
              <a:t>Use appropriate loss functions (e.g., categorical cross-entropy) and optimization algorithms (e.g., Adam, SGD) to minimize the loss.</a:t>
            </a:r>
          </a:p>
          <a:p>
            <a:endParaRPr lang="en-IN" dirty="0"/>
          </a:p>
        </p:txBody>
      </p:sp>
    </p:spTree>
    <p:extLst>
      <p:ext uri="{BB962C8B-B14F-4D97-AF65-F5344CB8AC3E}">
        <p14:creationId xmlns:p14="http://schemas.microsoft.com/office/powerpoint/2010/main" val="109470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sz="2000" dirty="0" smtClean="0"/>
              <a:t>Design </a:t>
            </a:r>
            <a:r>
              <a:rPr lang="en-US" sz="2000" dirty="0"/>
              <a:t>and implement a document classification system using Convolutional Neural Networks (CNNs) to efficiently categorize text documents into predefined classes or categories. The system should be capable of handling large volumes of textual data and accurately classify documents into appropriate categories based on their </a:t>
            </a:r>
            <a:r>
              <a:rPr lang="en-US" sz="2000" dirty="0" smtClean="0"/>
              <a:t>content.</a:t>
            </a:r>
          </a:p>
          <a:p>
            <a:r>
              <a:rPr lang="en-US" sz="2000" dirty="0"/>
              <a:t>Develop a CNN architecture suitable for document classification tasks. The model should effectively capture hierarchical features from text data and learn to discriminate between different classes</a:t>
            </a:r>
            <a:r>
              <a:rPr lang="en-US" sz="2000" dirty="0" smtClean="0"/>
              <a:t>.</a:t>
            </a:r>
          </a:p>
          <a:p>
            <a:r>
              <a:rPr lang="en-US" sz="2000" dirty="0"/>
              <a:t>Implement preprocessing techniques to clean and prepare the textual data for input to the CNN model. This may include tasks such as tokenization, removing stop words, stemming/lemmatization, and handling of special characters.</a:t>
            </a:r>
            <a:endParaRPr lang="en-US" sz="2000" dirty="0" smtClean="0"/>
          </a:p>
          <a:p>
            <a:endParaRPr lang="en-US" dirty="0" smtClean="0"/>
          </a:p>
          <a:p>
            <a:endParaRPr lang="en-IN" dirty="0"/>
          </a:p>
        </p:txBody>
      </p:sp>
    </p:spTree>
    <p:extLst>
      <p:ext uri="{BB962C8B-B14F-4D97-AF65-F5344CB8AC3E}">
        <p14:creationId xmlns:p14="http://schemas.microsoft.com/office/powerpoint/2010/main" val="193849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IN" dirty="0"/>
          </a:p>
        </p:txBody>
      </p:sp>
      <p:sp>
        <p:nvSpPr>
          <p:cNvPr id="3" name="Content Placeholder 2"/>
          <p:cNvSpPr>
            <a:spLocks noGrp="1"/>
          </p:cNvSpPr>
          <p:nvPr>
            <p:ph idx="1"/>
          </p:nvPr>
        </p:nvSpPr>
        <p:spPr/>
        <p:txBody>
          <a:bodyPr>
            <a:normAutofit lnSpcReduction="10000"/>
          </a:bodyPr>
          <a:lstStyle/>
          <a:p>
            <a:r>
              <a:rPr lang="en-US" sz="2000" dirty="0"/>
              <a:t>The project aims to develop a document classification system utilizing Convolutional Neural Networks (CNNs) to automatically categorize text documents into predefined classes or categories. Document classification plays a crucial role in various domains such as information retrieval, content recommendation, and sentiment analysis. By leveraging deep learning techniques like CNNs, we can build robust and efficient systems capable of </a:t>
            </a:r>
            <a:r>
              <a:rPr lang="en-US" sz="2000" dirty="0" smtClean="0"/>
              <a:t>handling </a:t>
            </a:r>
            <a:r>
              <a:rPr lang="en-US" sz="2000" dirty="0"/>
              <a:t>large volumes of textual data with high accuracy</a:t>
            </a:r>
            <a:r>
              <a:rPr lang="en-US" sz="2000" dirty="0" smtClean="0"/>
              <a:t>.</a:t>
            </a:r>
          </a:p>
          <a:p>
            <a:endParaRPr lang="en-US" sz="2000" dirty="0" smtClean="0"/>
          </a:p>
          <a:p>
            <a:r>
              <a:rPr lang="en-US" sz="2000" dirty="0"/>
              <a:t>The core of the project involves designing a CNN architecture tailored for document classification tasks. CNNs have shown remarkable success in image recognition tasks due to their ability to capture hierarchical features. Similarly, by adapting CNNs for text data, we aim to exploit local patterns and dependencies within documents to effectively learn discriminative features for classification.</a:t>
            </a:r>
            <a:endParaRPr lang="en-IN" sz="2000" dirty="0"/>
          </a:p>
        </p:txBody>
      </p:sp>
    </p:spTree>
    <p:extLst>
      <p:ext uri="{BB962C8B-B14F-4D97-AF65-F5344CB8AC3E}">
        <p14:creationId xmlns:p14="http://schemas.microsoft.com/office/powerpoint/2010/main" val="347997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END USER</a:t>
            </a:r>
            <a:endParaRPr lang="en-IN" dirty="0"/>
          </a:p>
        </p:txBody>
      </p:sp>
      <p:sp>
        <p:nvSpPr>
          <p:cNvPr id="3" name="Content Placeholder 2"/>
          <p:cNvSpPr>
            <a:spLocks noGrp="1"/>
          </p:cNvSpPr>
          <p:nvPr>
            <p:ph idx="1"/>
          </p:nvPr>
        </p:nvSpPr>
        <p:spPr/>
        <p:txBody>
          <a:bodyPr>
            <a:normAutofit/>
          </a:bodyPr>
          <a:lstStyle/>
          <a:p>
            <a:r>
              <a:rPr lang="en-US" sz="2000" dirty="0"/>
              <a:t>The end users of a document classification system utilizing Convolutional Neural Networks (CNNs) can vary depending on the specific application and context. Here are some potential end </a:t>
            </a:r>
            <a:r>
              <a:rPr lang="en-US" sz="2000" dirty="0" smtClean="0"/>
              <a:t>users </a:t>
            </a:r>
            <a:r>
              <a:rPr lang="en-US" sz="2000" dirty="0"/>
              <a:t>for such a system</a:t>
            </a:r>
            <a:r>
              <a:rPr lang="en-US" sz="2000" dirty="0" smtClean="0"/>
              <a:t>:</a:t>
            </a:r>
          </a:p>
          <a:p>
            <a:r>
              <a:rPr lang="en-US" sz="2000" dirty="0"/>
              <a:t> </a:t>
            </a:r>
            <a:r>
              <a:rPr lang="en-US" sz="2000" dirty="0" smtClean="0"/>
              <a:t>  </a:t>
            </a:r>
            <a:r>
              <a:rPr lang="en-US" sz="2000" dirty="0"/>
              <a:t>Business professionals across various industries may benefit from a document classification system to organize and categorize large volumes of textual data. This could include executives, managers, analysts, and researchers who need to quickly access relevant documents for decision-making or analysis purposes.</a:t>
            </a:r>
            <a:endParaRPr lang="en-IN" sz="2000" dirty="0"/>
          </a:p>
        </p:txBody>
      </p:sp>
    </p:spTree>
    <p:extLst>
      <p:ext uri="{BB962C8B-B14F-4D97-AF65-F5344CB8AC3E}">
        <p14:creationId xmlns:p14="http://schemas.microsoft.com/office/powerpoint/2010/main" val="10570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SOLUTION AND ITS VALUE</a:t>
            </a:r>
            <a:br>
              <a:rPr lang="en-US" dirty="0" smtClean="0"/>
            </a:br>
            <a:r>
              <a:rPr lang="en-US" dirty="0" smtClean="0"/>
              <a:t>PROPOSITION </a:t>
            </a:r>
            <a:endParaRPr lang="en-IN" dirty="0"/>
          </a:p>
        </p:txBody>
      </p:sp>
      <p:sp>
        <p:nvSpPr>
          <p:cNvPr id="3" name="Content Placeholder 2"/>
          <p:cNvSpPr>
            <a:spLocks noGrp="1"/>
          </p:cNvSpPr>
          <p:nvPr>
            <p:ph idx="1"/>
          </p:nvPr>
        </p:nvSpPr>
        <p:spPr/>
        <p:txBody>
          <a:bodyPr>
            <a:normAutofit lnSpcReduction="10000"/>
          </a:bodyPr>
          <a:lstStyle/>
          <a:p>
            <a:r>
              <a:rPr lang="en-US" sz="2000" dirty="0"/>
              <a:t>document classification solution leveraging Convolutional Neural Networks (CNNs) offers several key benefits and value propositions</a:t>
            </a:r>
            <a:r>
              <a:rPr lang="en-US" sz="2000" dirty="0" smtClean="0"/>
              <a:t>:</a:t>
            </a:r>
          </a:p>
          <a:p>
            <a:r>
              <a:rPr lang="en-US" sz="2000" dirty="0" smtClean="0"/>
              <a:t>  </a:t>
            </a:r>
            <a:r>
              <a:rPr lang="en-US" sz="2000" dirty="0"/>
              <a:t>By harnessing the power of deep learning techniques, particularly CNNs, our solution achieves high accuracy in classifying text documents into predefined categories. The model learns intricate patterns and relationships within the textual data, enabling precise categorization even in the presence of noise or variability in the input</a:t>
            </a:r>
            <a:r>
              <a:rPr lang="en-US" sz="2000" dirty="0" smtClean="0"/>
              <a:t>.</a:t>
            </a:r>
          </a:p>
          <a:p>
            <a:r>
              <a:rPr lang="en-US" sz="2000" dirty="0"/>
              <a:t> </a:t>
            </a:r>
            <a:r>
              <a:rPr lang="en-US" sz="2000" dirty="0" smtClean="0"/>
              <a:t>   </a:t>
            </a:r>
            <a:r>
              <a:rPr lang="en-US" sz="2000" dirty="0"/>
              <a:t>CNN-based document classification system is highly efficient, capable of handling large volumes of textual data with minimal computational overhead. The parallel processing capabilities of CNNs allow for fast inference times, enabling real-time or near-real-time classification of documents, which is crucial for time-sensitive applications.</a:t>
            </a:r>
            <a:endParaRPr lang="en-IN" sz="2000" dirty="0"/>
          </a:p>
        </p:txBody>
      </p:sp>
    </p:spTree>
    <p:extLst>
      <p:ext uri="{BB962C8B-B14F-4D97-AF65-F5344CB8AC3E}">
        <p14:creationId xmlns:p14="http://schemas.microsoft.com/office/powerpoint/2010/main" val="59963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63</TotalTime>
  <Words>1237</Words>
  <Application>Microsoft Office PowerPoint</Application>
  <PresentationFormat>On-screen Show (4:3)</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Book Antiqua</vt:lpstr>
      <vt:lpstr>Calibri</vt:lpstr>
      <vt:lpstr>Lucida Sans</vt:lpstr>
      <vt:lpstr>Wingdings</vt:lpstr>
      <vt:lpstr>Wingdings 2</vt:lpstr>
      <vt:lpstr>Wingdings 3</vt:lpstr>
      <vt:lpstr>Apex</vt:lpstr>
      <vt:lpstr>PABITHA J 821721104036</vt:lpstr>
      <vt:lpstr>PowerPoint Presentation</vt:lpstr>
      <vt:lpstr>AGENDA</vt:lpstr>
      <vt:lpstr>PowerPoint Presentation</vt:lpstr>
      <vt:lpstr>PowerPoint Presentation</vt:lpstr>
      <vt:lpstr>PROBLEM  STATEMENT</vt:lpstr>
      <vt:lpstr>PROJECT OVERVIEW</vt:lpstr>
      <vt:lpstr>WHO ARE THE END USER</vt:lpstr>
      <vt:lpstr>YOUR SOLUTION AND ITS VALUE PROPOSITION </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sankari v 821721104308</dc:title>
  <dc:creator>ADMIN</dc:creator>
  <cp:lastModifiedBy>Admin</cp:lastModifiedBy>
  <cp:revision>7</cp:revision>
  <dcterms:created xsi:type="dcterms:W3CDTF">2024-04-02T06:15:30Z</dcterms:created>
  <dcterms:modified xsi:type="dcterms:W3CDTF">2024-04-04T09:04:07Z</dcterms:modified>
</cp:coreProperties>
</file>