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357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5EDD5C-2160-4490-A447-B3493665908D}">
  <a:tblStyle styleId="{255EDD5C-2160-4490-A447-B349366590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523880" y="1323000"/>
            <a:ext cx="9144360" cy="1013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drive.google.com/file/d/1Qde5mDNLh8Wlm89XKs7rat3iNZH673f-/view?usp=drive_link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docs.google.com/spreadsheets/d/1M-xgfgJF_fvuWix2fK9bDnczgH4szYCC/edit?usp=drive_link&amp;ouid=112285859027090494932&amp;rtpof=true&amp;sd=true" TargetMode="External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drive.google.com/drive/folders/1CcGqrGMS_0DRBMmCreC5xiWLz3PzINzt?usp=drive_link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75280" y="34056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PRESENTACION 3 UD7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Hoja PDF con Imagen de Fondo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209320" y="2793240"/>
            <a:ext cx="672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 Comparativa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830240" y="252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{255EDD5C-2160-4490-A447-B3493665908D}</a:tableStyleId>
              </a:tblPr>
              <a:tblGrid>
                <a:gridCol w="2844000"/>
                <a:gridCol w="2844000"/>
                <a:gridCol w="2844725"/>
              </a:tblGrid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44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PODCAST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0000" y="2310480"/>
            <a:ext cx="648000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Gráfica de barras: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000" y="2340000"/>
            <a:ext cx="4266720" cy="344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Factura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0" y="1443960"/>
            <a:ext cx="121928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FACTURA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280" y="2422080"/>
            <a:ext cx="8250840" cy="36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Avatar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Vídeo-Tutorial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936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VIDEOTUTORIAL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0000" y="2787840"/>
            <a:ext cx="6379200" cy="38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