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3575"/>
  <p:notesSz cx="7559675" cy="106918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3FB9CC-4292-4980-8693-3E82010AEB90}">
  <a:tblStyle styleId="{4E3FB9CC-4292-4980-8693-3E82010AEB9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215900" y="801688"/>
            <a:ext cx="7129463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154057" y="1854192"/>
            <a:ext cx="5093569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6950451" y="1143000"/>
            <a:ext cx="3200817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155105" y="3657600"/>
            <a:ext cx="508564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1155107" y="4800587"/>
            <a:ext cx="882680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/>
          <p:nvPr>
            <p:ph idx="2" type="pic"/>
          </p:nvPr>
        </p:nvSpPr>
        <p:spPr>
          <a:xfrm>
            <a:off x="1155105" y="685800"/>
            <a:ext cx="882680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1155106" y="5367325"/>
            <a:ext cx="882680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155105" y="1447800"/>
            <a:ext cx="882680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1155105" y="3657600"/>
            <a:ext cx="882680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1575007" y="1447800"/>
            <a:ext cx="8000357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1930652" y="3771174"/>
            <a:ext cx="7280597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1155105" y="4350657"/>
            <a:ext cx="882680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898412" y="971253"/>
            <a:ext cx="80201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9331706" y="2613787"/>
            <a:ext cx="802016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20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155104" y="3124201"/>
            <a:ext cx="882681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155105" y="4777381"/>
            <a:ext cx="882680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33029" y="1981200"/>
            <a:ext cx="29472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652548" y="2667000"/>
            <a:ext cx="292773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3884166" y="1981200"/>
            <a:ext cx="2936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 txBox="1"/>
          <p:nvPr>
            <p:ph idx="4" type="body"/>
          </p:nvPr>
        </p:nvSpPr>
        <p:spPr>
          <a:xfrm>
            <a:off x="3873610" y="2667000"/>
            <a:ext cx="294717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1" name="Google Shape;111;p16"/>
          <p:cNvSpPr txBox="1"/>
          <p:nvPr>
            <p:ph idx="5" type="body"/>
          </p:nvPr>
        </p:nvSpPr>
        <p:spPr>
          <a:xfrm>
            <a:off x="7125628" y="1981200"/>
            <a:ext cx="29324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2" name="Google Shape;112;p16"/>
          <p:cNvSpPr txBox="1"/>
          <p:nvPr>
            <p:ph idx="6" type="body"/>
          </p:nvPr>
        </p:nvSpPr>
        <p:spPr>
          <a:xfrm>
            <a:off x="7125628" y="2667000"/>
            <a:ext cx="2932495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3" name="Google Shape;113;p16"/>
          <p:cNvCxnSpPr/>
          <p:nvPr/>
        </p:nvCxnSpPr>
        <p:spPr>
          <a:xfrm>
            <a:off x="3726627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6963134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16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52548" y="4250949"/>
            <a:ext cx="294043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7"/>
          <p:cNvSpPr/>
          <p:nvPr>
            <p:ph idx="2" type="pic"/>
          </p:nvPr>
        </p:nvSpPr>
        <p:spPr>
          <a:xfrm>
            <a:off x="652548" y="2209800"/>
            <a:ext cx="294043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7"/>
          <p:cNvSpPr txBox="1"/>
          <p:nvPr>
            <p:ph idx="3" type="body"/>
          </p:nvPr>
        </p:nvSpPr>
        <p:spPr>
          <a:xfrm>
            <a:off x="652548" y="4827212"/>
            <a:ext cx="2940433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7"/>
          <p:cNvSpPr txBox="1"/>
          <p:nvPr>
            <p:ph idx="4" type="body"/>
          </p:nvPr>
        </p:nvSpPr>
        <p:spPr>
          <a:xfrm>
            <a:off x="3889882" y="4250949"/>
            <a:ext cx="293090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7"/>
          <p:cNvSpPr/>
          <p:nvPr>
            <p:ph idx="5" type="pic"/>
          </p:nvPr>
        </p:nvSpPr>
        <p:spPr>
          <a:xfrm>
            <a:off x="3889881" y="2209800"/>
            <a:ext cx="2930907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7"/>
          <p:cNvSpPr txBox="1"/>
          <p:nvPr>
            <p:ph idx="6" type="body"/>
          </p:nvPr>
        </p:nvSpPr>
        <p:spPr>
          <a:xfrm>
            <a:off x="3888529" y="4827211"/>
            <a:ext cx="293478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6" name="Google Shape;126;p17"/>
          <p:cNvSpPr txBox="1"/>
          <p:nvPr>
            <p:ph idx="7" type="body"/>
          </p:nvPr>
        </p:nvSpPr>
        <p:spPr>
          <a:xfrm>
            <a:off x="7125628" y="4250949"/>
            <a:ext cx="293249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7" name="Google Shape;127;p17"/>
          <p:cNvSpPr/>
          <p:nvPr>
            <p:ph idx="8" type="pic"/>
          </p:nvPr>
        </p:nvSpPr>
        <p:spPr>
          <a:xfrm>
            <a:off x="7125627" y="2209800"/>
            <a:ext cx="293249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17"/>
          <p:cNvSpPr txBox="1"/>
          <p:nvPr>
            <p:ph idx="9" type="body"/>
          </p:nvPr>
        </p:nvSpPr>
        <p:spPr>
          <a:xfrm>
            <a:off x="7125504" y="4827209"/>
            <a:ext cx="2936379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9" name="Google Shape;129;p17"/>
          <p:cNvCxnSpPr/>
          <p:nvPr/>
        </p:nvCxnSpPr>
        <p:spPr>
          <a:xfrm>
            <a:off x="3726627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6963134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7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3479568" y="-323193"/>
            <a:ext cx="4195481" cy="8947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6268646" y="2466862"/>
            <a:ext cx="5826125" cy="1752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680144" y="-140182"/>
            <a:ext cx="5368924" cy="742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155105" y="1447801"/>
            <a:ext cx="882680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155105" y="4777380"/>
            <a:ext cx="882680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103456" y="2052919"/>
            <a:ext cx="8947706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155107" y="2861734"/>
            <a:ext cx="882680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1155105" y="4777381"/>
            <a:ext cx="882680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103456" y="2060576"/>
            <a:ext cx="4396912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5655230" y="2056093"/>
            <a:ext cx="4396914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103457" y="1905000"/>
            <a:ext cx="439691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103456" y="2514600"/>
            <a:ext cx="4396912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5655232" y="1905000"/>
            <a:ext cx="43969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5655232" y="2514600"/>
            <a:ext cx="4396912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1155103" y="1447800"/>
            <a:ext cx="340150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4785240" y="1447800"/>
            <a:ext cx="519667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1155104" y="3129281"/>
            <a:ext cx="3401506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6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6"/>
            <a:ext cx="4037538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8"/>
            <a:ext cx="1522610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8610133" y="1676400"/>
            <a:ext cx="2819767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8000454" y="1"/>
            <a:ext cx="1603596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6999" y="6096000"/>
            <a:ext cx="993863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10439172" y="0"/>
            <a:ext cx="685889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46196" y="452718"/>
            <a:ext cx="9405948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103456" y="2052919"/>
            <a:ext cx="8947706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10157027" y="1790681"/>
            <a:ext cx="990599" cy="304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8952991" y="3225278"/>
            <a:ext cx="3859795" cy="304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10353889" y="295730"/>
            <a:ext cx="83830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  <p:sldLayoutId id="2147483665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sjoanramis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CcGqrGMS_0DRBMmCreC5xiWLz3PzINzt?usp=drive_link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Qde5mDNLh8Wlm89XKs7rat3iNZH673f-/view?usp=drive_link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M-xgfgJF_fvuWix2fK9bDnczgH4szYCC/edit?usp=drive_link&amp;ouid=112285859027090494932&amp;rtpof=true&amp;sd=true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1410655" y="0"/>
            <a:ext cx="9144300" cy="218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s-ES" sz="60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UD7.</a:t>
            </a:r>
            <a:r>
              <a:rPr b="0" i="0" lang="es-ES" sz="60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BASES DE DADES</a:t>
            </a:r>
            <a:endParaRPr b="0" i="0" sz="6000" u="sng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1346326" y="195536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s-ES"/>
              <a:t>DISPOSITIUS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IPAD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TV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PORTATIL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MOVIL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SWITCH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XBOX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WII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44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Vídeo-Tutorial</a:t>
            </a:r>
            <a:endParaRPr b="0" i="0" sz="6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936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VIDEOTUTORIAL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000" y="2787840"/>
            <a:ext cx="6379200" cy="387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Hoja PDF con Imagen de Fondo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2209320" y="2793240"/>
            <a:ext cx="672480" cy="42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Tabla Comparativa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1830240" y="2522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{4E3FB9CC-4292-4980-8693-3E82010AEB90}</a:tableStyleId>
              </a:tblPr>
              <a:tblGrid>
                <a:gridCol w="2844000"/>
                <a:gridCol w="2844000"/>
                <a:gridCol w="2844725"/>
              </a:tblGrid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E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IOS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436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  <a:tr h="388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Podcast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1440" y="1555920"/>
            <a:ext cx="121921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PODCAST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80000" y="2310480"/>
            <a:ext cx="648000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523880" y="132300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s-ES"/>
              <a:t>Nombres</a:t>
            </a:r>
            <a:endParaRPr/>
          </a:p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1297457" y="225720"/>
            <a:ext cx="9144360" cy="218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entury Gothic"/>
              <a:buNone/>
            </a:pPr>
            <a:r>
              <a:rPr lang="es-ES"/>
              <a:t>avatar</a:t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Gráfica de barras: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000" y="2340000"/>
            <a:ext cx="4266720" cy="344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9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0" y="450720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Factura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0" y="1443960"/>
            <a:ext cx="12192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FACTURA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23280" y="2422080"/>
            <a:ext cx="8250840" cy="363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>
            <a:off x="-1140823" y="442011"/>
            <a:ext cx="12193200" cy="1104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s-ES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Ciutat: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713342" y="2158795"/>
            <a:ext cx="11591109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BARCELONA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LONDRES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BRISTOL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WALLES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SANTANDER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DUBLIN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